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6" r:id="rId5"/>
  </p:sldMasterIdLst>
  <p:notesMasterIdLst>
    <p:notesMasterId r:id="rId15"/>
  </p:notesMasterIdLst>
  <p:handoutMasterIdLst>
    <p:handoutMasterId r:id="rId16"/>
  </p:handoutMasterIdLst>
  <p:sldIdLst>
    <p:sldId id="434" r:id="rId6"/>
    <p:sldId id="441" r:id="rId7"/>
    <p:sldId id="435" r:id="rId8"/>
    <p:sldId id="443" r:id="rId9"/>
    <p:sldId id="423" r:id="rId10"/>
    <p:sldId id="271" r:id="rId11"/>
    <p:sldId id="451" r:id="rId12"/>
    <p:sldId id="424" r:id="rId13"/>
    <p:sldId id="42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ep Panesar" initials="SP" lastIdx="6" clrIdx="0">
    <p:extLst>
      <p:ext uri="{19B8F6BF-5375-455C-9EA6-DF929625EA0E}">
        <p15:presenceInfo xmlns:p15="http://schemas.microsoft.com/office/powerpoint/2012/main" userId="S::sandeep@ttgi.io::d3cfc1e6-bbd0-4116-8d52-9656818db9f4" providerId="AD"/>
      </p:ext>
    </p:extLst>
  </p:cmAuthor>
  <p:cmAuthor id="2" name="Logan Campbell" initials="LC" lastIdx="1" clrIdx="1">
    <p:extLst>
      <p:ext uri="{19B8F6BF-5375-455C-9EA6-DF929625EA0E}">
        <p15:presenceInfo xmlns:p15="http://schemas.microsoft.com/office/powerpoint/2012/main" userId="S::logan@ttgi.io::56dddd5e-aa73-4ad4-bd5a-6ff93b2ec76a" providerId="AD"/>
      </p:ext>
    </p:extLst>
  </p:cmAuthor>
  <p:cmAuthor id="3" name="Pano Xinos" initials="PX" lastIdx="1" clrIdx="2">
    <p:extLst>
      <p:ext uri="{19B8F6BF-5375-455C-9EA6-DF929625EA0E}">
        <p15:presenceInfo xmlns:p15="http://schemas.microsoft.com/office/powerpoint/2012/main" userId="S::pano@ttgi.io::2262baad-12a8-43ac-9e1f-d374c8cc361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99CE"/>
    <a:srgbClr val="FFF5B7"/>
    <a:srgbClr val="FFE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F0E23F-F730-4646-B77E-CC2B4CEAC645}" v="318" dt="2022-02-24T16:41:28.821"/>
    <p1510:client id="{DD3D74B3-0FD0-0723-32A7-B14C57523517}" v="78" dt="2022-02-24T16:26:28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106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2" d="100"/>
          <a:sy n="132" d="100"/>
        </p:scale>
        <p:origin x="47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Hultin" userId="S::geoff@ttgi.io::92d09590-6f6b-4eb2-b9df-a9d38fcfe583" providerId="AD" clId="Web-{DD3D74B3-0FD0-0723-32A7-B14C57523517}"/>
    <pc:docChg chg="delSld modSld">
      <pc:chgData name="Geoff Hultin" userId="S::geoff@ttgi.io::92d09590-6f6b-4eb2-b9df-a9d38fcfe583" providerId="AD" clId="Web-{DD3D74B3-0FD0-0723-32A7-B14C57523517}" dt="2022-02-24T16:26:28.361" v="76" actId="20577"/>
      <pc:docMkLst>
        <pc:docMk/>
      </pc:docMkLst>
      <pc:sldChg chg="modSp">
        <pc:chgData name="Geoff Hultin" userId="S::geoff@ttgi.io::92d09590-6f6b-4eb2-b9df-a9d38fcfe583" providerId="AD" clId="Web-{DD3D74B3-0FD0-0723-32A7-B14C57523517}" dt="2022-02-24T16:26:28.361" v="76" actId="20577"/>
        <pc:sldMkLst>
          <pc:docMk/>
          <pc:sldMk cId="1647298009" sldId="271"/>
        </pc:sldMkLst>
        <pc:spChg chg="mod">
          <ac:chgData name="Geoff Hultin" userId="S::geoff@ttgi.io::92d09590-6f6b-4eb2-b9df-a9d38fcfe583" providerId="AD" clId="Web-{DD3D74B3-0FD0-0723-32A7-B14C57523517}" dt="2022-02-24T16:26:28.361" v="76" actId="20577"/>
          <ac:spMkLst>
            <pc:docMk/>
            <pc:sldMk cId="1647298009" sldId="271"/>
            <ac:spMk id="4" creationId="{80476458-3E82-431E-808F-433ED86D834D}"/>
          </ac:spMkLst>
        </pc:spChg>
      </pc:sldChg>
      <pc:sldChg chg="modSp">
        <pc:chgData name="Geoff Hultin" userId="S::geoff@ttgi.io::92d09590-6f6b-4eb2-b9df-a9d38fcfe583" providerId="AD" clId="Web-{DD3D74B3-0FD0-0723-32A7-B14C57523517}" dt="2022-02-24T16:26:00.063" v="33" actId="14100"/>
        <pc:sldMkLst>
          <pc:docMk/>
          <pc:sldMk cId="0" sldId="423"/>
        </pc:sldMkLst>
        <pc:spChg chg="mod">
          <ac:chgData name="Geoff Hultin" userId="S::geoff@ttgi.io::92d09590-6f6b-4eb2-b9df-a9d38fcfe583" providerId="AD" clId="Web-{DD3D74B3-0FD0-0723-32A7-B14C57523517}" dt="2022-02-24T16:25:40.110" v="30" actId="1076"/>
          <ac:spMkLst>
            <pc:docMk/>
            <pc:sldMk cId="0" sldId="423"/>
            <ac:spMk id="6" creationId="{D01E9072-4EBF-4543-85B0-E9F03E9D641A}"/>
          </ac:spMkLst>
        </pc:spChg>
        <pc:spChg chg="mod">
          <ac:chgData name="Geoff Hultin" userId="S::geoff@ttgi.io::92d09590-6f6b-4eb2-b9df-a9d38fcfe583" providerId="AD" clId="Web-{DD3D74B3-0FD0-0723-32A7-B14C57523517}" dt="2022-02-24T16:25:36.266" v="29" actId="20577"/>
          <ac:spMkLst>
            <pc:docMk/>
            <pc:sldMk cId="0" sldId="423"/>
            <ac:spMk id="118" creationId="{00000000-0000-0000-0000-000000000000}"/>
          </ac:spMkLst>
        </pc:spChg>
        <pc:spChg chg="mod">
          <ac:chgData name="Geoff Hultin" userId="S::geoff@ttgi.io::92d09590-6f6b-4eb2-b9df-a9d38fcfe583" providerId="AD" clId="Web-{DD3D74B3-0FD0-0723-32A7-B14C57523517}" dt="2022-02-24T16:25:56.298" v="32" actId="14100"/>
          <ac:spMkLst>
            <pc:docMk/>
            <pc:sldMk cId="0" sldId="423"/>
            <ac:spMk id="124" creationId="{00000000-0000-0000-0000-000000000000}"/>
          </ac:spMkLst>
        </pc:spChg>
        <pc:spChg chg="mod">
          <ac:chgData name="Geoff Hultin" userId="S::geoff@ttgi.io::92d09590-6f6b-4eb2-b9df-a9d38fcfe583" providerId="AD" clId="Web-{DD3D74B3-0FD0-0723-32A7-B14C57523517}" dt="2022-02-24T16:26:00.063" v="33" actId="14100"/>
          <ac:spMkLst>
            <pc:docMk/>
            <pc:sldMk cId="0" sldId="423"/>
            <ac:spMk id="126" creationId="{00000000-0000-0000-0000-000000000000}"/>
          </ac:spMkLst>
        </pc:spChg>
        <pc:cxnChg chg="mod">
          <ac:chgData name="Geoff Hultin" userId="S::geoff@ttgi.io::92d09590-6f6b-4eb2-b9df-a9d38fcfe583" providerId="AD" clId="Web-{DD3D74B3-0FD0-0723-32A7-B14C57523517}" dt="2022-02-24T16:25:56.298" v="32" actId="14100"/>
          <ac:cxnSpMkLst>
            <pc:docMk/>
            <pc:sldMk cId="0" sldId="423"/>
            <ac:cxnSpMk id="119" creationId="{00000000-0000-0000-0000-000000000000}"/>
          </ac:cxnSpMkLst>
        </pc:cxnChg>
        <pc:cxnChg chg="mod">
          <ac:chgData name="Geoff Hultin" userId="S::geoff@ttgi.io::92d09590-6f6b-4eb2-b9df-a9d38fcfe583" providerId="AD" clId="Web-{DD3D74B3-0FD0-0723-32A7-B14C57523517}" dt="2022-02-24T16:25:40.110" v="30" actId="1076"/>
          <ac:cxnSpMkLst>
            <pc:docMk/>
            <pc:sldMk cId="0" sldId="423"/>
            <ac:cxnSpMk id="125" creationId="{00000000-0000-0000-0000-000000000000}"/>
          </ac:cxnSpMkLst>
        </pc:cxnChg>
        <pc:cxnChg chg="mod">
          <ac:chgData name="Geoff Hultin" userId="S::geoff@ttgi.io::92d09590-6f6b-4eb2-b9df-a9d38fcfe583" providerId="AD" clId="Web-{DD3D74B3-0FD0-0723-32A7-B14C57523517}" dt="2022-02-24T16:26:00.063" v="33" actId="14100"/>
          <ac:cxnSpMkLst>
            <pc:docMk/>
            <pc:sldMk cId="0" sldId="423"/>
            <ac:cxnSpMk id="127" creationId="{00000000-0000-0000-0000-000000000000}"/>
          </ac:cxnSpMkLst>
        </pc:cxnChg>
      </pc:sldChg>
      <pc:sldChg chg="del">
        <pc:chgData name="Geoff Hultin" userId="S::geoff@ttgi.io::92d09590-6f6b-4eb2-b9df-a9d38fcfe583" providerId="AD" clId="Web-{DD3D74B3-0FD0-0723-32A7-B14C57523517}" dt="2022-02-24T16:25:08.735" v="22"/>
        <pc:sldMkLst>
          <pc:docMk/>
          <pc:sldMk cId="2542759221" sldId="429"/>
        </pc:sldMkLst>
      </pc:sldChg>
      <pc:sldChg chg="modSp">
        <pc:chgData name="Geoff Hultin" userId="S::geoff@ttgi.io::92d09590-6f6b-4eb2-b9df-a9d38fcfe583" providerId="AD" clId="Web-{DD3D74B3-0FD0-0723-32A7-B14C57523517}" dt="2022-02-24T16:24:46.734" v="19" actId="20577"/>
        <pc:sldMkLst>
          <pc:docMk/>
          <pc:sldMk cId="2782855736" sldId="435"/>
        </pc:sldMkLst>
        <pc:spChg chg="mod">
          <ac:chgData name="Geoff Hultin" userId="S::geoff@ttgi.io::92d09590-6f6b-4eb2-b9df-a9d38fcfe583" providerId="AD" clId="Web-{DD3D74B3-0FD0-0723-32A7-B14C57523517}" dt="2022-02-24T16:24:46.734" v="19" actId="20577"/>
          <ac:spMkLst>
            <pc:docMk/>
            <pc:sldMk cId="2782855736" sldId="435"/>
            <ac:spMk id="6" creationId="{A0FA1884-BF6D-724F-8C62-F26F479A0648}"/>
          </ac:spMkLst>
        </pc:spChg>
      </pc:sldChg>
      <pc:sldChg chg="del">
        <pc:chgData name="Geoff Hultin" userId="S::geoff@ttgi.io::92d09590-6f6b-4eb2-b9df-a9d38fcfe583" providerId="AD" clId="Web-{DD3D74B3-0FD0-0723-32A7-B14C57523517}" dt="2022-02-24T16:26:09.251" v="34"/>
        <pc:sldMkLst>
          <pc:docMk/>
          <pc:sldMk cId="3598467331" sldId="438"/>
        </pc:sldMkLst>
      </pc:sldChg>
      <pc:sldChg chg="del">
        <pc:chgData name="Geoff Hultin" userId="S::geoff@ttgi.io::92d09590-6f6b-4eb2-b9df-a9d38fcfe583" providerId="AD" clId="Web-{DD3D74B3-0FD0-0723-32A7-B14C57523517}" dt="2022-02-24T16:24:04.468" v="0"/>
        <pc:sldMkLst>
          <pc:docMk/>
          <pc:sldMk cId="2347667293" sldId="440"/>
        </pc:sldMkLst>
      </pc:sldChg>
      <pc:sldChg chg="addSp delSp">
        <pc:chgData name="Geoff Hultin" userId="S::geoff@ttgi.io::92d09590-6f6b-4eb2-b9df-a9d38fcfe583" providerId="AD" clId="Web-{DD3D74B3-0FD0-0723-32A7-B14C57523517}" dt="2022-02-24T16:24:58.922" v="21"/>
        <pc:sldMkLst>
          <pc:docMk/>
          <pc:sldMk cId="1263768516" sldId="443"/>
        </pc:sldMkLst>
        <pc:spChg chg="add">
          <ac:chgData name="Geoff Hultin" userId="S::geoff@ttgi.io::92d09590-6f6b-4eb2-b9df-a9d38fcfe583" providerId="AD" clId="Web-{DD3D74B3-0FD0-0723-32A7-B14C57523517}" dt="2022-02-24T16:24:58.922" v="21"/>
          <ac:spMkLst>
            <pc:docMk/>
            <pc:sldMk cId="1263768516" sldId="443"/>
            <ac:spMk id="3" creationId="{61907D08-1D6A-4503-A215-8ABE4062A935}"/>
          </ac:spMkLst>
        </pc:spChg>
        <pc:spChg chg="del">
          <ac:chgData name="Geoff Hultin" userId="S::geoff@ttgi.io::92d09590-6f6b-4eb2-b9df-a9d38fcfe583" providerId="AD" clId="Web-{DD3D74B3-0FD0-0723-32A7-B14C57523517}" dt="2022-02-24T16:24:58.469" v="20"/>
          <ac:spMkLst>
            <pc:docMk/>
            <pc:sldMk cId="1263768516" sldId="443"/>
            <ac:spMk id="6" creationId="{A0FA1884-BF6D-724F-8C62-F26F479A0648}"/>
          </ac:spMkLst>
        </pc:spChg>
      </pc:sldChg>
    </pc:docChg>
  </pc:docChgLst>
  <pc:docChgLst>
    <pc:chgData name="Geoff Hultin" userId="92d09590-6f6b-4eb2-b9df-a9d38fcfe583" providerId="ADAL" clId="{1CF0E23F-F730-4646-B77E-CC2B4CEAC645}"/>
    <pc:docChg chg="undo custSel addSld delSld modSld sldOrd">
      <pc:chgData name="Geoff Hultin" userId="92d09590-6f6b-4eb2-b9df-a9d38fcfe583" providerId="ADAL" clId="{1CF0E23F-F730-4646-B77E-CC2B4CEAC645}" dt="2022-02-24T16:43:15.874" v="3388" actId="14100"/>
      <pc:docMkLst>
        <pc:docMk/>
      </pc:docMkLst>
      <pc:sldChg chg="del">
        <pc:chgData name="Geoff Hultin" userId="92d09590-6f6b-4eb2-b9df-a9d38fcfe583" providerId="ADAL" clId="{1CF0E23F-F730-4646-B77E-CC2B4CEAC645}" dt="2022-02-16T23:04:17.511" v="403" actId="47"/>
        <pc:sldMkLst>
          <pc:docMk/>
          <pc:sldMk cId="1899589209" sldId="258"/>
        </pc:sldMkLst>
      </pc:sldChg>
      <pc:sldChg chg="del">
        <pc:chgData name="Geoff Hultin" userId="92d09590-6f6b-4eb2-b9df-a9d38fcfe583" providerId="ADAL" clId="{1CF0E23F-F730-4646-B77E-CC2B4CEAC645}" dt="2022-02-16T22:34:54.388" v="75" actId="47"/>
        <pc:sldMkLst>
          <pc:docMk/>
          <pc:sldMk cId="0" sldId="260"/>
        </pc:sldMkLst>
      </pc:sldChg>
      <pc:sldChg chg="addSp delSp modSp mod delAnim">
        <pc:chgData name="Geoff Hultin" userId="92d09590-6f6b-4eb2-b9df-a9d38fcfe583" providerId="ADAL" clId="{1CF0E23F-F730-4646-B77E-CC2B4CEAC645}" dt="2022-02-24T16:30:33.677" v="3220" actId="1076"/>
        <pc:sldMkLst>
          <pc:docMk/>
          <pc:sldMk cId="1647298009" sldId="271"/>
        </pc:sldMkLst>
        <pc:spChg chg="add mod ord">
          <ac:chgData name="Geoff Hultin" userId="92d09590-6f6b-4eb2-b9df-a9d38fcfe583" providerId="ADAL" clId="{1CF0E23F-F730-4646-B77E-CC2B4CEAC645}" dt="2022-02-24T16:30:33.677" v="3220" actId="1076"/>
          <ac:spMkLst>
            <pc:docMk/>
            <pc:sldMk cId="1647298009" sldId="271"/>
            <ac:spMk id="4" creationId="{80476458-3E82-431E-808F-433ED86D834D}"/>
          </ac:spMkLst>
        </pc:spChg>
        <pc:picChg chg="del">
          <ac:chgData name="Geoff Hultin" userId="92d09590-6f6b-4eb2-b9df-a9d38fcfe583" providerId="ADAL" clId="{1CF0E23F-F730-4646-B77E-CC2B4CEAC645}" dt="2022-02-22T23:37:30.144" v="2952" actId="478"/>
          <ac:picMkLst>
            <pc:docMk/>
            <pc:sldMk cId="1647298009" sldId="271"/>
            <ac:picMk id="3" creationId="{6A1A7D3D-BEA9-FB45-A428-C3C3367DEA68}"/>
          </ac:picMkLst>
        </pc:picChg>
        <pc:picChg chg="add mod">
          <ac:chgData name="Geoff Hultin" userId="92d09590-6f6b-4eb2-b9df-a9d38fcfe583" providerId="ADAL" clId="{1CF0E23F-F730-4646-B77E-CC2B4CEAC645}" dt="2022-02-24T16:28:27.775" v="3098" actId="1076"/>
          <ac:picMkLst>
            <pc:docMk/>
            <pc:sldMk cId="1647298009" sldId="271"/>
            <ac:picMk id="5" creationId="{EB9F0F0E-A4FD-43DC-BD12-D76BE21D043C}"/>
          </ac:picMkLst>
        </pc:picChg>
        <pc:picChg chg="add mod">
          <ac:chgData name="Geoff Hultin" userId="92d09590-6f6b-4eb2-b9df-a9d38fcfe583" providerId="ADAL" clId="{1CF0E23F-F730-4646-B77E-CC2B4CEAC645}" dt="2022-02-24T16:28:32.936" v="3099" actId="14100"/>
          <ac:picMkLst>
            <pc:docMk/>
            <pc:sldMk cId="1647298009" sldId="271"/>
            <ac:picMk id="6" creationId="{CDE89A8F-47BC-4B4F-A44F-56BA068DC18E}"/>
          </ac:picMkLst>
        </pc:picChg>
      </pc:sldChg>
      <pc:sldChg chg="del">
        <pc:chgData name="Geoff Hultin" userId="92d09590-6f6b-4eb2-b9df-a9d38fcfe583" providerId="ADAL" clId="{1CF0E23F-F730-4646-B77E-CC2B4CEAC645}" dt="2022-02-16T22:34:06.474" v="31" actId="47"/>
        <pc:sldMkLst>
          <pc:docMk/>
          <pc:sldMk cId="1226128066" sldId="279"/>
        </pc:sldMkLst>
      </pc:sldChg>
      <pc:sldChg chg="addSp delSp modSp del mod">
        <pc:chgData name="Geoff Hultin" userId="92d09590-6f6b-4eb2-b9df-a9d38fcfe583" providerId="ADAL" clId="{1CF0E23F-F730-4646-B77E-CC2B4CEAC645}" dt="2022-02-24T16:39:23.448" v="3335" actId="47"/>
        <pc:sldMkLst>
          <pc:docMk/>
          <pc:sldMk cId="2510953833" sldId="391"/>
        </pc:sldMkLst>
        <pc:spChg chg="mod">
          <ac:chgData name="Geoff Hultin" userId="92d09590-6f6b-4eb2-b9df-a9d38fcfe583" providerId="ADAL" clId="{1CF0E23F-F730-4646-B77E-CC2B4CEAC645}" dt="2022-02-22T23:39:42.216" v="3046" actId="20577"/>
          <ac:spMkLst>
            <pc:docMk/>
            <pc:sldMk cId="2510953833" sldId="391"/>
            <ac:spMk id="2" creationId="{19CC8DC2-E7DC-6C4E-AE81-F0A115935B53}"/>
          </ac:spMkLst>
        </pc:spChg>
        <pc:picChg chg="add mod">
          <ac:chgData name="Geoff Hultin" userId="92d09590-6f6b-4eb2-b9df-a9d38fcfe583" providerId="ADAL" clId="{1CF0E23F-F730-4646-B77E-CC2B4CEAC645}" dt="2022-02-22T23:39:12.602" v="2998" actId="1076"/>
          <ac:picMkLst>
            <pc:docMk/>
            <pc:sldMk cId="2510953833" sldId="391"/>
            <ac:picMk id="4" creationId="{19D85AF5-AB00-4AD5-B9D9-6435FB292DB0}"/>
          </ac:picMkLst>
        </pc:picChg>
        <pc:picChg chg="del">
          <ac:chgData name="Geoff Hultin" userId="92d09590-6f6b-4eb2-b9df-a9d38fcfe583" providerId="ADAL" clId="{1CF0E23F-F730-4646-B77E-CC2B4CEAC645}" dt="2022-02-22T23:38:32.916" v="2993" actId="478"/>
          <ac:picMkLst>
            <pc:docMk/>
            <pc:sldMk cId="2510953833" sldId="391"/>
            <ac:picMk id="21" creationId="{F9676B3E-43E5-4E65-A666-D347449BB8C8}"/>
          </ac:picMkLst>
        </pc:picChg>
        <pc:picChg chg="del">
          <ac:chgData name="Geoff Hultin" userId="92d09590-6f6b-4eb2-b9df-a9d38fcfe583" providerId="ADAL" clId="{1CF0E23F-F730-4646-B77E-CC2B4CEAC645}" dt="2022-02-22T23:38:30.981" v="2990" actId="478"/>
          <ac:picMkLst>
            <pc:docMk/>
            <pc:sldMk cId="2510953833" sldId="391"/>
            <ac:picMk id="22" creationId="{9339C6CF-4669-4B44-B069-DD34960D1E69}"/>
          </ac:picMkLst>
        </pc:picChg>
        <pc:picChg chg="del">
          <ac:chgData name="Geoff Hultin" userId="92d09590-6f6b-4eb2-b9df-a9d38fcfe583" providerId="ADAL" clId="{1CF0E23F-F730-4646-B77E-CC2B4CEAC645}" dt="2022-02-22T23:38:31.767" v="2991" actId="478"/>
          <ac:picMkLst>
            <pc:docMk/>
            <pc:sldMk cId="2510953833" sldId="391"/>
            <ac:picMk id="23" creationId="{1F4015AF-9D21-4D8D-8663-A6FB2F1EAB93}"/>
          </ac:picMkLst>
        </pc:picChg>
        <pc:picChg chg="del">
          <ac:chgData name="Geoff Hultin" userId="92d09590-6f6b-4eb2-b9df-a9d38fcfe583" providerId="ADAL" clId="{1CF0E23F-F730-4646-B77E-CC2B4CEAC645}" dt="2022-02-22T23:38:30.161" v="2989" actId="478"/>
          <ac:picMkLst>
            <pc:docMk/>
            <pc:sldMk cId="2510953833" sldId="391"/>
            <ac:picMk id="24" creationId="{FBE9B3ED-D21B-4D53-BA29-EF3F3A787452}"/>
          </ac:picMkLst>
        </pc:picChg>
        <pc:picChg chg="del">
          <ac:chgData name="Geoff Hultin" userId="92d09590-6f6b-4eb2-b9df-a9d38fcfe583" providerId="ADAL" clId="{1CF0E23F-F730-4646-B77E-CC2B4CEAC645}" dt="2022-02-22T23:38:32.405" v="2992" actId="478"/>
          <ac:picMkLst>
            <pc:docMk/>
            <pc:sldMk cId="2510953833" sldId="391"/>
            <ac:picMk id="25" creationId="{A890B2C0-F907-44FF-8A14-F2341FA88CA3}"/>
          </ac:picMkLst>
        </pc:picChg>
      </pc:sldChg>
      <pc:sldChg chg="delSp modSp del mod">
        <pc:chgData name="Geoff Hultin" userId="92d09590-6f6b-4eb2-b9df-a9d38fcfe583" providerId="ADAL" clId="{1CF0E23F-F730-4646-B77E-CC2B4CEAC645}" dt="2022-02-24T16:33:06.225" v="3240" actId="47"/>
        <pc:sldMkLst>
          <pc:docMk/>
          <pc:sldMk cId="364871017" sldId="403"/>
        </pc:sldMkLst>
        <pc:spChg chg="del">
          <ac:chgData name="Geoff Hultin" userId="92d09590-6f6b-4eb2-b9df-a9d38fcfe583" providerId="ADAL" clId="{1CF0E23F-F730-4646-B77E-CC2B4CEAC645}" dt="2022-02-17T00:04:37.665" v="2527" actId="478"/>
          <ac:spMkLst>
            <pc:docMk/>
            <pc:sldMk cId="364871017" sldId="403"/>
            <ac:spMk id="11" creationId="{E001324E-89DA-A448-B74A-EB63CE18FFF5}"/>
          </ac:spMkLst>
        </pc:spChg>
        <pc:spChg chg="mod">
          <ac:chgData name="Geoff Hultin" userId="92d09590-6f6b-4eb2-b9df-a9d38fcfe583" providerId="ADAL" clId="{1CF0E23F-F730-4646-B77E-CC2B4CEAC645}" dt="2022-02-24T16:30:53.972" v="3235" actId="20577"/>
          <ac:spMkLst>
            <pc:docMk/>
            <pc:sldMk cId="364871017" sldId="403"/>
            <ac:spMk id="15" creationId="{F2227A46-43A2-1041-853C-A8656C677576}"/>
          </ac:spMkLst>
        </pc:spChg>
        <pc:spChg chg="mod">
          <ac:chgData name="Geoff Hultin" userId="92d09590-6f6b-4eb2-b9df-a9d38fcfe583" providerId="ADAL" clId="{1CF0E23F-F730-4646-B77E-CC2B4CEAC645}" dt="2022-02-17T00:05:09.917" v="2546" actId="1076"/>
          <ac:spMkLst>
            <pc:docMk/>
            <pc:sldMk cId="364871017" sldId="403"/>
            <ac:spMk id="23" creationId="{94D17E5B-38BE-E44C-A7C5-B943959928F0}"/>
          </ac:spMkLst>
        </pc:spChg>
        <pc:spChg chg="mod">
          <ac:chgData name="Geoff Hultin" userId="92d09590-6f6b-4eb2-b9df-a9d38fcfe583" providerId="ADAL" clId="{1CF0E23F-F730-4646-B77E-CC2B4CEAC645}" dt="2022-02-17T00:21:14.788" v="2845" actId="20577"/>
          <ac:spMkLst>
            <pc:docMk/>
            <pc:sldMk cId="364871017" sldId="403"/>
            <ac:spMk id="24" creationId="{5CC90BE4-7CB3-D248-BCB7-250E7F44B604}"/>
          </ac:spMkLst>
        </pc:spChg>
        <pc:spChg chg="del">
          <ac:chgData name="Geoff Hultin" userId="92d09590-6f6b-4eb2-b9df-a9d38fcfe583" providerId="ADAL" clId="{1CF0E23F-F730-4646-B77E-CC2B4CEAC645}" dt="2022-02-17T00:04:32.890" v="2526" actId="478"/>
          <ac:spMkLst>
            <pc:docMk/>
            <pc:sldMk cId="364871017" sldId="403"/>
            <ac:spMk id="39" creationId="{1E5BAB68-0F7C-CD4B-92E5-59570FD88E26}"/>
          </ac:spMkLst>
        </pc:spChg>
        <pc:spChg chg="del">
          <ac:chgData name="Geoff Hultin" userId="92d09590-6f6b-4eb2-b9df-a9d38fcfe583" providerId="ADAL" clId="{1CF0E23F-F730-4646-B77E-CC2B4CEAC645}" dt="2022-02-17T00:04:32.890" v="2526" actId="478"/>
          <ac:spMkLst>
            <pc:docMk/>
            <pc:sldMk cId="364871017" sldId="403"/>
            <ac:spMk id="40" creationId="{B9356BD2-DCF8-9E46-A484-AF32272DC788}"/>
          </ac:spMkLst>
        </pc:spChg>
        <pc:spChg chg="del">
          <ac:chgData name="Geoff Hultin" userId="92d09590-6f6b-4eb2-b9df-a9d38fcfe583" providerId="ADAL" clId="{1CF0E23F-F730-4646-B77E-CC2B4CEAC645}" dt="2022-02-17T00:04:32.890" v="2526" actId="478"/>
          <ac:spMkLst>
            <pc:docMk/>
            <pc:sldMk cId="364871017" sldId="403"/>
            <ac:spMk id="41" creationId="{6CB3B208-0282-7944-9FD4-858CDF52AC84}"/>
          </ac:spMkLst>
        </pc:spChg>
        <pc:spChg chg="del">
          <ac:chgData name="Geoff Hultin" userId="92d09590-6f6b-4eb2-b9df-a9d38fcfe583" providerId="ADAL" clId="{1CF0E23F-F730-4646-B77E-CC2B4CEAC645}" dt="2022-02-17T00:04:32.890" v="2526" actId="478"/>
          <ac:spMkLst>
            <pc:docMk/>
            <pc:sldMk cId="364871017" sldId="403"/>
            <ac:spMk id="42" creationId="{6A3908EF-57CD-5F48-AC49-E7E41803957B}"/>
          </ac:spMkLst>
        </pc:spChg>
        <pc:spChg chg="del">
          <ac:chgData name="Geoff Hultin" userId="92d09590-6f6b-4eb2-b9df-a9d38fcfe583" providerId="ADAL" clId="{1CF0E23F-F730-4646-B77E-CC2B4CEAC645}" dt="2022-02-17T00:04:37.665" v="2527" actId="478"/>
          <ac:spMkLst>
            <pc:docMk/>
            <pc:sldMk cId="364871017" sldId="403"/>
            <ac:spMk id="43" creationId="{6647637A-717E-314F-8981-7D67160D7AB0}"/>
          </ac:spMkLst>
        </pc:spChg>
        <pc:spChg chg="del">
          <ac:chgData name="Geoff Hultin" userId="92d09590-6f6b-4eb2-b9df-a9d38fcfe583" providerId="ADAL" clId="{1CF0E23F-F730-4646-B77E-CC2B4CEAC645}" dt="2022-02-17T00:04:37.665" v="2527" actId="478"/>
          <ac:spMkLst>
            <pc:docMk/>
            <pc:sldMk cId="364871017" sldId="403"/>
            <ac:spMk id="44" creationId="{783DF76B-44F1-B54E-B953-A1D606336DE9}"/>
          </ac:spMkLst>
        </pc:spChg>
        <pc:spChg chg="del">
          <ac:chgData name="Geoff Hultin" userId="92d09590-6f6b-4eb2-b9df-a9d38fcfe583" providerId="ADAL" clId="{1CF0E23F-F730-4646-B77E-CC2B4CEAC645}" dt="2022-02-17T00:04:37.665" v="2527" actId="478"/>
          <ac:spMkLst>
            <pc:docMk/>
            <pc:sldMk cId="364871017" sldId="403"/>
            <ac:spMk id="45" creationId="{C8613EA3-23B8-924C-BD5A-3C8DEDCE664D}"/>
          </ac:spMkLst>
        </pc:spChg>
        <pc:spChg chg="del">
          <ac:chgData name="Geoff Hultin" userId="92d09590-6f6b-4eb2-b9df-a9d38fcfe583" providerId="ADAL" clId="{1CF0E23F-F730-4646-B77E-CC2B4CEAC645}" dt="2022-02-17T00:04:37.665" v="2527" actId="478"/>
          <ac:spMkLst>
            <pc:docMk/>
            <pc:sldMk cId="364871017" sldId="403"/>
            <ac:spMk id="46" creationId="{4E6E28E0-E921-6945-A4FD-20D8404DA663}"/>
          </ac:spMkLst>
        </pc:spChg>
        <pc:picChg chg="del">
          <ac:chgData name="Geoff Hultin" userId="92d09590-6f6b-4eb2-b9df-a9d38fcfe583" providerId="ADAL" clId="{1CF0E23F-F730-4646-B77E-CC2B4CEAC645}" dt="2022-02-17T00:04:37.665" v="2527" actId="478"/>
          <ac:picMkLst>
            <pc:docMk/>
            <pc:sldMk cId="364871017" sldId="403"/>
            <ac:picMk id="17" creationId="{BFE72B71-D7F4-D341-AE34-511FB574AE24}"/>
          </ac:picMkLst>
        </pc:picChg>
        <pc:picChg chg="del">
          <ac:chgData name="Geoff Hultin" userId="92d09590-6f6b-4eb2-b9df-a9d38fcfe583" providerId="ADAL" clId="{1CF0E23F-F730-4646-B77E-CC2B4CEAC645}" dt="2022-02-17T00:04:32.890" v="2526" actId="478"/>
          <ac:picMkLst>
            <pc:docMk/>
            <pc:sldMk cId="364871017" sldId="403"/>
            <ac:picMk id="18" creationId="{3CAB86F1-F83D-B448-8028-135EA6ECF0FF}"/>
          </ac:picMkLst>
        </pc:picChg>
      </pc:sldChg>
      <pc:sldChg chg="del">
        <pc:chgData name="Geoff Hultin" userId="92d09590-6f6b-4eb2-b9df-a9d38fcfe583" providerId="ADAL" clId="{1CF0E23F-F730-4646-B77E-CC2B4CEAC645}" dt="2022-02-16T23:04:17.511" v="403" actId="47"/>
        <pc:sldMkLst>
          <pc:docMk/>
          <pc:sldMk cId="2194887514" sldId="421"/>
        </pc:sldMkLst>
      </pc:sldChg>
      <pc:sldChg chg="addSp delSp modSp mod modClrScheme chgLayout">
        <pc:chgData name="Geoff Hultin" userId="92d09590-6f6b-4eb2-b9df-a9d38fcfe583" providerId="ADAL" clId="{1CF0E23F-F730-4646-B77E-CC2B4CEAC645}" dt="2022-02-24T16:36:58.599" v="3276" actId="1076"/>
        <pc:sldMkLst>
          <pc:docMk/>
          <pc:sldMk cId="0" sldId="423"/>
        </pc:sldMkLst>
        <pc:spChg chg="add del mod">
          <ac:chgData name="Geoff Hultin" userId="92d09590-6f6b-4eb2-b9df-a9d38fcfe583" providerId="ADAL" clId="{1CF0E23F-F730-4646-B77E-CC2B4CEAC645}" dt="2022-02-16T22:38:46.855" v="121" actId="478"/>
          <ac:spMkLst>
            <pc:docMk/>
            <pc:sldMk cId="0" sldId="423"/>
            <ac:spMk id="3" creationId="{92EAD5D3-F323-47B9-A1EF-A4B529FB2C4C}"/>
          </ac:spMkLst>
        </pc:spChg>
        <pc:spChg chg="add del mod ord">
          <ac:chgData name="Geoff Hultin" userId="92d09590-6f6b-4eb2-b9df-a9d38fcfe583" providerId="ADAL" clId="{1CF0E23F-F730-4646-B77E-CC2B4CEAC645}" dt="2022-02-16T22:39:43.380" v="130" actId="478"/>
          <ac:spMkLst>
            <pc:docMk/>
            <pc:sldMk cId="0" sldId="423"/>
            <ac:spMk id="4" creationId="{6362C3E8-7E9C-45AD-8FE0-A3A352755959}"/>
          </ac:spMkLst>
        </pc:spChg>
        <pc:spChg chg="add del mod ord">
          <ac:chgData name="Geoff Hultin" userId="92d09590-6f6b-4eb2-b9df-a9d38fcfe583" providerId="ADAL" clId="{1CF0E23F-F730-4646-B77E-CC2B4CEAC645}" dt="2022-02-16T22:40:28.884" v="140" actId="700"/>
          <ac:spMkLst>
            <pc:docMk/>
            <pc:sldMk cId="0" sldId="423"/>
            <ac:spMk id="5" creationId="{EF6BBC94-55E7-4B76-A5CC-453F9B3136D1}"/>
          </ac:spMkLst>
        </pc:spChg>
        <pc:spChg chg="add mod">
          <ac:chgData name="Geoff Hultin" userId="92d09590-6f6b-4eb2-b9df-a9d38fcfe583" providerId="ADAL" clId="{1CF0E23F-F730-4646-B77E-CC2B4CEAC645}" dt="2022-02-16T23:51:31.039" v="1812" actId="14100"/>
          <ac:spMkLst>
            <pc:docMk/>
            <pc:sldMk cId="0" sldId="423"/>
            <ac:spMk id="6" creationId="{D01E9072-4EBF-4543-85B0-E9F03E9D641A}"/>
          </ac:spMkLst>
        </pc:spChg>
        <pc:spChg chg="mod">
          <ac:chgData name="Geoff Hultin" userId="92d09590-6f6b-4eb2-b9df-a9d38fcfe583" providerId="ADAL" clId="{1CF0E23F-F730-4646-B77E-CC2B4CEAC645}" dt="2022-02-16T22:48:59.250" v="234" actId="1076"/>
          <ac:spMkLst>
            <pc:docMk/>
            <pc:sldMk cId="0" sldId="423"/>
            <ac:spMk id="62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7:59.967" v="354" actId="14100"/>
          <ac:spMkLst>
            <pc:docMk/>
            <pc:sldMk cId="0" sldId="423"/>
            <ac:spMk id="63" creationId="{00000000-0000-0000-0000-000000000000}"/>
          </ac:spMkLst>
        </pc:spChg>
        <pc:spChg chg="mod ord">
          <ac:chgData name="Geoff Hultin" userId="92d09590-6f6b-4eb2-b9df-a9d38fcfe583" providerId="ADAL" clId="{1CF0E23F-F730-4646-B77E-CC2B4CEAC645}" dt="2022-02-16T22:56:16.280" v="328" actId="14100"/>
          <ac:spMkLst>
            <pc:docMk/>
            <pc:sldMk cId="0" sldId="423"/>
            <ac:spMk id="65" creationId="{00000000-0000-0000-0000-000000000000}"/>
          </ac:spMkLst>
        </pc:spChg>
        <pc:spChg chg="mod ord">
          <ac:chgData name="Geoff Hultin" userId="92d09590-6f6b-4eb2-b9df-a9d38fcfe583" providerId="ADAL" clId="{1CF0E23F-F730-4646-B77E-CC2B4CEAC645}" dt="2022-02-16T22:47:07.580" v="222" actId="700"/>
          <ac:spMkLst>
            <pc:docMk/>
            <pc:sldMk cId="0" sldId="423"/>
            <ac:spMk id="66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1:15.103" v="253" actId="1076"/>
          <ac:spMkLst>
            <pc:docMk/>
            <pc:sldMk cId="0" sldId="423"/>
            <ac:spMk id="70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6:41.135" v="334" actId="1076"/>
          <ac:spMkLst>
            <pc:docMk/>
            <pc:sldMk cId="0" sldId="423"/>
            <ac:spMk id="72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0:52.404" v="251" actId="403"/>
          <ac:spMkLst>
            <pc:docMk/>
            <pc:sldMk cId="0" sldId="423"/>
            <ac:spMk id="74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24T16:36:38.649" v="3274" actId="1076"/>
          <ac:spMkLst>
            <pc:docMk/>
            <pc:sldMk cId="0" sldId="423"/>
            <ac:spMk id="77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24T16:36:58.599" v="3276" actId="1076"/>
          <ac:spMkLst>
            <pc:docMk/>
            <pc:sldMk cId="0" sldId="423"/>
            <ac:spMk id="79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9:49.926" v="241" actId="1076"/>
          <ac:spMkLst>
            <pc:docMk/>
            <pc:sldMk cId="0" sldId="423"/>
            <ac:spMk id="82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35.819" v="233" actId="1076"/>
          <ac:spMkLst>
            <pc:docMk/>
            <pc:sldMk cId="0" sldId="423"/>
            <ac:spMk id="84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59.250" v="234" actId="1076"/>
          <ac:spMkLst>
            <pc:docMk/>
            <pc:sldMk cId="0" sldId="423"/>
            <ac:spMk id="86" creationId="{00000000-0000-0000-0000-000000000000}"/>
          </ac:spMkLst>
        </pc:spChg>
        <pc:spChg chg="del">
          <ac:chgData name="Geoff Hultin" userId="92d09590-6f6b-4eb2-b9df-a9d38fcfe583" providerId="ADAL" clId="{1CF0E23F-F730-4646-B77E-CC2B4CEAC645}" dt="2022-02-16T22:38:43.803" v="120" actId="21"/>
          <ac:spMkLst>
            <pc:docMk/>
            <pc:sldMk cId="0" sldId="423"/>
            <ac:spMk id="87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3:37.176" v="292" actId="20577"/>
          <ac:spMkLst>
            <pc:docMk/>
            <pc:sldMk cId="0" sldId="423"/>
            <ac:spMk id="88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4:41.023" v="316" actId="2711"/>
          <ac:spMkLst>
            <pc:docMk/>
            <pc:sldMk cId="0" sldId="423"/>
            <ac:spMk id="100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3:02:57.692" v="393" actId="14100"/>
          <ac:spMkLst>
            <pc:docMk/>
            <pc:sldMk cId="0" sldId="423"/>
            <ac:spMk id="101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3:01:58.482" v="387" actId="3064"/>
          <ac:spMkLst>
            <pc:docMk/>
            <pc:sldMk cId="0" sldId="423"/>
            <ac:spMk id="102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3:00:53.848" v="381" actId="3064"/>
          <ac:spMkLst>
            <pc:docMk/>
            <pc:sldMk cId="0" sldId="423"/>
            <ac:spMk id="103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11.573" v="232" actId="1076"/>
          <ac:spMkLst>
            <pc:docMk/>
            <pc:sldMk cId="0" sldId="423"/>
            <ac:spMk id="104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59.250" v="234" actId="1076"/>
          <ac:spMkLst>
            <pc:docMk/>
            <pc:sldMk cId="0" sldId="423"/>
            <ac:spMk id="110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59.250" v="234" actId="1076"/>
          <ac:spMkLst>
            <pc:docMk/>
            <pc:sldMk cId="0" sldId="423"/>
            <ac:spMk id="111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5:20.212" v="320" actId="403"/>
          <ac:spMkLst>
            <pc:docMk/>
            <pc:sldMk cId="0" sldId="423"/>
            <ac:spMk id="114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55:27.885" v="322" actId="403"/>
          <ac:spMkLst>
            <pc:docMk/>
            <pc:sldMk cId="0" sldId="423"/>
            <ac:spMk id="115" creationId="{00000000-0000-0000-0000-000000000000}"/>
          </ac:spMkLst>
        </pc:spChg>
        <pc:spChg chg="mod ord">
          <ac:chgData name="Geoff Hultin" userId="92d09590-6f6b-4eb2-b9df-a9d38fcfe583" providerId="ADAL" clId="{1CF0E23F-F730-4646-B77E-CC2B4CEAC645}" dt="2022-02-16T23:47:23.491" v="1714" actId="108"/>
          <ac:spMkLst>
            <pc:docMk/>
            <pc:sldMk cId="0" sldId="423"/>
            <ac:spMk id="118" creationId="{00000000-0000-0000-0000-000000000000}"/>
          </ac:spMkLst>
        </pc:spChg>
        <pc:spChg chg="mod">
          <ac:chgData name="Geoff Hultin" userId="92d09590-6f6b-4eb2-b9df-a9d38fcfe583" providerId="ADAL" clId="{1CF0E23F-F730-4646-B77E-CC2B4CEAC645}" dt="2022-02-16T22:48:59.250" v="234" actId="1076"/>
          <ac:spMkLst>
            <pc:docMk/>
            <pc:sldMk cId="0" sldId="423"/>
            <ac:spMk id="121" creationId="{00000000-0000-0000-0000-000000000000}"/>
          </ac:spMkLst>
        </pc:spChg>
        <pc:spChg chg="mod ord">
          <ac:chgData name="Geoff Hultin" userId="92d09590-6f6b-4eb2-b9df-a9d38fcfe583" providerId="ADAL" clId="{1CF0E23F-F730-4646-B77E-CC2B4CEAC645}" dt="2022-02-24T16:26:37.859" v="3049" actId="27636"/>
          <ac:spMkLst>
            <pc:docMk/>
            <pc:sldMk cId="0" sldId="423"/>
            <ac:spMk id="124" creationId="{00000000-0000-0000-0000-000000000000}"/>
          </ac:spMkLst>
        </pc:spChg>
        <pc:spChg chg="mod ord">
          <ac:chgData name="Geoff Hultin" userId="92d09590-6f6b-4eb2-b9df-a9d38fcfe583" providerId="ADAL" clId="{1CF0E23F-F730-4646-B77E-CC2B4CEAC645}" dt="2022-02-24T16:26:37.862" v="3050" actId="27636"/>
          <ac:spMkLst>
            <pc:docMk/>
            <pc:sldMk cId="0" sldId="423"/>
            <ac:spMk id="126" creationId="{00000000-0000-0000-0000-000000000000}"/>
          </ac:spMkLst>
        </pc:spChg>
        <pc:spChg chg="add del mod">
          <ac:chgData name="Geoff Hultin" userId="92d09590-6f6b-4eb2-b9df-a9d38fcfe583" providerId="ADAL" clId="{1CF0E23F-F730-4646-B77E-CC2B4CEAC645}" dt="2022-02-16T22:46:40.547" v="215" actId="478"/>
          <ac:spMkLst>
            <pc:docMk/>
            <pc:sldMk cId="0" sldId="423"/>
            <ac:spMk id="132" creationId="{2B79C289-4455-45DF-8CEA-124784D803D5}"/>
          </ac:spMkLst>
        </pc:spChg>
        <pc:spChg chg="add mod">
          <ac:chgData name="Geoff Hultin" userId="92d09590-6f6b-4eb2-b9df-a9d38fcfe583" providerId="ADAL" clId="{1CF0E23F-F730-4646-B77E-CC2B4CEAC645}" dt="2022-02-16T22:58:25.779" v="357" actId="14100"/>
          <ac:spMkLst>
            <pc:docMk/>
            <pc:sldMk cId="0" sldId="423"/>
            <ac:spMk id="133" creationId="{23D18330-399C-4FCE-A3D4-881B9F17F0C7}"/>
          </ac:spMkLst>
        </pc:spChg>
        <pc:grpChg chg="add mod">
          <ac:chgData name="Geoff Hultin" userId="92d09590-6f6b-4eb2-b9df-a9d38fcfe583" providerId="ADAL" clId="{1CF0E23F-F730-4646-B77E-CC2B4CEAC645}" dt="2022-02-16T22:56:11.495" v="327" actId="1076"/>
          <ac:grpSpMkLst>
            <pc:docMk/>
            <pc:sldMk cId="0" sldId="423"/>
            <ac:grpSpMk id="33" creationId="{EE4D121F-80D0-4AC9-8AE1-8BBA4DDA5C32}"/>
          </ac:grpSpMkLst>
        </pc:grpChg>
        <pc:grpChg chg="mod">
          <ac:chgData name="Geoff Hultin" userId="92d09590-6f6b-4eb2-b9df-a9d38fcfe583" providerId="ADAL" clId="{1CF0E23F-F730-4646-B77E-CC2B4CEAC645}" dt="2022-02-16T22:51:23.879" v="254" actId="1076"/>
          <ac:grpSpMkLst>
            <pc:docMk/>
            <pc:sldMk cId="0" sldId="423"/>
            <ac:grpSpMk id="69" creationId="{00000000-0000-0000-0000-000000000000}"/>
          </ac:grpSpMkLst>
        </pc:grpChg>
        <pc:grpChg chg="mod">
          <ac:chgData name="Geoff Hultin" userId="92d09590-6f6b-4eb2-b9df-a9d38fcfe583" providerId="ADAL" clId="{1CF0E23F-F730-4646-B77E-CC2B4CEAC645}" dt="2022-02-24T16:36:20.983" v="3272" actId="1036"/>
          <ac:grpSpMkLst>
            <pc:docMk/>
            <pc:sldMk cId="0" sldId="423"/>
            <ac:grpSpMk id="73" creationId="{00000000-0000-0000-0000-000000000000}"/>
          </ac:grpSpMkLst>
        </pc:grpChg>
        <pc:grpChg chg="mod">
          <ac:chgData name="Geoff Hultin" userId="92d09590-6f6b-4eb2-b9df-a9d38fcfe583" providerId="ADAL" clId="{1CF0E23F-F730-4646-B77E-CC2B4CEAC645}" dt="2022-02-16T22:54:07.595" v="310" actId="1076"/>
          <ac:grpSpMkLst>
            <pc:docMk/>
            <pc:sldMk cId="0" sldId="423"/>
            <ac:grpSpMk id="91" creationId="{00000000-0000-0000-0000-000000000000}"/>
          </ac:grpSpMkLst>
        </pc:grpChg>
        <pc:picChg chg="mod">
          <ac:chgData name="Geoff Hultin" userId="92d09590-6f6b-4eb2-b9df-a9d38fcfe583" providerId="ADAL" clId="{1CF0E23F-F730-4646-B77E-CC2B4CEAC645}" dt="2022-02-16T22:55:41.241" v="325" actId="164"/>
          <ac:picMkLst>
            <pc:docMk/>
            <pc:sldMk cId="0" sldId="423"/>
            <ac:picMk id="67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55:41.241" v="325" actId="164"/>
          <ac:picMkLst>
            <pc:docMk/>
            <pc:sldMk cId="0" sldId="423"/>
            <ac:picMk id="68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51:10.716" v="252" actId="1076"/>
          <ac:picMkLst>
            <pc:docMk/>
            <pc:sldMk cId="0" sldId="423"/>
            <ac:picMk id="71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24T16:36:34.743" v="3273" actId="1076"/>
          <ac:picMkLst>
            <pc:docMk/>
            <pc:sldMk cId="0" sldId="423"/>
            <ac:picMk id="76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24T16:36:43.997" v="3275" actId="1076"/>
          <ac:picMkLst>
            <pc:docMk/>
            <pc:sldMk cId="0" sldId="423"/>
            <ac:picMk id="78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9:49.926" v="241" actId="1076"/>
          <ac:picMkLst>
            <pc:docMk/>
            <pc:sldMk cId="0" sldId="423"/>
            <ac:picMk id="80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8:35.819" v="233" actId="1076"/>
          <ac:picMkLst>
            <pc:docMk/>
            <pc:sldMk cId="0" sldId="423"/>
            <ac:picMk id="83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8:59.250" v="234" actId="1076"/>
          <ac:picMkLst>
            <pc:docMk/>
            <pc:sldMk cId="0" sldId="423"/>
            <ac:picMk id="85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53:59.832" v="309" actId="1076"/>
          <ac:picMkLst>
            <pc:docMk/>
            <pc:sldMk cId="0" sldId="423"/>
            <ac:picMk id="89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53:49.855" v="298" actId="1036"/>
          <ac:picMkLst>
            <pc:docMk/>
            <pc:sldMk cId="0" sldId="423"/>
            <ac:picMk id="90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8:59.250" v="234" actId="1076"/>
          <ac:picMkLst>
            <pc:docMk/>
            <pc:sldMk cId="0" sldId="423"/>
            <ac:picMk id="108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8:59.250" v="234" actId="1076"/>
          <ac:picMkLst>
            <pc:docMk/>
            <pc:sldMk cId="0" sldId="423"/>
            <ac:picMk id="109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8:59.250" v="234" actId="1076"/>
          <ac:picMkLst>
            <pc:docMk/>
            <pc:sldMk cId="0" sldId="423"/>
            <ac:picMk id="120" creationId="{00000000-0000-0000-0000-000000000000}"/>
          </ac:picMkLst>
        </pc:picChg>
        <pc:picChg chg="mod">
          <ac:chgData name="Geoff Hultin" userId="92d09590-6f6b-4eb2-b9df-a9d38fcfe583" providerId="ADAL" clId="{1CF0E23F-F730-4646-B77E-CC2B4CEAC645}" dt="2022-02-16T22:46:30.338" v="213" actId="1076"/>
          <ac:picMkLst>
            <pc:docMk/>
            <pc:sldMk cId="0" sldId="423"/>
            <ac:picMk id="131" creationId="{C7057CF4-269B-4F47-B01E-1E2C261FE1FF}"/>
          </ac:picMkLst>
        </pc:picChg>
        <pc:cxnChg chg="add mod">
          <ac:chgData name="Geoff Hultin" userId="92d09590-6f6b-4eb2-b9df-a9d38fcfe583" providerId="ADAL" clId="{1CF0E23F-F730-4646-B77E-CC2B4CEAC645}" dt="2022-02-16T23:00:00.943" v="367" actId="1037"/>
          <ac:cxnSpMkLst>
            <pc:docMk/>
            <pc:sldMk cId="0" sldId="423"/>
            <ac:cxnSpMk id="26" creationId="{BF230F83-8680-481A-8C7A-F06BAD96A977}"/>
          </ac:cxnSpMkLst>
        </pc:cxnChg>
        <pc:cxnChg chg="mod">
          <ac:chgData name="Geoff Hultin" userId="92d09590-6f6b-4eb2-b9df-a9d38fcfe583" providerId="ADAL" clId="{1CF0E23F-F730-4646-B77E-CC2B4CEAC645}" dt="2022-02-24T16:34:30.430" v="3253" actId="692"/>
          <ac:cxnSpMkLst>
            <pc:docMk/>
            <pc:sldMk cId="0" sldId="423"/>
            <ac:cxnSpMk id="105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24T16:34:19.760" v="3245" actId="692"/>
          <ac:cxnSpMkLst>
            <pc:docMk/>
            <pc:sldMk cId="0" sldId="423"/>
            <ac:cxnSpMk id="106" creationId="{00000000-0000-0000-0000-000000000000}"/>
          </ac:cxnSpMkLst>
        </pc:cxnChg>
        <pc:cxnChg chg="del mod">
          <ac:chgData name="Geoff Hultin" userId="92d09590-6f6b-4eb2-b9df-a9d38fcfe583" providerId="ADAL" clId="{1CF0E23F-F730-4646-B77E-CC2B4CEAC645}" dt="2022-02-16T22:59:00.656" v="361" actId="478"/>
          <ac:cxnSpMkLst>
            <pc:docMk/>
            <pc:sldMk cId="0" sldId="423"/>
            <ac:cxnSpMk id="107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24T16:34:25.368" v="3249" actId="692"/>
          <ac:cxnSpMkLst>
            <pc:docMk/>
            <pc:sldMk cId="0" sldId="423"/>
            <ac:cxnSpMk id="112" creationId="{00000000-0000-0000-0000-000000000000}"/>
          </ac:cxnSpMkLst>
        </pc:cxnChg>
        <pc:cxnChg chg="del mod">
          <ac:chgData name="Geoff Hultin" userId="92d09590-6f6b-4eb2-b9df-a9d38fcfe583" providerId="ADAL" clId="{1CF0E23F-F730-4646-B77E-CC2B4CEAC645}" dt="2022-02-16T22:53:04.270" v="273" actId="478"/>
          <ac:cxnSpMkLst>
            <pc:docMk/>
            <pc:sldMk cId="0" sldId="423"/>
            <ac:cxnSpMk id="113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3:51:40.924" v="1816" actId="14100"/>
          <ac:cxnSpMkLst>
            <pc:docMk/>
            <pc:sldMk cId="0" sldId="423"/>
            <ac:cxnSpMk id="119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3:02:07.369" v="388" actId="14100"/>
          <ac:cxnSpMkLst>
            <pc:docMk/>
            <pc:sldMk cId="0" sldId="423"/>
            <ac:cxnSpMk id="122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2:52:56.669" v="270" actId="1076"/>
          <ac:cxnSpMkLst>
            <pc:docMk/>
            <pc:sldMk cId="0" sldId="423"/>
            <ac:cxnSpMk id="123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3:51:31.039" v="1812" actId="14100"/>
          <ac:cxnSpMkLst>
            <pc:docMk/>
            <pc:sldMk cId="0" sldId="423"/>
            <ac:cxnSpMk id="125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3:51:22.489" v="1809" actId="14100"/>
          <ac:cxnSpMkLst>
            <pc:docMk/>
            <pc:sldMk cId="0" sldId="423"/>
            <ac:cxnSpMk id="127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24T16:34:48.941" v="3262" actId="692"/>
          <ac:cxnSpMkLst>
            <pc:docMk/>
            <pc:sldMk cId="0" sldId="423"/>
            <ac:cxnSpMk id="128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24T16:36:11.026" v="3267" actId="14100"/>
          <ac:cxnSpMkLst>
            <pc:docMk/>
            <pc:sldMk cId="0" sldId="423"/>
            <ac:cxnSpMk id="129" creationId="{00000000-0000-0000-0000-000000000000}"/>
          </ac:cxnSpMkLst>
        </pc:cxnChg>
        <pc:cxnChg chg="mod">
          <ac:chgData name="Geoff Hultin" userId="92d09590-6f6b-4eb2-b9df-a9d38fcfe583" providerId="ADAL" clId="{1CF0E23F-F730-4646-B77E-CC2B4CEAC645}" dt="2022-02-16T23:00:00.943" v="367" actId="1037"/>
          <ac:cxnSpMkLst>
            <pc:docMk/>
            <pc:sldMk cId="0" sldId="423"/>
            <ac:cxnSpMk id="130" creationId="{00000000-0000-0000-0000-000000000000}"/>
          </ac:cxnSpMkLst>
        </pc:cxnChg>
        <pc:cxnChg chg="add mod">
          <ac:chgData name="Geoff Hultin" userId="92d09590-6f6b-4eb2-b9df-a9d38fcfe583" providerId="ADAL" clId="{1CF0E23F-F730-4646-B77E-CC2B4CEAC645}" dt="2022-02-16T22:53:18.384" v="277" actId="1037"/>
          <ac:cxnSpMkLst>
            <pc:docMk/>
            <pc:sldMk cId="0" sldId="423"/>
            <ac:cxnSpMk id="134" creationId="{6C59CA2B-C421-47CF-A17A-5284E8F99713}"/>
          </ac:cxnSpMkLst>
        </pc:cxnChg>
      </pc:sldChg>
      <pc:sldChg chg="addSp delSp modSp mod">
        <pc:chgData name="Geoff Hultin" userId="92d09590-6f6b-4eb2-b9df-a9d38fcfe583" providerId="ADAL" clId="{1CF0E23F-F730-4646-B77E-CC2B4CEAC645}" dt="2022-02-24T16:43:15.874" v="3388" actId="14100"/>
        <pc:sldMkLst>
          <pc:docMk/>
          <pc:sldMk cId="3139014827" sldId="424"/>
        </pc:sldMkLst>
        <pc:spChg chg="mod">
          <ac:chgData name="Geoff Hultin" userId="92d09590-6f6b-4eb2-b9df-a9d38fcfe583" providerId="ADAL" clId="{1CF0E23F-F730-4646-B77E-CC2B4CEAC645}" dt="2022-02-24T16:39:19.407" v="3334" actId="20577"/>
          <ac:spMkLst>
            <pc:docMk/>
            <pc:sldMk cId="3139014827" sldId="424"/>
            <ac:spMk id="2" creationId="{695290A4-FFB7-448C-8A89-7AE3DC14E55F}"/>
          </ac:spMkLst>
        </pc:spChg>
        <pc:spChg chg="mod">
          <ac:chgData name="Geoff Hultin" userId="92d09590-6f6b-4eb2-b9df-a9d38fcfe583" providerId="ADAL" clId="{1CF0E23F-F730-4646-B77E-CC2B4CEAC645}" dt="2022-02-24T16:31:21.046" v="3239" actId="20577"/>
          <ac:spMkLst>
            <pc:docMk/>
            <pc:sldMk cId="3139014827" sldId="424"/>
            <ac:spMk id="3" creationId="{96BD3EA6-1084-4CF2-AE9F-893CEEC47A6D}"/>
          </ac:spMkLst>
        </pc:spChg>
        <pc:picChg chg="mod">
          <ac:chgData name="Geoff Hultin" userId="92d09590-6f6b-4eb2-b9df-a9d38fcfe583" providerId="ADAL" clId="{1CF0E23F-F730-4646-B77E-CC2B4CEAC645}" dt="2022-02-24T16:38:23.596" v="3286" actId="1076"/>
          <ac:picMkLst>
            <pc:docMk/>
            <pc:sldMk cId="3139014827" sldId="424"/>
            <ac:picMk id="5" creationId="{ABFFE7D6-BB2B-4FEB-B030-C207C768B7C7}"/>
          </ac:picMkLst>
        </pc:picChg>
        <pc:picChg chg="add mod">
          <ac:chgData name="Geoff Hultin" userId="92d09590-6f6b-4eb2-b9df-a9d38fcfe583" providerId="ADAL" clId="{1CF0E23F-F730-4646-B77E-CC2B4CEAC645}" dt="2022-02-24T16:39:31.952" v="3336" actId="1076"/>
          <ac:picMkLst>
            <pc:docMk/>
            <pc:sldMk cId="3139014827" sldId="424"/>
            <ac:picMk id="7" creationId="{9934BC00-64EF-4475-8F9F-824964A28DCC}"/>
          </ac:picMkLst>
        </pc:picChg>
        <pc:picChg chg="add del mod">
          <ac:chgData name="Geoff Hultin" userId="92d09590-6f6b-4eb2-b9df-a9d38fcfe583" providerId="ADAL" clId="{1CF0E23F-F730-4646-B77E-CC2B4CEAC645}" dt="2022-02-24T16:43:04.512" v="3384" actId="478"/>
          <ac:picMkLst>
            <pc:docMk/>
            <pc:sldMk cId="3139014827" sldId="424"/>
            <ac:picMk id="8" creationId="{6D434023-C39F-4EC6-834B-F9697C660882}"/>
          </ac:picMkLst>
        </pc:picChg>
        <pc:picChg chg="add mod">
          <ac:chgData name="Geoff Hultin" userId="92d09590-6f6b-4eb2-b9df-a9d38fcfe583" providerId="ADAL" clId="{1CF0E23F-F730-4646-B77E-CC2B4CEAC645}" dt="2022-02-24T16:43:15.874" v="3388" actId="14100"/>
          <ac:picMkLst>
            <pc:docMk/>
            <pc:sldMk cId="3139014827" sldId="424"/>
            <ac:picMk id="9" creationId="{B2CF6BDF-05F4-4F31-88ED-A85C4F825D2B}"/>
          </ac:picMkLst>
        </pc:picChg>
      </pc:sldChg>
      <pc:sldChg chg="addSp delSp modSp mod">
        <pc:chgData name="Geoff Hultin" userId="92d09590-6f6b-4eb2-b9df-a9d38fcfe583" providerId="ADAL" clId="{1CF0E23F-F730-4646-B77E-CC2B4CEAC645}" dt="2022-02-17T00:23:54.155" v="2867" actId="1076"/>
        <pc:sldMkLst>
          <pc:docMk/>
          <pc:sldMk cId="750259009" sldId="427"/>
        </pc:sldMkLst>
        <pc:spChg chg="del mod">
          <ac:chgData name="Geoff Hultin" userId="92d09590-6f6b-4eb2-b9df-a9d38fcfe583" providerId="ADAL" clId="{1CF0E23F-F730-4646-B77E-CC2B4CEAC645}" dt="2022-02-17T00:21:49.425" v="2847" actId="478"/>
          <ac:spMkLst>
            <pc:docMk/>
            <pc:sldMk cId="750259009" sldId="427"/>
            <ac:spMk id="2" creationId="{CBA38AAE-C77C-584C-8672-983AC1C82782}"/>
          </ac:spMkLst>
        </pc:spChg>
        <pc:spChg chg="add del mod">
          <ac:chgData name="Geoff Hultin" userId="92d09590-6f6b-4eb2-b9df-a9d38fcfe583" providerId="ADAL" clId="{1CF0E23F-F730-4646-B77E-CC2B4CEAC645}" dt="2022-02-17T00:22:03.742" v="2850" actId="478"/>
          <ac:spMkLst>
            <pc:docMk/>
            <pc:sldMk cId="750259009" sldId="427"/>
            <ac:spMk id="5" creationId="{AD3F1BB9-310A-4649-A78A-D205D715EA73}"/>
          </ac:spMkLst>
        </pc:spChg>
        <pc:spChg chg="del">
          <ac:chgData name="Geoff Hultin" userId="92d09590-6f6b-4eb2-b9df-a9d38fcfe583" providerId="ADAL" clId="{1CF0E23F-F730-4646-B77E-CC2B4CEAC645}" dt="2022-02-17T00:22:07.816" v="2852" actId="478"/>
          <ac:spMkLst>
            <pc:docMk/>
            <pc:sldMk cId="750259009" sldId="427"/>
            <ac:spMk id="10" creationId="{2D1781D4-EC60-694B-92EF-9D941CE819AF}"/>
          </ac:spMkLst>
        </pc:spChg>
        <pc:spChg chg="del">
          <ac:chgData name="Geoff Hultin" userId="92d09590-6f6b-4eb2-b9df-a9d38fcfe583" providerId="ADAL" clId="{1CF0E23F-F730-4646-B77E-CC2B4CEAC645}" dt="2022-02-17T00:21:45.731" v="2846" actId="478"/>
          <ac:spMkLst>
            <pc:docMk/>
            <pc:sldMk cId="750259009" sldId="427"/>
            <ac:spMk id="11" creationId="{ED7FA997-4104-EF47-A2B3-A56F72BE48EF}"/>
          </ac:spMkLst>
        </pc:spChg>
        <pc:spChg chg="del">
          <ac:chgData name="Geoff Hultin" userId="92d09590-6f6b-4eb2-b9df-a9d38fcfe583" providerId="ADAL" clId="{1CF0E23F-F730-4646-B77E-CC2B4CEAC645}" dt="2022-02-17T00:22:12.576" v="2854" actId="478"/>
          <ac:spMkLst>
            <pc:docMk/>
            <pc:sldMk cId="750259009" sldId="427"/>
            <ac:spMk id="16" creationId="{362EED08-680C-514D-AEDA-4C2964A9ACD2}"/>
          </ac:spMkLst>
        </pc:spChg>
        <pc:picChg chg="add del">
          <ac:chgData name="Geoff Hultin" userId="92d09590-6f6b-4eb2-b9df-a9d38fcfe583" providerId="ADAL" clId="{1CF0E23F-F730-4646-B77E-CC2B4CEAC645}" dt="2022-02-17T00:21:54.358" v="2849" actId="478"/>
          <ac:picMkLst>
            <pc:docMk/>
            <pc:sldMk cId="750259009" sldId="427"/>
            <ac:picMk id="4" creationId="{63FED5A5-CE6D-174D-B82A-9B6467C5A5CC}"/>
          </ac:picMkLst>
        </pc:picChg>
        <pc:picChg chg="add del mod">
          <ac:chgData name="Geoff Hultin" userId="92d09590-6f6b-4eb2-b9df-a9d38fcfe583" providerId="ADAL" clId="{1CF0E23F-F730-4646-B77E-CC2B4CEAC645}" dt="2022-02-17T00:22:46.865" v="2858" actId="478"/>
          <ac:picMkLst>
            <pc:docMk/>
            <pc:sldMk cId="750259009" sldId="427"/>
            <ac:picMk id="7" creationId="{49C541FA-6FC1-4753-A60C-671E98AF55A5}"/>
          </ac:picMkLst>
        </pc:picChg>
        <pc:picChg chg="add mod">
          <ac:chgData name="Geoff Hultin" userId="92d09590-6f6b-4eb2-b9df-a9d38fcfe583" providerId="ADAL" clId="{1CF0E23F-F730-4646-B77E-CC2B4CEAC645}" dt="2022-02-17T00:23:14.118" v="2863" actId="1076"/>
          <ac:picMkLst>
            <pc:docMk/>
            <pc:sldMk cId="750259009" sldId="427"/>
            <ac:picMk id="9" creationId="{8EB4334D-DC6C-46F1-82B5-031DF9799685}"/>
          </ac:picMkLst>
        </pc:picChg>
        <pc:picChg chg="del">
          <ac:chgData name="Geoff Hultin" userId="92d09590-6f6b-4eb2-b9df-a9d38fcfe583" providerId="ADAL" clId="{1CF0E23F-F730-4646-B77E-CC2B4CEAC645}" dt="2022-02-17T00:22:10.717" v="2853" actId="478"/>
          <ac:picMkLst>
            <pc:docMk/>
            <pc:sldMk cId="750259009" sldId="427"/>
            <ac:picMk id="17" creationId="{5F442E26-265C-ED4E-8F0A-8E5DF0B71A85}"/>
          </ac:picMkLst>
        </pc:picChg>
        <pc:picChg chg="add mod">
          <ac:chgData name="Geoff Hultin" userId="92d09590-6f6b-4eb2-b9df-a9d38fcfe583" providerId="ADAL" clId="{1CF0E23F-F730-4646-B77E-CC2B4CEAC645}" dt="2022-02-17T00:23:54.155" v="2867" actId="1076"/>
          <ac:picMkLst>
            <pc:docMk/>
            <pc:sldMk cId="750259009" sldId="427"/>
            <ac:picMk id="19" creationId="{E928A11C-98EB-4914-AD8A-BE345144715A}"/>
          </ac:picMkLst>
        </pc:picChg>
        <pc:picChg chg="del mod">
          <ac:chgData name="Geoff Hultin" userId="92d09590-6f6b-4eb2-b9df-a9d38fcfe583" providerId="ADAL" clId="{1CF0E23F-F730-4646-B77E-CC2B4CEAC645}" dt="2022-02-17T00:22:06.172" v="2851" actId="478"/>
          <ac:picMkLst>
            <pc:docMk/>
            <pc:sldMk cId="750259009" sldId="427"/>
            <ac:picMk id="20" creationId="{BF45E838-0764-4021-A683-992FE8C349A5}"/>
          </ac:picMkLst>
        </pc:picChg>
      </pc:sldChg>
      <pc:sldChg chg="delSp modSp mod">
        <pc:chgData name="Geoff Hultin" userId="92d09590-6f6b-4eb2-b9df-a9d38fcfe583" providerId="ADAL" clId="{1CF0E23F-F730-4646-B77E-CC2B4CEAC645}" dt="2022-02-16T23:47:04.727" v="1713" actId="242"/>
        <pc:sldMkLst>
          <pc:docMk/>
          <pc:sldMk cId="2542759221" sldId="429"/>
        </pc:sldMkLst>
        <pc:spChg chg="mod">
          <ac:chgData name="Geoff Hultin" userId="92d09590-6f6b-4eb2-b9df-a9d38fcfe583" providerId="ADAL" clId="{1CF0E23F-F730-4646-B77E-CC2B4CEAC645}" dt="2022-02-16T23:47:04.727" v="1713" actId="242"/>
          <ac:spMkLst>
            <pc:docMk/>
            <pc:sldMk cId="2542759221" sldId="429"/>
            <ac:spMk id="2" creationId="{CBA38AAE-C77C-584C-8672-983AC1C82782}"/>
          </ac:spMkLst>
        </pc:spChg>
        <pc:spChg chg="del">
          <ac:chgData name="Geoff Hultin" userId="92d09590-6f6b-4eb2-b9df-a9d38fcfe583" providerId="ADAL" clId="{1CF0E23F-F730-4646-B77E-CC2B4CEAC645}" dt="2022-02-16T23:46:16.759" v="1680" actId="478"/>
          <ac:spMkLst>
            <pc:docMk/>
            <pc:sldMk cId="2542759221" sldId="429"/>
            <ac:spMk id="10" creationId="{2D1781D4-EC60-694B-92EF-9D941CE819AF}"/>
          </ac:spMkLst>
        </pc:spChg>
        <pc:spChg chg="del">
          <ac:chgData name="Geoff Hultin" userId="92d09590-6f6b-4eb2-b9df-a9d38fcfe583" providerId="ADAL" clId="{1CF0E23F-F730-4646-B77E-CC2B4CEAC645}" dt="2022-02-16T23:46:20.575" v="1682" actId="478"/>
          <ac:spMkLst>
            <pc:docMk/>
            <pc:sldMk cId="2542759221" sldId="429"/>
            <ac:spMk id="16" creationId="{362EED08-680C-514D-AEDA-4C2964A9ACD2}"/>
          </ac:spMkLst>
        </pc:spChg>
        <pc:picChg chg="del">
          <ac:chgData name="Geoff Hultin" userId="92d09590-6f6b-4eb2-b9df-a9d38fcfe583" providerId="ADAL" clId="{1CF0E23F-F730-4646-B77E-CC2B4CEAC645}" dt="2022-02-16T23:46:18.714" v="1681" actId="478"/>
          <ac:picMkLst>
            <pc:docMk/>
            <pc:sldMk cId="2542759221" sldId="429"/>
            <ac:picMk id="17" creationId="{5F442E26-265C-ED4E-8F0A-8E5DF0B71A85}"/>
          </ac:picMkLst>
        </pc:picChg>
        <pc:picChg chg="del">
          <ac:chgData name="Geoff Hultin" userId="92d09590-6f6b-4eb2-b9df-a9d38fcfe583" providerId="ADAL" clId="{1CF0E23F-F730-4646-B77E-CC2B4CEAC645}" dt="2022-02-16T23:46:15.167" v="1679" actId="478"/>
          <ac:picMkLst>
            <pc:docMk/>
            <pc:sldMk cId="2542759221" sldId="429"/>
            <ac:picMk id="20" creationId="{BF45E838-0764-4021-A683-992FE8C349A5}"/>
          </ac:picMkLst>
        </pc:picChg>
      </pc:sldChg>
      <pc:sldChg chg="del">
        <pc:chgData name="Geoff Hultin" userId="92d09590-6f6b-4eb2-b9df-a9d38fcfe583" providerId="ADAL" clId="{1CF0E23F-F730-4646-B77E-CC2B4CEAC645}" dt="2022-02-16T22:34:57.304" v="76" actId="47"/>
        <pc:sldMkLst>
          <pc:docMk/>
          <pc:sldMk cId="3863118125" sldId="430"/>
        </pc:sldMkLst>
      </pc:sldChg>
      <pc:sldChg chg="modSp del mod ord modShow">
        <pc:chgData name="Geoff Hultin" userId="92d09590-6f6b-4eb2-b9df-a9d38fcfe583" providerId="ADAL" clId="{1CF0E23F-F730-4646-B77E-CC2B4CEAC645}" dt="2022-02-22T23:39:58.315" v="3047" actId="47"/>
        <pc:sldMkLst>
          <pc:docMk/>
          <pc:sldMk cId="696147549" sldId="433"/>
        </pc:sldMkLst>
        <pc:spChg chg="mod">
          <ac:chgData name="Geoff Hultin" userId="92d09590-6f6b-4eb2-b9df-a9d38fcfe583" providerId="ADAL" clId="{1CF0E23F-F730-4646-B77E-CC2B4CEAC645}" dt="2022-02-16T23:14:18.676" v="578" actId="20577"/>
          <ac:spMkLst>
            <pc:docMk/>
            <pc:sldMk cId="696147549" sldId="433"/>
            <ac:spMk id="2" creationId="{19CC8DC2-E7DC-6C4E-AE81-F0A115935B53}"/>
          </ac:spMkLst>
        </pc:spChg>
        <pc:spChg chg="mod">
          <ac:chgData name="Geoff Hultin" userId="92d09590-6f6b-4eb2-b9df-a9d38fcfe583" providerId="ADAL" clId="{1CF0E23F-F730-4646-B77E-CC2B4CEAC645}" dt="2022-02-16T23:19:37.457" v="953"/>
          <ac:spMkLst>
            <pc:docMk/>
            <pc:sldMk cId="696147549" sldId="433"/>
            <ac:spMk id="3" creationId="{E67540F7-0814-5644-8FC6-FDB367EA20BA}"/>
          </ac:spMkLst>
        </pc:spChg>
      </pc:sldChg>
      <pc:sldChg chg="addSp delSp modSp mod">
        <pc:chgData name="Geoff Hultin" userId="92d09590-6f6b-4eb2-b9df-a9d38fcfe583" providerId="ADAL" clId="{1CF0E23F-F730-4646-B77E-CC2B4CEAC645}" dt="2022-02-17T00:25:44.417" v="2885" actId="1076"/>
        <pc:sldMkLst>
          <pc:docMk/>
          <pc:sldMk cId="1601587229" sldId="434"/>
        </pc:sldMkLst>
        <pc:spChg chg="mod">
          <ac:chgData name="Geoff Hultin" userId="92d09590-6f6b-4eb2-b9df-a9d38fcfe583" providerId="ADAL" clId="{1CF0E23F-F730-4646-B77E-CC2B4CEAC645}" dt="2022-02-17T00:24:53.441" v="2874" actId="1076"/>
          <ac:spMkLst>
            <pc:docMk/>
            <pc:sldMk cId="1601587229" sldId="434"/>
            <ac:spMk id="2" creationId="{00000000-0000-0000-0000-000000000000}"/>
          </ac:spMkLst>
        </pc:spChg>
        <pc:spChg chg="add del mod">
          <ac:chgData name="Geoff Hultin" userId="92d09590-6f6b-4eb2-b9df-a9d38fcfe583" providerId="ADAL" clId="{1CF0E23F-F730-4646-B77E-CC2B4CEAC645}" dt="2022-02-17T00:24:57.055" v="2875" actId="478"/>
          <ac:spMkLst>
            <pc:docMk/>
            <pc:sldMk cId="1601587229" sldId="434"/>
            <ac:spMk id="7" creationId="{3527FC2D-8361-904C-BDB2-3CAE245BBD83}"/>
          </ac:spMkLst>
        </pc:spChg>
        <pc:picChg chg="add del mod">
          <ac:chgData name="Geoff Hultin" userId="92d09590-6f6b-4eb2-b9df-a9d38fcfe583" providerId="ADAL" clId="{1CF0E23F-F730-4646-B77E-CC2B4CEAC645}" dt="2022-02-16T23:05:28.391" v="427" actId="21"/>
          <ac:picMkLst>
            <pc:docMk/>
            <pc:sldMk cId="1601587229" sldId="434"/>
            <ac:picMk id="4" creationId="{311632C9-2CDD-5F46-8546-0924F4F649D6}"/>
          </ac:picMkLst>
        </pc:picChg>
        <pc:picChg chg="del">
          <ac:chgData name="Geoff Hultin" userId="92d09590-6f6b-4eb2-b9df-a9d38fcfe583" providerId="ADAL" clId="{1CF0E23F-F730-4646-B77E-CC2B4CEAC645}" dt="2022-02-16T22:30:41.655" v="0" actId="478"/>
          <ac:picMkLst>
            <pc:docMk/>
            <pc:sldMk cId="1601587229" sldId="434"/>
            <ac:picMk id="5" creationId="{8FB62BA0-E449-5847-9BA6-10326B15035B}"/>
          </ac:picMkLst>
        </pc:picChg>
        <pc:picChg chg="add del mod">
          <ac:chgData name="Geoff Hultin" userId="92d09590-6f6b-4eb2-b9df-a9d38fcfe583" providerId="ADAL" clId="{1CF0E23F-F730-4646-B77E-CC2B4CEAC645}" dt="2022-02-17T00:24:34.495" v="2870" actId="478"/>
          <ac:picMkLst>
            <pc:docMk/>
            <pc:sldMk cId="1601587229" sldId="434"/>
            <ac:picMk id="6" creationId="{C7BDB5CD-A0F0-4C8A-BB8E-DCC7DC5E1784}"/>
          </ac:picMkLst>
        </pc:picChg>
        <pc:picChg chg="add mod">
          <ac:chgData name="Geoff Hultin" userId="92d09590-6f6b-4eb2-b9df-a9d38fcfe583" providerId="ADAL" clId="{1CF0E23F-F730-4646-B77E-CC2B4CEAC645}" dt="2022-02-17T00:25:44.417" v="2885" actId="1076"/>
          <ac:picMkLst>
            <pc:docMk/>
            <pc:sldMk cId="1601587229" sldId="434"/>
            <ac:picMk id="9" creationId="{7BB82899-704A-4C41-B0C6-58BB5AC5AE3A}"/>
          </ac:picMkLst>
        </pc:picChg>
        <pc:picChg chg="add del mod">
          <ac:chgData name="Geoff Hultin" userId="92d09590-6f6b-4eb2-b9df-a9d38fcfe583" providerId="ADAL" clId="{1CF0E23F-F730-4646-B77E-CC2B4CEAC645}" dt="2022-02-16T23:05:27.830" v="426"/>
          <ac:picMkLst>
            <pc:docMk/>
            <pc:sldMk cId="1601587229" sldId="434"/>
            <ac:picMk id="11" creationId="{388D9E07-B87F-433C-995D-F71B1403117D}"/>
          </ac:picMkLst>
        </pc:picChg>
        <pc:picChg chg="add mod">
          <ac:chgData name="Geoff Hultin" userId="92d09590-6f6b-4eb2-b9df-a9d38fcfe583" providerId="ADAL" clId="{1CF0E23F-F730-4646-B77E-CC2B4CEAC645}" dt="2022-02-17T00:25:34.672" v="2882" actId="1076"/>
          <ac:picMkLst>
            <pc:docMk/>
            <pc:sldMk cId="1601587229" sldId="434"/>
            <ac:picMk id="12" creationId="{6EBDEE70-3677-4E49-9E92-56E2AC09BCC9}"/>
          </ac:picMkLst>
        </pc:picChg>
        <pc:picChg chg="del">
          <ac:chgData name="Geoff Hultin" userId="92d09590-6f6b-4eb2-b9df-a9d38fcfe583" providerId="ADAL" clId="{1CF0E23F-F730-4646-B77E-CC2B4CEAC645}" dt="2022-02-16T22:31:13.444" v="8" actId="478"/>
          <ac:picMkLst>
            <pc:docMk/>
            <pc:sldMk cId="1601587229" sldId="434"/>
            <ac:picMk id="13" creationId="{7CF85AEB-2FDA-1E46-A915-8EBC41DA01C4}"/>
          </ac:picMkLst>
        </pc:picChg>
        <pc:picChg chg="add mod">
          <ac:chgData name="Geoff Hultin" userId="92d09590-6f6b-4eb2-b9df-a9d38fcfe583" providerId="ADAL" clId="{1CF0E23F-F730-4646-B77E-CC2B4CEAC645}" dt="2022-02-17T00:25:28.617" v="2881" actId="1076"/>
          <ac:picMkLst>
            <pc:docMk/>
            <pc:sldMk cId="1601587229" sldId="434"/>
            <ac:picMk id="14" creationId="{0198C1EF-F404-445E-8EBE-C3D12160B0F2}"/>
          </ac:picMkLst>
        </pc:picChg>
      </pc:sldChg>
      <pc:sldChg chg="addSp delSp modSp mod">
        <pc:chgData name="Geoff Hultin" userId="92d09590-6f6b-4eb2-b9df-a9d38fcfe583" providerId="ADAL" clId="{1CF0E23F-F730-4646-B77E-CC2B4CEAC645}" dt="2022-02-16T23:39:22.656" v="1227" actId="478"/>
        <pc:sldMkLst>
          <pc:docMk/>
          <pc:sldMk cId="2782855736" sldId="435"/>
        </pc:sldMkLst>
        <pc:spChg chg="mod">
          <ac:chgData name="Geoff Hultin" userId="92d09590-6f6b-4eb2-b9df-a9d38fcfe583" providerId="ADAL" clId="{1CF0E23F-F730-4646-B77E-CC2B4CEAC645}" dt="2022-02-16T23:38:43.004" v="1223" actId="20577"/>
          <ac:spMkLst>
            <pc:docMk/>
            <pc:sldMk cId="2782855736" sldId="435"/>
            <ac:spMk id="6" creationId="{A0FA1884-BF6D-724F-8C62-F26F479A0648}"/>
          </ac:spMkLst>
        </pc:spChg>
        <pc:spChg chg="mod">
          <ac:chgData name="Geoff Hultin" userId="92d09590-6f6b-4eb2-b9df-a9d38fcfe583" providerId="ADAL" clId="{1CF0E23F-F730-4646-B77E-CC2B4CEAC645}" dt="2022-02-16T23:36:01.036" v="1124" actId="1076"/>
          <ac:spMkLst>
            <pc:docMk/>
            <pc:sldMk cId="2782855736" sldId="435"/>
            <ac:spMk id="23" creationId="{57F344DC-421A-9E4C-BCFC-4527F8003FAA}"/>
          </ac:spMkLst>
        </pc:spChg>
        <pc:spChg chg="mod">
          <ac:chgData name="Geoff Hultin" userId="92d09590-6f6b-4eb2-b9df-a9d38fcfe583" providerId="ADAL" clId="{1CF0E23F-F730-4646-B77E-CC2B4CEAC645}" dt="2022-02-16T23:35:48.608" v="1123" actId="1076"/>
          <ac:spMkLst>
            <pc:docMk/>
            <pc:sldMk cId="2782855736" sldId="435"/>
            <ac:spMk id="25" creationId="{E015BEA4-18CD-574C-BC00-746DBA7110F8}"/>
          </ac:spMkLst>
        </pc:spChg>
        <pc:spChg chg="mod ord">
          <ac:chgData name="Geoff Hultin" userId="92d09590-6f6b-4eb2-b9df-a9d38fcfe583" providerId="ADAL" clId="{1CF0E23F-F730-4646-B77E-CC2B4CEAC645}" dt="2022-02-16T23:37:52.478" v="1154" actId="1076"/>
          <ac:spMkLst>
            <pc:docMk/>
            <pc:sldMk cId="2782855736" sldId="435"/>
            <ac:spMk id="29" creationId="{03BB0E56-ED87-AB48-90B9-CF46D5CCED51}"/>
          </ac:spMkLst>
        </pc:spChg>
        <pc:spChg chg="mod">
          <ac:chgData name="Geoff Hultin" userId="92d09590-6f6b-4eb2-b9df-a9d38fcfe583" providerId="ADAL" clId="{1CF0E23F-F730-4646-B77E-CC2B4CEAC645}" dt="2022-02-16T23:32:16.813" v="1080" actId="1076"/>
          <ac:spMkLst>
            <pc:docMk/>
            <pc:sldMk cId="2782855736" sldId="435"/>
            <ac:spMk id="36" creationId="{DF9966A0-7502-5E43-808B-31B45C7E8308}"/>
          </ac:spMkLst>
        </pc:spChg>
        <pc:spChg chg="del">
          <ac:chgData name="Geoff Hultin" userId="92d09590-6f6b-4eb2-b9df-a9d38fcfe583" providerId="ADAL" clId="{1CF0E23F-F730-4646-B77E-CC2B4CEAC645}" dt="2022-02-16T23:34:12.376" v="1105" actId="478"/>
          <ac:spMkLst>
            <pc:docMk/>
            <pc:sldMk cId="2782855736" sldId="435"/>
            <ac:spMk id="56" creationId="{768458E3-C79C-A84C-AD43-5DD017790CFC}"/>
          </ac:spMkLst>
        </pc:spChg>
        <pc:spChg chg="del mod">
          <ac:chgData name="Geoff Hultin" userId="92d09590-6f6b-4eb2-b9df-a9d38fcfe583" providerId="ADAL" clId="{1CF0E23F-F730-4646-B77E-CC2B4CEAC645}" dt="2022-02-16T23:39:22.656" v="1227" actId="478"/>
          <ac:spMkLst>
            <pc:docMk/>
            <pc:sldMk cId="2782855736" sldId="435"/>
            <ac:spMk id="64" creationId="{BFD48966-2A26-4EE0-B20A-1E56A9169693}"/>
          </ac:spMkLst>
        </pc:spChg>
        <pc:spChg chg="del">
          <ac:chgData name="Geoff Hultin" userId="92d09590-6f6b-4eb2-b9df-a9d38fcfe583" providerId="ADAL" clId="{1CF0E23F-F730-4646-B77E-CC2B4CEAC645}" dt="2022-02-16T23:36:26.431" v="1137" actId="478"/>
          <ac:spMkLst>
            <pc:docMk/>
            <pc:sldMk cId="2782855736" sldId="435"/>
            <ac:spMk id="66" creationId="{50BFE011-C1D8-4188-B5AD-03019C02842E}"/>
          </ac:spMkLst>
        </pc:spChg>
        <pc:spChg chg="mod">
          <ac:chgData name="Geoff Hultin" userId="92d09590-6f6b-4eb2-b9df-a9d38fcfe583" providerId="ADAL" clId="{1CF0E23F-F730-4646-B77E-CC2B4CEAC645}" dt="2022-02-16T23:34:25.370" v="1107" actId="1076"/>
          <ac:spMkLst>
            <pc:docMk/>
            <pc:sldMk cId="2782855736" sldId="435"/>
            <ac:spMk id="67" creationId="{1F5239AD-A0EF-492A-A104-59865074FF4A}"/>
          </ac:spMkLst>
        </pc:spChg>
        <pc:spChg chg="del">
          <ac:chgData name="Geoff Hultin" userId="92d09590-6f6b-4eb2-b9df-a9d38fcfe583" providerId="ADAL" clId="{1CF0E23F-F730-4646-B77E-CC2B4CEAC645}" dt="2022-02-16T23:35:29.421" v="1121" actId="478"/>
          <ac:spMkLst>
            <pc:docMk/>
            <pc:sldMk cId="2782855736" sldId="435"/>
            <ac:spMk id="68" creationId="{307D7D89-D11F-47C7-AE5C-E4618C0BD187}"/>
          </ac:spMkLst>
        </pc:spChg>
        <pc:spChg chg="del">
          <ac:chgData name="Geoff Hultin" userId="92d09590-6f6b-4eb2-b9df-a9d38fcfe583" providerId="ADAL" clId="{1CF0E23F-F730-4646-B77E-CC2B4CEAC645}" dt="2022-02-16T23:30:18.823" v="1055" actId="478"/>
          <ac:spMkLst>
            <pc:docMk/>
            <pc:sldMk cId="2782855736" sldId="435"/>
            <ac:spMk id="70" creationId="{1D258B7F-7158-4FE0-AD35-04DD4DC6239D}"/>
          </ac:spMkLst>
        </pc:spChg>
        <pc:spChg chg="add mod">
          <ac:chgData name="Geoff Hultin" userId="92d09590-6f6b-4eb2-b9df-a9d38fcfe583" providerId="ADAL" clId="{1CF0E23F-F730-4646-B77E-CC2B4CEAC645}" dt="2022-02-16T23:37:05.956" v="1145" actId="1076"/>
          <ac:spMkLst>
            <pc:docMk/>
            <pc:sldMk cId="2782855736" sldId="435"/>
            <ac:spMk id="71" creationId="{B710C734-5E1D-4920-8462-349DB10C607E}"/>
          </ac:spMkLst>
        </pc:spChg>
        <pc:spChg chg="add mod">
          <ac:chgData name="Geoff Hultin" userId="92d09590-6f6b-4eb2-b9df-a9d38fcfe583" providerId="ADAL" clId="{1CF0E23F-F730-4646-B77E-CC2B4CEAC645}" dt="2022-02-16T23:35:27.593" v="1120" actId="1076"/>
          <ac:spMkLst>
            <pc:docMk/>
            <pc:sldMk cId="2782855736" sldId="435"/>
            <ac:spMk id="76" creationId="{8121FFA0-737E-49F6-BDE6-E344CE628B49}"/>
          </ac:spMkLst>
        </pc:spChg>
        <pc:spChg chg="add mod">
          <ac:chgData name="Geoff Hultin" userId="92d09590-6f6b-4eb2-b9df-a9d38fcfe583" providerId="ADAL" clId="{1CF0E23F-F730-4646-B77E-CC2B4CEAC645}" dt="2022-02-16T23:36:39.464" v="1141" actId="1035"/>
          <ac:spMkLst>
            <pc:docMk/>
            <pc:sldMk cId="2782855736" sldId="435"/>
            <ac:spMk id="77" creationId="{934E323B-E90A-41A7-9902-0C43A074B8A4}"/>
          </ac:spMkLst>
        </pc:spChg>
        <pc:grpChg chg="mod">
          <ac:chgData name="Geoff Hultin" userId="92d09590-6f6b-4eb2-b9df-a9d38fcfe583" providerId="ADAL" clId="{1CF0E23F-F730-4646-B77E-CC2B4CEAC645}" dt="2022-02-16T23:38:57.227" v="1224" actId="1076"/>
          <ac:grpSpMkLst>
            <pc:docMk/>
            <pc:sldMk cId="2782855736" sldId="435"/>
            <ac:grpSpMk id="7" creationId="{3113BC8C-A7B2-A64C-8C52-1B2CC7B2C1CD}"/>
          </ac:grpSpMkLst>
        </pc:grpChg>
        <pc:grpChg chg="del">
          <ac:chgData name="Geoff Hultin" userId="92d09590-6f6b-4eb2-b9df-a9d38fcfe583" providerId="ADAL" clId="{1CF0E23F-F730-4646-B77E-CC2B4CEAC645}" dt="2022-02-16T23:34:12.376" v="1105" actId="478"/>
          <ac:grpSpMkLst>
            <pc:docMk/>
            <pc:sldMk cId="2782855736" sldId="435"/>
            <ac:grpSpMk id="16" creationId="{6F0D1BB0-12AB-BB4A-A25C-571D846A57E5}"/>
          </ac:grpSpMkLst>
        </pc:grpChg>
        <pc:picChg chg="mod ord">
          <ac:chgData name="Geoff Hultin" userId="92d09590-6f6b-4eb2-b9df-a9d38fcfe583" providerId="ADAL" clId="{1CF0E23F-F730-4646-B77E-CC2B4CEAC645}" dt="2022-02-16T23:37:40.934" v="1151" actId="166"/>
          <ac:picMkLst>
            <pc:docMk/>
            <pc:sldMk cId="2782855736" sldId="435"/>
            <ac:picMk id="13" creationId="{984347DB-DF83-FA4D-B231-B234AD3A6A0F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22" creationId="{37494B64-C70D-9A4A-90BE-EEBBDB5AEAD3}"/>
          </ac:picMkLst>
        </pc:picChg>
        <pc:picChg chg="mod">
          <ac:chgData name="Geoff Hultin" userId="92d09590-6f6b-4eb2-b9df-a9d38fcfe583" providerId="ADAL" clId="{1CF0E23F-F730-4646-B77E-CC2B4CEAC645}" dt="2022-02-16T23:35:13.446" v="1118" actId="1076"/>
          <ac:picMkLst>
            <pc:docMk/>
            <pc:sldMk cId="2782855736" sldId="435"/>
            <ac:picMk id="24" creationId="{6385ED11-6CCE-8A42-B171-09310EF5699A}"/>
          </ac:picMkLst>
        </pc:picChg>
        <pc:picChg chg="del mod">
          <ac:chgData name="Geoff Hultin" userId="92d09590-6f6b-4eb2-b9df-a9d38fcfe583" providerId="ADAL" clId="{1CF0E23F-F730-4646-B77E-CC2B4CEAC645}" dt="2022-02-16T23:34:58.171" v="1115" actId="478"/>
          <ac:picMkLst>
            <pc:docMk/>
            <pc:sldMk cId="2782855736" sldId="435"/>
            <ac:picMk id="39" creationId="{135D24B5-7035-284F-8E43-710A90BF3209}"/>
          </ac:picMkLst>
        </pc:picChg>
        <pc:picChg chg="del mod">
          <ac:chgData name="Geoff Hultin" userId="92d09590-6f6b-4eb2-b9df-a9d38fcfe583" providerId="ADAL" clId="{1CF0E23F-F730-4646-B77E-CC2B4CEAC645}" dt="2022-02-16T23:34:54.419" v="1114" actId="478"/>
          <ac:picMkLst>
            <pc:docMk/>
            <pc:sldMk cId="2782855736" sldId="435"/>
            <ac:picMk id="41" creationId="{2AE3678F-56E7-8741-9086-D5DA153EB440}"/>
          </ac:picMkLst>
        </pc:picChg>
        <pc:picChg chg="mod">
          <ac:chgData name="Geoff Hultin" userId="92d09590-6f6b-4eb2-b9df-a9d38fcfe583" providerId="ADAL" clId="{1CF0E23F-F730-4646-B77E-CC2B4CEAC645}" dt="2022-02-16T23:33:41.766" v="1099" actId="14100"/>
          <ac:picMkLst>
            <pc:docMk/>
            <pc:sldMk cId="2782855736" sldId="435"/>
            <ac:picMk id="43" creationId="{ACF41F41-636F-7F49-80A3-BA29F852DC5D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45" creationId="{8F6D099F-8FD8-ED48-BAE0-CC9FD1E93704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46" creationId="{6B82CB8B-8D3B-7248-8541-A092F3B84FB0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47" creationId="{857F6B69-DE60-2940-8A8C-885598731F97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48" creationId="{19386EF5-1448-4E4F-9D12-FD6374043514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49" creationId="{4833E347-F858-4049-943E-AA321D74062A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50" creationId="{AF454A1B-CD05-4D49-981A-64A0E969DF00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51" creationId="{1317A9A6-220A-D74A-A1D1-D17F5FC857C4}"/>
          </ac:picMkLst>
        </pc:picChg>
        <pc:picChg chg="mod">
          <ac:chgData name="Geoff Hultin" userId="92d09590-6f6b-4eb2-b9df-a9d38fcfe583" providerId="ADAL" clId="{1CF0E23F-F730-4646-B77E-CC2B4CEAC645}" dt="2022-02-16T23:39:01.646" v="1225" actId="1076"/>
          <ac:picMkLst>
            <pc:docMk/>
            <pc:sldMk cId="2782855736" sldId="435"/>
            <ac:picMk id="53" creationId="{82AEB94B-7997-B142-B4D8-D22D175E0E2E}"/>
          </ac:picMkLst>
        </pc:picChg>
        <pc:picChg chg="del mod">
          <ac:chgData name="Geoff Hultin" userId="92d09590-6f6b-4eb2-b9df-a9d38fcfe583" providerId="ADAL" clId="{1CF0E23F-F730-4646-B77E-CC2B4CEAC645}" dt="2022-02-16T23:34:35.308" v="1109" actId="478"/>
          <ac:picMkLst>
            <pc:docMk/>
            <pc:sldMk cId="2782855736" sldId="435"/>
            <ac:picMk id="55" creationId="{9AA5C16D-6312-0249-9FE9-FF44875E2E63}"/>
          </ac:picMkLst>
        </pc:picChg>
        <pc:picChg chg="mod">
          <ac:chgData name="Geoff Hultin" userId="92d09590-6f6b-4eb2-b9df-a9d38fcfe583" providerId="ADAL" clId="{1CF0E23F-F730-4646-B77E-CC2B4CEAC645}" dt="2022-02-16T23:39:10.755" v="1226" actId="1076"/>
          <ac:picMkLst>
            <pc:docMk/>
            <pc:sldMk cId="2782855736" sldId="435"/>
            <ac:picMk id="57" creationId="{94BB9D78-E584-8145-A751-1C6378C6EAD3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59" creationId="{74E7A80A-E9A6-E642-BDB3-0750CE2AF37D}"/>
          </ac:picMkLst>
        </pc:picChg>
        <pc:picChg chg="mod">
          <ac:chgData name="Geoff Hultin" userId="92d09590-6f6b-4eb2-b9df-a9d38fcfe583" providerId="ADAL" clId="{1CF0E23F-F730-4646-B77E-CC2B4CEAC645}" dt="2022-02-16T23:31:33.487" v="1073" actId="108"/>
          <ac:picMkLst>
            <pc:docMk/>
            <pc:sldMk cId="2782855736" sldId="435"/>
            <ac:picMk id="62" creationId="{12414DC2-1C49-454F-A74C-2CD2FA7B9040}"/>
          </ac:picMkLst>
        </pc:picChg>
        <pc:picChg chg="add mod">
          <ac:chgData name="Geoff Hultin" userId="92d09590-6f6b-4eb2-b9df-a9d38fcfe583" providerId="ADAL" clId="{1CF0E23F-F730-4646-B77E-CC2B4CEAC645}" dt="2022-02-16T23:34:48.156" v="1111" actId="1076"/>
          <ac:picMkLst>
            <pc:docMk/>
            <pc:sldMk cId="2782855736" sldId="435"/>
            <ac:picMk id="72" creationId="{B8148C0A-C245-4A86-B783-228AC2876E61}"/>
          </ac:picMkLst>
        </pc:picChg>
        <pc:picChg chg="add mod">
          <ac:chgData name="Geoff Hultin" userId="92d09590-6f6b-4eb2-b9df-a9d38fcfe583" providerId="ADAL" clId="{1CF0E23F-F730-4646-B77E-CC2B4CEAC645}" dt="2022-02-16T23:36:44.707" v="1142" actId="1076"/>
          <ac:picMkLst>
            <pc:docMk/>
            <pc:sldMk cId="2782855736" sldId="435"/>
            <ac:picMk id="73" creationId="{99C478AA-D5FE-4B46-A8FD-A5B7B9903289}"/>
          </ac:picMkLst>
        </pc:picChg>
        <pc:picChg chg="add mod">
          <ac:chgData name="Geoff Hultin" userId="92d09590-6f6b-4eb2-b9df-a9d38fcfe583" providerId="ADAL" clId="{1CF0E23F-F730-4646-B77E-CC2B4CEAC645}" dt="2022-02-16T23:35:41.002" v="1122" actId="1076"/>
          <ac:picMkLst>
            <pc:docMk/>
            <pc:sldMk cId="2782855736" sldId="435"/>
            <ac:picMk id="75" creationId="{1DE2CFD1-C17A-48DA-ABFB-2ECE5B1A1EE1}"/>
          </ac:picMkLst>
        </pc:picChg>
        <pc:cxnChg chg="mod">
          <ac:chgData name="Geoff Hultin" userId="92d09590-6f6b-4eb2-b9df-a9d38fcfe583" providerId="ADAL" clId="{1CF0E23F-F730-4646-B77E-CC2B4CEAC645}" dt="2022-02-16T23:32:42.624" v="1081" actId="692"/>
          <ac:cxnSpMkLst>
            <pc:docMk/>
            <pc:sldMk cId="2782855736" sldId="435"/>
            <ac:cxnSpMk id="8" creationId="{EE0FB7F7-1EA1-534C-AC55-C87F8AE86312}"/>
          </ac:cxnSpMkLst>
        </pc:cxnChg>
        <pc:cxnChg chg="mod">
          <ac:chgData name="Geoff Hultin" userId="92d09590-6f6b-4eb2-b9df-a9d38fcfe583" providerId="ADAL" clId="{1CF0E23F-F730-4646-B77E-CC2B4CEAC645}" dt="2022-02-16T23:32:42.624" v="1081" actId="692"/>
          <ac:cxnSpMkLst>
            <pc:docMk/>
            <pc:sldMk cId="2782855736" sldId="435"/>
            <ac:cxnSpMk id="14" creationId="{0773B3B3-14FA-5B49-8AFA-9D3C89382F1F}"/>
          </ac:cxnSpMkLst>
        </pc:cxnChg>
        <pc:cxnChg chg="mod">
          <ac:chgData name="Geoff Hultin" userId="92d09590-6f6b-4eb2-b9df-a9d38fcfe583" providerId="ADAL" clId="{1CF0E23F-F730-4646-B77E-CC2B4CEAC645}" dt="2022-02-16T23:32:42.624" v="1081" actId="692"/>
          <ac:cxnSpMkLst>
            <pc:docMk/>
            <pc:sldMk cId="2782855736" sldId="435"/>
            <ac:cxnSpMk id="15" creationId="{D1395B2B-7F4B-6248-AC29-60286ADBD253}"/>
          </ac:cxnSpMkLst>
        </pc:cxnChg>
        <pc:cxnChg chg="mod">
          <ac:chgData name="Geoff Hultin" userId="92d09590-6f6b-4eb2-b9df-a9d38fcfe583" providerId="ADAL" clId="{1CF0E23F-F730-4646-B77E-CC2B4CEAC645}" dt="2022-02-16T23:37:05.956" v="1145" actId="1076"/>
          <ac:cxnSpMkLst>
            <pc:docMk/>
            <pc:sldMk cId="2782855736" sldId="435"/>
            <ac:cxnSpMk id="18" creationId="{9654FABF-0E5D-3C41-A819-5D151D34F728}"/>
          </ac:cxnSpMkLst>
        </pc:cxnChg>
        <pc:cxnChg chg="mod">
          <ac:chgData name="Geoff Hultin" userId="92d09590-6f6b-4eb2-b9df-a9d38fcfe583" providerId="ADAL" clId="{1CF0E23F-F730-4646-B77E-CC2B4CEAC645}" dt="2022-02-16T23:37:10.772" v="1146" actId="14100"/>
          <ac:cxnSpMkLst>
            <pc:docMk/>
            <pc:sldMk cId="2782855736" sldId="435"/>
            <ac:cxnSpMk id="19" creationId="{2A31775E-E683-4548-A17C-61970EB4279A}"/>
          </ac:cxnSpMkLst>
        </pc:cxnChg>
        <pc:cxnChg chg="mod">
          <ac:chgData name="Geoff Hultin" userId="92d09590-6f6b-4eb2-b9df-a9d38fcfe583" providerId="ADAL" clId="{1CF0E23F-F730-4646-B77E-CC2B4CEAC645}" dt="2022-02-16T23:37:27.032" v="1147" actId="14100"/>
          <ac:cxnSpMkLst>
            <pc:docMk/>
            <pc:sldMk cId="2782855736" sldId="435"/>
            <ac:cxnSpMk id="27" creationId="{BBB65745-2224-E949-85C5-88876E6B4276}"/>
          </ac:cxnSpMkLst>
        </pc:cxnChg>
        <pc:cxnChg chg="mod">
          <ac:chgData name="Geoff Hultin" userId="92d09590-6f6b-4eb2-b9df-a9d38fcfe583" providerId="ADAL" clId="{1CF0E23F-F730-4646-B77E-CC2B4CEAC645}" dt="2022-02-16T23:32:42.624" v="1081" actId="692"/>
          <ac:cxnSpMkLst>
            <pc:docMk/>
            <pc:sldMk cId="2782855736" sldId="435"/>
            <ac:cxnSpMk id="28" creationId="{DC742C45-9A5B-D04D-A5B6-E50CC3F6A676}"/>
          </ac:cxnSpMkLst>
        </pc:cxnChg>
        <pc:cxnChg chg="mod">
          <ac:chgData name="Geoff Hultin" userId="92d09590-6f6b-4eb2-b9df-a9d38fcfe583" providerId="ADAL" clId="{1CF0E23F-F730-4646-B77E-CC2B4CEAC645}" dt="2022-02-16T23:31:43.066" v="1075" actId="692"/>
          <ac:cxnSpMkLst>
            <pc:docMk/>
            <pc:sldMk cId="2782855736" sldId="435"/>
            <ac:cxnSpMk id="33" creationId="{E0EB7874-9EFB-5849-84C3-119E68CBBBB6}"/>
          </ac:cxnSpMkLst>
        </pc:cxnChg>
        <pc:cxnChg chg="mod">
          <ac:chgData name="Geoff Hultin" userId="92d09590-6f6b-4eb2-b9df-a9d38fcfe583" providerId="ADAL" clId="{1CF0E23F-F730-4646-B77E-CC2B4CEAC645}" dt="2022-02-16T23:39:01.646" v="1225" actId="1076"/>
          <ac:cxnSpMkLst>
            <pc:docMk/>
            <pc:sldMk cId="2782855736" sldId="435"/>
            <ac:cxnSpMk id="35" creationId="{9C2295ED-567A-C044-85DC-14372D521663}"/>
          </ac:cxnSpMkLst>
        </pc:cxnChg>
        <pc:cxnChg chg="mod">
          <ac:chgData name="Geoff Hultin" userId="92d09590-6f6b-4eb2-b9df-a9d38fcfe583" providerId="ADAL" clId="{1CF0E23F-F730-4646-B77E-CC2B4CEAC645}" dt="2022-02-16T23:36:15.302" v="1136" actId="692"/>
          <ac:cxnSpMkLst>
            <pc:docMk/>
            <pc:sldMk cId="2782855736" sldId="435"/>
            <ac:cxnSpMk id="69" creationId="{17958E5A-BD4E-234E-AD4E-9B362FC30F14}"/>
          </ac:cxnSpMkLst>
        </pc:cxnChg>
        <pc:cxnChg chg="mod">
          <ac:chgData name="Geoff Hultin" userId="92d09590-6f6b-4eb2-b9df-a9d38fcfe583" providerId="ADAL" clId="{1CF0E23F-F730-4646-B77E-CC2B4CEAC645}" dt="2022-02-16T23:38:57.227" v="1224" actId="1076"/>
          <ac:cxnSpMkLst>
            <pc:docMk/>
            <pc:sldMk cId="2782855736" sldId="435"/>
            <ac:cxnSpMk id="74" creationId="{07550010-6B7A-1A43-BB8E-774B8831F9E8}"/>
          </ac:cxnSpMkLst>
        </pc:cxnChg>
      </pc:sldChg>
      <pc:sldChg chg="delSp mod">
        <pc:chgData name="Geoff Hultin" userId="92d09590-6f6b-4eb2-b9df-a9d38fcfe583" providerId="ADAL" clId="{1CF0E23F-F730-4646-B77E-CC2B4CEAC645}" dt="2022-02-16T23:03:27.722" v="398" actId="478"/>
        <pc:sldMkLst>
          <pc:docMk/>
          <pc:sldMk cId="3598467331" sldId="438"/>
        </pc:sldMkLst>
        <pc:spChg chg="del">
          <ac:chgData name="Geoff Hultin" userId="92d09590-6f6b-4eb2-b9df-a9d38fcfe583" providerId="ADAL" clId="{1CF0E23F-F730-4646-B77E-CC2B4CEAC645}" dt="2022-02-16T23:03:25.930" v="396" actId="478"/>
          <ac:spMkLst>
            <pc:docMk/>
            <pc:sldMk cId="3598467331" sldId="438"/>
            <ac:spMk id="10" creationId="{2D1781D4-EC60-694B-92EF-9D941CE819AF}"/>
          </ac:spMkLst>
        </pc:spChg>
        <pc:spChg chg="del">
          <ac:chgData name="Geoff Hultin" userId="92d09590-6f6b-4eb2-b9df-a9d38fcfe583" providerId="ADAL" clId="{1CF0E23F-F730-4646-B77E-CC2B4CEAC645}" dt="2022-02-16T23:03:27.722" v="398" actId="478"/>
          <ac:spMkLst>
            <pc:docMk/>
            <pc:sldMk cId="3598467331" sldId="438"/>
            <ac:spMk id="16" creationId="{362EED08-680C-514D-AEDA-4C2964A9ACD2}"/>
          </ac:spMkLst>
        </pc:spChg>
        <pc:picChg chg="del">
          <ac:chgData name="Geoff Hultin" userId="92d09590-6f6b-4eb2-b9df-a9d38fcfe583" providerId="ADAL" clId="{1CF0E23F-F730-4646-B77E-CC2B4CEAC645}" dt="2022-02-16T23:03:26.953" v="397" actId="478"/>
          <ac:picMkLst>
            <pc:docMk/>
            <pc:sldMk cId="3598467331" sldId="438"/>
            <ac:picMk id="17" creationId="{5F442E26-265C-ED4E-8F0A-8E5DF0B71A85}"/>
          </ac:picMkLst>
        </pc:picChg>
        <pc:picChg chg="del">
          <ac:chgData name="Geoff Hultin" userId="92d09590-6f6b-4eb2-b9df-a9d38fcfe583" providerId="ADAL" clId="{1CF0E23F-F730-4646-B77E-CC2B4CEAC645}" dt="2022-02-16T23:03:25.321" v="395" actId="478"/>
          <ac:picMkLst>
            <pc:docMk/>
            <pc:sldMk cId="3598467331" sldId="438"/>
            <ac:picMk id="20" creationId="{BF45E838-0764-4021-A683-992FE8C349A5}"/>
          </ac:picMkLst>
        </pc:picChg>
      </pc:sldChg>
      <pc:sldChg chg="delSp modSp del mod">
        <pc:chgData name="Geoff Hultin" userId="92d09590-6f6b-4eb2-b9df-a9d38fcfe583" providerId="ADAL" clId="{1CF0E23F-F730-4646-B77E-CC2B4CEAC645}" dt="2022-02-24T16:30:43.368" v="3221" actId="47"/>
        <pc:sldMkLst>
          <pc:docMk/>
          <pc:sldMk cId="1187975373" sldId="439"/>
        </pc:sldMkLst>
        <pc:spChg chg="mod">
          <ac:chgData name="Geoff Hultin" userId="92d09590-6f6b-4eb2-b9df-a9d38fcfe583" providerId="ADAL" clId="{1CF0E23F-F730-4646-B77E-CC2B4CEAC645}" dt="2022-02-17T00:03:54.333" v="2520" actId="20577"/>
          <ac:spMkLst>
            <pc:docMk/>
            <pc:sldMk cId="1187975373" sldId="439"/>
            <ac:spMk id="2" creationId="{CBA38AAE-C77C-584C-8672-983AC1C82782}"/>
          </ac:spMkLst>
        </pc:spChg>
        <pc:spChg chg="del">
          <ac:chgData name="Geoff Hultin" userId="92d09590-6f6b-4eb2-b9df-a9d38fcfe583" providerId="ADAL" clId="{1CF0E23F-F730-4646-B77E-CC2B4CEAC645}" dt="2022-02-16T23:03:38.651" v="400" actId="478"/>
          <ac:spMkLst>
            <pc:docMk/>
            <pc:sldMk cId="1187975373" sldId="439"/>
            <ac:spMk id="10" creationId="{2D1781D4-EC60-694B-92EF-9D941CE819AF}"/>
          </ac:spMkLst>
        </pc:spChg>
        <pc:spChg chg="del">
          <ac:chgData name="Geoff Hultin" userId="92d09590-6f6b-4eb2-b9df-a9d38fcfe583" providerId="ADAL" clId="{1CF0E23F-F730-4646-B77E-CC2B4CEAC645}" dt="2022-02-16T23:03:40.714" v="402" actId="478"/>
          <ac:spMkLst>
            <pc:docMk/>
            <pc:sldMk cId="1187975373" sldId="439"/>
            <ac:spMk id="16" creationId="{362EED08-680C-514D-AEDA-4C2964A9ACD2}"/>
          </ac:spMkLst>
        </pc:spChg>
        <pc:picChg chg="del">
          <ac:chgData name="Geoff Hultin" userId="92d09590-6f6b-4eb2-b9df-a9d38fcfe583" providerId="ADAL" clId="{1CF0E23F-F730-4646-B77E-CC2B4CEAC645}" dt="2022-02-16T23:03:39.957" v="401" actId="478"/>
          <ac:picMkLst>
            <pc:docMk/>
            <pc:sldMk cId="1187975373" sldId="439"/>
            <ac:picMk id="17" creationId="{5F442E26-265C-ED4E-8F0A-8E5DF0B71A85}"/>
          </ac:picMkLst>
        </pc:picChg>
        <pc:picChg chg="del">
          <ac:chgData name="Geoff Hultin" userId="92d09590-6f6b-4eb2-b9df-a9d38fcfe583" providerId="ADAL" clId="{1CF0E23F-F730-4646-B77E-CC2B4CEAC645}" dt="2022-02-16T23:03:37.354" v="399" actId="478"/>
          <ac:picMkLst>
            <pc:docMk/>
            <pc:sldMk cId="1187975373" sldId="439"/>
            <ac:picMk id="20" creationId="{BF45E838-0764-4021-A683-992FE8C349A5}"/>
          </ac:picMkLst>
        </pc:picChg>
      </pc:sldChg>
      <pc:sldChg chg="delSp modSp mod">
        <pc:chgData name="Geoff Hultin" userId="92d09590-6f6b-4eb2-b9df-a9d38fcfe583" providerId="ADAL" clId="{1CF0E23F-F730-4646-B77E-CC2B4CEAC645}" dt="2022-02-16T22:35:11.150" v="80" actId="478"/>
        <pc:sldMkLst>
          <pc:docMk/>
          <pc:sldMk cId="2347667293" sldId="440"/>
        </pc:sldMkLst>
        <pc:spChg chg="mod">
          <ac:chgData name="Geoff Hultin" userId="92d09590-6f6b-4eb2-b9df-a9d38fcfe583" providerId="ADAL" clId="{1CF0E23F-F730-4646-B77E-CC2B4CEAC645}" dt="2022-02-16T22:34:33.156" v="74" actId="14100"/>
          <ac:spMkLst>
            <pc:docMk/>
            <pc:sldMk cId="2347667293" sldId="440"/>
            <ac:spMk id="2" creationId="{CBA38AAE-C77C-584C-8672-983AC1C82782}"/>
          </ac:spMkLst>
        </pc:spChg>
        <pc:spChg chg="del">
          <ac:chgData name="Geoff Hultin" userId="92d09590-6f6b-4eb2-b9df-a9d38fcfe583" providerId="ADAL" clId="{1CF0E23F-F730-4646-B77E-CC2B4CEAC645}" dt="2022-02-16T22:35:09.036" v="78" actId="478"/>
          <ac:spMkLst>
            <pc:docMk/>
            <pc:sldMk cId="2347667293" sldId="440"/>
            <ac:spMk id="10" creationId="{2D1781D4-EC60-694B-92EF-9D941CE819AF}"/>
          </ac:spMkLst>
        </pc:spChg>
        <pc:spChg chg="del">
          <ac:chgData name="Geoff Hultin" userId="92d09590-6f6b-4eb2-b9df-a9d38fcfe583" providerId="ADAL" clId="{1CF0E23F-F730-4646-B77E-CC2B4CEAC645}" dt="2022-02-16T22:35:11.150" v="80" actId="478"/>
          <ac:spMkLst>
            <pc:docMk/>
            <pc:sldMk cId="2347667293" sldId="440"/>
            <ac:spMk id="16" creationId="{362EED08-680C-514D-AEDA-4C2964A9ACD2}"/>
          </ac:spMkLst>
        </pc:spChg>
        <pc:picChg chg="del">
          <ac:chgData name="Geoff Hultin" userId="92d09590-6f6b-4eb2-b9df-a9d38fcfe583" providerId="ADAL" clId="{1CF0E23F-F730-4646-B77E-CC2B4CEAC645}" dt="2022-02-16T22:35:10.424" v="79" actId="478"/>
          <ac:picMkLst>
            <pc:docMk/>
            <pc:sldMk cId="2347667293" sldId="440"/>
            <ac:picMk id="17" creationId="{5F442E26-265C-ED4E-8F0A-8E5DF0B71A85}"/>
          </ac:picMkLst>
        </pc:picChg>
        <pc:picChg chg="del">
          <ac:chgData name="Geoff Hultin" userId="92d09590-6f6b-4eb2-b9df-a9d38fcfe583" providerId="ADAL" clId="{1CF0E23F-F730-4646-B77E-CC2B4CEAC645}" dt="2022-02-16T22:35:06.878" v="77" actId="478"/>
          <ac:picMkLst>
            <pc:docMk/>
            <pc:sldMk cId="2347667293" sldId="440"/>
            <ac:picMk id="20" creationId="{BF45E838-0764-4021-A683-992FE8C349A5}"/>
          </ac:picMkLst>
        </pc:picChg>
      </pc:sldChg>
      <pc:sldChg chg="addSp delSp modSp add mod chgLayout">
        <pc:chgData name="Geoff Hultin" userId="92d09590-6f6b-4eb2-b9df-a9d38fcfe583" providerId="ADAL" clId="{1CF0E23F-F730-4646-B77E-CC2B4CEAC645}" dt="2022-02-24T16:27:44.517" v="3092" actId="20577"/>
        <pc:sldMkLst>
          <pc:docMk/>
          <pc:sldMk cId="1097125451" sldId="441"/>
        </pc:sldMkLst>
        <pc:spChg chg="del mod">
          <ac:chgData name="Geoff Hultin" userId="92d09590-6f6b-4eb2-b9df-a9d38fcfe583" providerId="ADAL" clId="{1CF0E23F-F730-4646-B77E-CC2B4CEAC645}" dt="2022-02-22T23:26:30.511" v="2886" actId="478"/>
          <ac:spMkLst>
            <pc:docMk/>
            <pc:sldMk cId="1097125451" sldId="441"/>
            <ac:spMk id="2" creationId="{19CC8DC2-E7DC-6C4E-AE81-F0A115935B53}"/>
          </ac:spMkLst>
        </pc:spChg>
        <pc:spChg chg="add mod ord">
          <ac:chgData name="Geoff Hultin" userId="92d09590-6f6b-4eb2-b9df-a9d38fcfe583" providerId="ADAL" clId="{1CF0E23F-F730-4646-B77E-CC2B4CEAC645}" dt="2022-02-24T16:27:44.517" v="3092" actId="20577"/>
          <ac:spMkLst>
            <pc:docMk/>
            <pc:sldMk cId="1097125451" sldId="441"/>
            <ac:spMk id="2" creationId="{E267A8A5-8610-4EF1-9557-EAAD9D973032}"/>
          </ac:spMkLst>
        </pc:spChg>
        <pc:spChg chg="mod ord">
          <ac:chgData name="Geoff Hultin" userId="92d09590-6f6b-4eb2-b9df-a9d38fcfe583" providerId="ADAL" clId="{1CF0E23F-F730-4646-B77E-CC2B4CEAC645}" dt="2022-02-24T16:27:00.676" v="3052" actId="21"/>
          <ac:spMkLst>
            <pc:docMk/>
            <pc:sldMk cId="1097125451" sldId="441"/>
            <ac:spMk id="3" creationId="{E67540F7-0814-5644-8FC6-FDB367EA20BA}"/>
          </ac:spMkLst>
        </pc:spChg>
        <pc:spChg chg="mod ord">
          <ac:chgData name="Geoff Hultin" userId="92d09590-6f6b-4eb2-b9df-a9d38fcfe583" providerId="ADAL" clId="{1CF0E23F-F730-4646-B77E-CC2B4CEAC645}" dt="2022-02-24T16:26:52.585" v="3051" actId="700"/>
          <ac:spMkLst>
            <pc:docMk/>
            <pc:sldMk cId="1097125451" sldId="441"/>
            <ac:spMk id="11" creationId="{68F5B496-1D5A-854C-8EF1-BC9010CCF897}"/>
          </ac:spMkLst>
        </pc:spChg>
        <pc:graphicFrameChg chg="del">
          <ac:chgData name="Geoff Hultin" userId="92d09590-6f6b-4eb2-b9df-a9d38fcfe583" providerId="ADAL" clId="{1CF0E23F-F730-4646-B77E-CC2B4CEAC645}" dt="2022-02-16T23:20:36.630" v="956" actId="478"/>
          <ac:graphicFrameMkLst>
            <pc:docMk/>
            <pc:sldMk cId="1097125451" sldId="441"/>
            <ac:graphicFrameMk id="13" creationId="{3B6DF4C9-DB48-467C-8F1B-E3ED18E43009}"/>
          </ac:graphicFrameMkLst>
        </pc:graphicFrameChg>
      </pc:sldChg>
      <pc:sldChg chg="addSp delSp modSp add del mod">
        <pc:chgData name="Geoff Hultin" userId="92d09590-6f6b-4eb2-b9df-a9d38fcfe583" providerId="ADAL" clId="{1CF0E23F-F730-4646-B77E-CC2B4CEAC645}" dt="2022-02-16T23:22:36.661" v="986" actId="47"/>
        <pc:sldMkLst>
          <pc:docMk/>
          <pc:sldMk cId="507829514" sldId="442"/>
        </pc:sldMkLst>
        <pc:spChg chg="del">
          <ac:chgData name="Geoff Hultin" userId="92d09590-6f6b-4eb2-b9df-a9d38fcfe583" providerId="ADAL" clId="{1CF0E23F-F730-4646-B77E-CC2B4CEAC645}" dt="2022-02-16T23:21:47.976" v="982" actId="478"/>
          <ac:spMkLst>
            <pc:docMk/>
            <pc:sldMk cId="507829514" sldId="442"/>
            <ac:spMk id="3" creationId="{E67540F7-0814-5644-8FC6-FDB367EA20BA}"/>
          </ac:spMkLst>
        </pc:spChg>
        <pc:spChg chg="add del mod">
          <ac:chgData name="Geoff Hultin" userId="92d09590-6f6b-4eb2-b9df-a9d38fcfe583" providerId="ADAL" clId="{1CF0E23F-F730-4646-B77E-CC2B4CEAC645}" dt="2022-02-16T23:22:07.821" v="985" actId="478"/>
          <ac:spMkLst>
            <pc:docMk/>
            <pc:sldMk cId="507829514" sldId="442"/>
            <ac:spMk id="5" creationId="{81960B4E-572C-4D77-9C4E-EBD54E32F1F8}"/>
          </ac:spMkLst>
        </pc:spChg>
        <pc:graphicFrameChg chg="mod">
          <ac:chgData name="Geoff Hultin" userId="92d09590-6f6b-4eb2-b9df-a9d38fcfe583" providerId="ADAL" clId="{1CF0E23F-F730-4646-B77E-CC2B4CEAC645}" dt="2022-02-16T23:22:05.392" v="984"/>
          <ac:graphicFrameMkLst>
            <pc:docMk/>
            <pc:sldMk cId="507829514" sldId="442"/>
            <ac:graphicFrameMk id="13" creationId="{3B6DF4C9-DB48-467C-8F1B-E3ED18E43009}"/>
          </ac:graphicFrameMkLst>
        </pc:graphicFrameChg>
      </pc:sldChg>
      <pc:sldChg chg="delSp modSp add del mod">
        <pc:chgData name="Geoff Hultin" userId="92d09590-6f6b-4eb2-b9df-a9d38fcfe583" providerId="ADAL" clId="{1CF0E23F-F730-4646-B77E-CC2B4CEAC645}" dt="2022-02-16T23:46:03.237" v="1678" actId="47"/>
        <pc:sldMkLst>
          <pc:docMk/>
          <pc:sldMk cId="2334657218" sldId="442"/>
        </pc:sldMkLst>
        <pc:spChg chg="del mod">
          <ac:chgData name="Geoff Hultin" userId="92d09590-6f6b-4eb2-b9df-a9d38fcfe583" providerId="ADAL" clId="{1CF0E23F-F730-4646-B77E-CC2B4CEAC645}" dt="2022-02-16T23:44:10.557" v="1652" actId="21"/>
          <ac:spMkLst>
            <pc:docMk/>
            <pc:sldMk cId="2334657218" sldId="442"/>
            <ac:spMk id="64" creationId="{BFD48966-2A26-4EE0-B20A-1E56A9169693}"/>
          </ac:spMkLst>
        </pc:spChg>
      </pc:sldChg>
      <pc:sldChg chg="addSp delSp modSp add del mod modClrScheme chgLayout">
        <pc:chgData name="Geoff Hultin" userId="92d09590-6f6b-4eb2-b9df-a9d38fcfe583" providerId="ADAL" clId="{1CF0E23F-F730-4646-B77E-CC2B4CEAC645}" dt="2022-02-16T23:29:41.365" v="1053" actId="47"/>
        <pc:sldMkLst>
          <pc:docMk/>
          <pc:sldMk cId="3313485949" sldId="442"/>
        </pc:sldMkLst>
        <pc:spChg chg="del">
          <ac:chgData name="Geoff Hultin" userId="92d09590-6f6b-4eb2-b9df-a9d38fcfe583" providerId="ADAL" clId="{1CF0E23F-F730-4646-B77E-CC2B4CEAC645}" dt="2022-02-16T23:28:02.292" v="998" actId="700"/>
          <ac:spMkLst>
            <pc:docMk/>
            <pc:sldMk cId="3313485949" sldId="442"/>
            <ac:spMk id="2" creationId="{19CC8DC2-E7DC-6C4E-AE81-F0A115935B53}"/>
          </ac:spMkLst>
        </pc:spChg>
        <pc:spChg chg="del mod ord">
          <ac:chgData name="Geoff Hultin" userId="92d09590-6f6b-4eb2-b9df-a9d38fcfe583" providerId="ADAL" clId="{1CF0E23F-F730-4646-B77E-CC2B4CEAC645}" dt="2022-02-16T23:28:06.290" v="999" actId="478"/>
          <ac:spMkLst>
            <pc:docMk/>
            <pc:sldMk cId="3313485949" sldId="442"/>
            <ac:spMk id="3" creationId="{E67540F7-0814-5644-8FC6-FDB367EA20BA}"/>
          </ac:spMkLst>
        </pc:spChg>
        <pc:spChg chg="mod ord">
          <ac:chgData name="Geoff Hultin" userId="92d09590-6f6b-4eb2-b9df-a9d38fcfe583" providerId="ADAL" clId="{1CF0E23F-F730-4646-B77E-CC2B4CEAC645}" dt="2022-02-16T23:28:02.292" v="998" actId="700"/>
          <ac:spMkLst>
            <pc:docMk/>
            <pc:sldMk cId="3313485949" sldId="442"/>
            <ac:spMk id="11" creationId="{68F5B496-1D5A-854C-8EF1-BC9010CCF897}"/>
          </ac:spMkLst>
        </pc:spChg>
        <pc:graphicFrameChg chg="add mod modGraphic">
          <ac:chgData name="Geoff Hultin" userId="92d09590-6f6b-4eb2-b9df-a9d38fcfe583" providerId="ADAL" clId="{1CF0E23F-F730-4646-B77E-CC2B4CEAC645}" dt="2022-02-16T23:29:24.791" v="1052" actId="14100"/>
          <ac:graphicFrameMkLst>
            <pc:docMk/>
            <pc:sldMk cId="3313485949" sldId="442"/>
            <ac:graphicFrameMk id="4" creationId="{C82BCB86-E592-4ECB-8648-FD9AC44A35C1}"/>
          </ac:graphicFrameMkLst>
        </pc:graphicFrameChg>
      </pc:sldChg>
      <pc:sldChg chg="addSp modSp add mod">
        <pc:chgData name="Geoff Hultin" userId="92d09590-6f6b-4eb2-b9df-a9d38fcfe583" providerId="ADAL" clId="{1CF0E23F-F730-4646-B77E-CC2B4CEAC645}" dt="2022-02-16T23:52:32.334" v="1818" actId="692"/>
        <pc:sldMkLst>
          <pc:docMk/>
          <pc:sldMk cId="1263768516" sldId="443"/>
        </pc:sldMkLst>
        <pc:spChg chg="add mod">
          <ac:chgData name="Geoff Hultin" userId="92d09590-6f6b-4eb2-b9df-a9d38fcfe583" providerId="ADAL" clId="{1CF0E23F-F730-4646-B77E-CC2B4CEAC645}" dt="2022-02-16T23:52:32.334" v="1818" actId="692"/>
          <ac:spMkLst>
            <pc:docMk/>
            <pc:sldMk cId="1263768516" sldId="443"/>
            <ac:spMk id="64" creationId="{3F471A1D-131F-4904-979B-FF9C86BE153D}"/>
          </ac:spMkLst>
        </pc:spChg>
      </pc:sldChg>
      <pc:sldChg chg="addSp delSp modSp add del mod ord">
        <pc:chgData name="Geoff Hultin" userId="92d09590-6f6b-4eb2-b9df-a9d38fcfe583" providerId="ADAL" clId="{1CF0E23F-F730-4646-B77E-CC2B4CEAC645}" dt="2022-02-22T23:36:12.152" v="2946" actId="47"/>
        <pc:sldMkLst>
          <pc:docMk/>
          <pc:sldMk cId="3333634822" sldId="444"/>
        </pc:sldMkLst>
        <pc:spChg chg="add del mod">
          <ac:chgData name="Geoff Hultin" userId="92d09590-6f6b-4eb2-b9df-a9d38fcfe583" providerId="ADAL" clId="{1CF0E23F-F730-4646-B77E-CC2B4CEAC645}" dt="2022-02-22T23:36:10.122" v="2945" actId="21"/>
          <ac:spMkLst>
            <pc:docMk/>
            <pc:sldMk cId="3333634822" sldId="444"/>
            <ac:spMk id="4" creationId="{F53F4A84-B9AE-4A3F-9EE3-C9AB6496C7ED}"/>
          </ac:spMkLst>
        </pc:spChg>
      </pc:sldChg>
      <pc:sldChg chg="addSp delSp modSp new del modAnim">
        <pc:chgData name="Geoff Hultin" userId="92d09590-6f6b-4eb2-b9df-a9d38fcfe583" providerId="ADAL" clId="{1CF0E23F-F730-4646-B77E-CC2B4CEAC645}" dt="2022-02-17T00:01:41.395" v="2325" actId="47"/>
        <pc:sldMkLst>
          <pc:docMk/>
          <pc:sldMk cId="1647497451" sldId="445"/>
        </pc:sldMkLst>
        <pc:picChg chg="add del mod">
          <ac:chgData name="Geoff Hultin" userId="92d09590-6f6b-4eb2-b9df-a9d38fcfe583" providerId="ADAL" clId="{1CF0E23F-F730-4646-B77E-CC2B4CEAC645}" dt="2022-02-16T23:57:23.583" v="2060"/>
          <ac:picMkLst>
            <pc:docMk/>
            <pc:sldMk cId="1647497451" sldId="445"/>
            <ac:picMk id="2" creationId="{F7D758E2-3AE0-4DBF-B289-70E8D6033312}"/>
          </ac:picMkLst>
        </pc:picChg>
      </pc:sldChg>
      <pc:sldChg chg="addSp delSp modSp add del mod delAnim">
        <pc:chgData name="Geoff Hultin" userId="92d09590-6f6b-4eb2-b9df-a9d38fcfe583" providerId="ADAL" clId="{1CF0E23F-F730-4646-B77E-CC2B4CEAC645}" dt="2022-02-24T16:28:41.721" v="3101" actId="47"/>
        <pc:sldMkLst>
          <pc:docMk/>
          <pc:sldMk cId="3673660912" sldId="446"/>
        </pc:sldMkLst>
        <pc:spChg chg="del mod ord">
          <ac:chgData name="Geoff Hultin" userId="92d09590-6f6b-4eb2-b9df-a9d38fcfe583" providerId="ADAL" clId="{1CF0E23F-F730-4646-B77E-CC2B4CEAC645}" dt="2022-02-22T23:36:16.438" v="2947" actId="478"/>
          <ac:spMkLst>
            <pc:docMk/>
            <pc:sldMk cId="3673660912" sldId="446"/>
            <ac:spMk id="4" creationId="{F53F4A84-B9AE-4A3F-9EE3-C9AB6496C7ED}"/>
          </ac:spMkLst>
        </pc:spChg>
        <pc:spChg chg="add mod">
          <ac:chgData name="Geoff Hultin" userId="92d09590-6f6b-4eb2-b9df-a9d38fcfe583" providerId="ADAL" clId="{1CF0E23F-F730-4646-B77E-CC2B4CEAC645}" dt="2022-02-24T16:28:38.921" v="3100" actId="21"/>
          <ac:spMkLst>
            <pc:docMk/>
            <pc:sldMk cId="3673660912" sldId="446"/>
            <ac:spMk id="7" creationId="{452B1CEB-A200-4354-B65D-47F2E7809C27}"/>
          </ac:spMkLst>
        </pc:spChg>
        <pc:picChg chg="del">
          <ac:chgData name="Geoff Hultin" userId="92d09590-6f6b-4eb2-b9df-a9d38fcfe583" providerId="ADAL" clId="{1CF0E23F-F730-4646-B77E-CC2B4CEAC645}" dt="2022-02-22T23:34:24.975" v="2900" actId="478"/>
          <ac:picMkLst>
            <pc:docMk/>
            <pc:sldMk cId="3673660912" sldId="446"/>
            <ac:picMk id="3" creationId="{6A1A7D3D-BEA9-FB45-A428-C3C3367DEA68}"/>
          </ac:picMkLst>
        </pc:picChg>
        <pc:picChg chg="add del mod">
          <ac:chgData name="Geoff Hultin" userId="92d09590-6f6b-4eb2-b9df-a9d38fcfe583" providerId="ADAL" clId="{1CF0E23F-F730-4646-B77E-CC2B4CEAC645}" dt="2022-02-24T16:28:10.146" v="3093" actId="21"/>
          <ac:picMkLst>
            <pc:docMk/>
            <pc:sldMk cId="3673660912" sldId="446"/>
            <ac:picMk id="5" creationId="{49892FF9-5952-4BE5-B4A4-93D1B9B058D7}"/>
          </ac:picMkLst>
        </pc:picChg>
      </pc:sldChg>
      <pc:sldChg chg="addSp delSp modSp add del mod">
        <pc:chgData name="Geoff Hultin" userId="92d09590-6f6b-4eb2-b9df-a9d38fcfe583" providerId="ADAL" clId="{1CF0E23F-F730-4646-B77E-CC2B4CEAC645}" dt="2022-02-17T00:19:54.881" v="2809" actId="47"/>
        <pc:sldMkLst>
          <pc:docMk/>
          <pc:sldMk cId="2503503133" sldId="447"/>
        </pc:sldMkLst>
        <pc:spChg chg="add del mod">
          <ac:chgData name="Geoff Hultin" userId="92d09590-6f6b-4eb2-b9df-a9d38fcfe583" providerId="ADAL" clId="{1CF0E23F-F730-4646-B77E-CC2B4CEAC645}" dt="2022-02-17T00:16:32.127" v="2682" actId="478"/>
          <ac:spMkLst>
            <pc:docMk/>
            <pc:sldMk cId="2503503133" sldId="447"/>
            <ac:spMk id="3" creationId="{9E1F81D0-C9C7-4C8B-8E78-24375C3AB6FB}"/>
          </ac:spMkLst>
        </pc:spChg>
        <pc:spChg chg="del">
          <ac:chgData name="Geoff Hultin" userId="92d09590-6f6b-4eb2-b9df-a9d38fcfe583" providerId="ADAL" clId="{1CF0E23F-F730-4646-B77E-CC2B4CEAC645}" dt="2022-02-17T00:16:24.046" v="2680" actId="478"/>
          <ac:spMkLst>
            <pc:docMk/>
            <pc:sldMk cId="2503503133" sldId="447"/>
            <ac:spMk id="15" creationId="{F2227A46-43A2-1041-853C-A8656C677576}"/>
          </ac:spMkLst>
        </pc:spChg>
        <pc:spChg chg="add mod">
          <ac:chgData name="Geoff Hultin" userId="92d09590-6f6b-4eb2-b9df-a9d38fcfe583" providerId="ADAL" clId="{1CF0E23F-F730-4646-B77E-CC2B4CEAC645}" dt="2022-02-17T00:16:24.561" v="2681"/>
          <ac:spMkLst>
            <pc:docMk/>
            <pc:sldMk cId="2503503133" sldId="447"/>
            <ac:spMk id="25" creationId="{D3B17776-B059-4AD4-92D9-8A9E028C7DA6}"/>
          </ac:spMkLst>
        </pc:spChg>
        <pc:spChg chg="del">
          <ac:chgData name="Geoff Hultin" userId="92d09590-6f6b-4eb2-b9df-a9d38fcfe583" providerId="ADAL" clId="{1CF0E23F-F730-4646-B77E-CC2B4CEAC645}" dt="2022-02-17T00:16:49.713" v="2684" actId="21"/>
          <ac:spMkLst>
            <pc:docMk/>
            <pc:sldMk cId="2503503133" sldId="447"/>
            <ac:spMk id="39" creationId="{1E5BAB68-0F7C-CD4B-92E5-59570FD88E26}"/>
          </ac:spMkLst>
        </pc:spChg>
        <pc:spChg chg="del">
          <ac:chgData name="Geoff Hultin" userId="92d09590-6f6b-4eb2-b9df-a9d38fcfe583" providerId="ADAL" clId="{1CF0E23F-F730-4646-B77E-CC2B4CEAC645}" dt="2022-02-17T00:16:49.713" v="2684" actId="21"/>
          <ac:spMkLst>
            <pc:docMk/>
            <pc:sldMk cId="2503503133" sldId="447"/>
            <ac:spMk id="40" creationId="{B9356BD2-DCF8-9E46-A484-AF32272DC788}"/>
          </ac:spMkLst>
        </pc:spChg>
        <pc:spChg chg="del">
          <ac:chgData name="Geoff Hultin" userId="92d09590-6f6b-4eb2-b9df-a9d38fcfe583" providerId="ADAL" clId="{1CF0E23F-F730-4646-B77E-CC2B4CEAC645}" dt="2022-02-17T00:16:49.713" v="2684" actId="21"/>
          <ac:spMkLst>
            <pc:docMk/>
            <pc:sldMk cId="2503503133" sldId="447"/>
            <ac:spMk id="41" creationId="{6CB3B208-0282-7944-9FD4-858CDF52AC84}"/>
          </ac:spMkLst>
        </pc:spChg>
        <pc:spChg chg="del">
          <ac:chgData name="Geoff Hultin" userId="92d09590-6f6b-4eb2-b9df-a9d38fcfe583" providerId="ADAL" clId="{1CF0E23F-F730-4646-B77E-CC2B4CEAC645}" dt="2022-02-17T00:16:49.713" v="2684" actId="21"/>
          <ac:spMkLst>
            <pc:docMk/>
            <pc:sldMk cId="2503503133" sldId="447"/>
            <ac:spMk id="42" creationId="{6A3908EF-57CD-5F48-AC49-E7E41803957B}"/>
          </ac:spMkLst>
        </pc:spChg>
        <pc:spChg chg="del">
          <ac:chgData name="Geoff Hultin" userId="92d09590-6f6b-4eb2-b9df-a9d38fcfe583" providerId="ADAL" clId="{1CF0E23F-F730-4646-B77E-CC2B4CEAC645}" dt="2022-02-17T00:19:43.857" v="2807" actId="21"/>
          <ac:spMkLst>
            <pc:docMk/>
            <pc:sldMk cId="2503503133" sldId="447"/>
            <ac:spMk id="43" creationId="{6647637A-717E-314F-8981-7D67160D7AB0}"/>
          </ac:spMkLst>
        </pc:spChg>
        <pc:spChg chg="del">
          <ac:chgData name="Geoff Hultin" userId="92d09590-6f6b-4eb2-b9df-a9d38fcfe583" providerId="ADAL" clId="{1CF0E23F-F730-4646-B77E-CC2B4CEAC645}" dt="2022-02-17T00:19:43.857" v="2807" actId="21"/>
          <ac:spMkLst>
            <pc:docMk/>
            <pc:sldMk cId="2503503133" sldId="447"/>
            <ac:spMk id="44" creationId="{783DF76B-44F1-B54E-B953-A1D606336DE9}"/>
          </ac:spMkLst>
        </pc:spChg>
        <pc:spChg chg="del">
          <ac:chgData name="Geoff Hultin" userId="92d09590-6f6b-4eb2-b9df-a9d38fcfe583" providerId="ADAL" clId="{1CF0E23F-F730-4646-B77E-CC2B4CEAC645}" dt="2022-02-17T00:19:43.857" v="2807" actId="21"/>
          <ac:spMkLst>
            <pc:docMk/>
            <pc:sldMk cId="2503503133" sldId="447"/>
            <ac:spMk id="45" creationId="{C8613EA3-23B8-924C-BD5A-3C8DEDCE664D}"/>
          </ac:spMkLst>
        </pc:spChg>
        <pc:spChg chg="del">
          <ac:chgData name="Geoff Hultin" userId="92d09590-6f6b-4eb2-b9df-a9d38fcfe583" providerId="ADAL" clId="{1CF0E23F-F730-4646-B77E-CC2B4CEAC645}" dt="2022-02-17T00:19:43.857" v="2807" actId="21"/>
          <ac:spMkLst>
            <pc:docMk/>
            <pc:sldMk cId="2503503133" sldId="447"/>
            <ac:spMk id="46" creationId="{4E6E28E0-E921-6945-A4FD-20D8404DA663}"/>
          </ac:spMkLst>
        </pc:spChg>
        <pc:picChg chg="del">
          <ac:chgData name="Geoff Hultin" userId="92d09590-6f6b-4eb2-b9df-a9d38fcfe583" providerId="ADAL" clId="{1CF0E23F-F730-4646-B77E-CC2B4CEAC645}" dt="2022-02-17T00:19:43.857" v="2807" actId="21"/>
          <ac:picMkLst>
            <pc:docMk/>
            <pc:sldMk cId="2503503133" sldId="447"/>
            <ac:picMk id="17" creationId="{BFE72B71-D7F4-D341-AE34-511FB574AE24}"/>
          </ac:picMkLst>
        </pc:picChg>
        <pc:picChg chg="del">
          <ac:chgData name="Geoff Hultin" userId="92d09590-6f6b-4eb2-b9df-a9d38fcfe583" providerId="ADAL" clId="{1CF0E23F-F730-4646-B77E-CC2B4CEAC645}" dt="2022-02-17T00:16:49.713" v="2684" actId="21"/>
          <ac:picMkLst>
            <pc:docMk/>
            <pc:sldMk cId="2503503133" sldId="447"/>
            <ac:picMk id="18" creationId="{3CAB86F1-F83D-B448-8028-135EA6ECF0FF}"/>
          </ac:picMkLst>
        </pc:picChg>
      </pc:sldChg>
      <pc:sldChg chg="add del">
        <pc:chgData name="Geoff Hultin" userId="92d09590-6f6b-4eb2-b9df-a9d38fcfe583" providerId="ADAL" clId="{1CF0E23F-F730-4646-B77E-CC2B4CEAC645}" dt="2022-02-17T00:01:49.301" v="2327"/>
        <pc:sldMkLst>
          <pc:docMk/>
          <pc:sldMk cId="2767833841" sldId="447"/>
        </pc:sldMkLst>
      </pc:sldChg>
      <pc:sldChg chg="add del">
        <pc:chgData name="Geoff Hultin" userId="92d09590-6f6b-4eb2-b9df-a9d38fcfe583" providerId="ADAL" clId="{1CF0E23F-F730-4646-B77E-CC2B4CEAC645}" dt="2022-02-17T00:19:57.994" v="2810" actId="47"/>
        <pc:sldMkLst>
          <pc:docMk/>
          <pc:sldMk cId="34746919" sldId="448"/>
        </pc:sldMkLst>
      </pc:sldChg>
      <pc:sldChg chg="add del mod ord modShow">
        <pc:chgData name="Geoff Hultin" userId="92d09590-6f6b-4eb2-b9df-a9d38fcfe583" providerId="ADAL" clId="{1CF0E23F-F730-4646-B77E-CC2B4CEAC645}" dt="2022-02-22T23:40:00.252" v="3048" actId="47"/>
        <pc:sldMkLst>
          <pc:docMk/>
          <pc:sldMk cId="1176378250" sldId="449"/>
        </pc:sldMkLst>
      </pc:sldChg>
      <pc:sldChg chg="addSp modSp add del mod">
        <pc:chgData name="Geoff Hultin" userId="92d09590-6f6b-4eb2-b9df-a9d38fcfe583" providerId="ADAL" clId="{1CF0E23F-F730-4646-B77E-CC2B4CEAC645}" dt="2022-02-24T16:33:06.225" v="3240" actId="47"/>
        <pc:sldMkLst>
          <pc:docMk/>
          <pc:sldMk cId="1611537254" sldId="450"/>
        </pc:sldMkLst>
        <pc:spChg chg="add mod">
          <ac:chgData name="Geoff Hultin" userId="92d09590-6f6b-4eb2-b9df-a9d38fcfe583" providerId="ADAL" clId="{1CF0E23F-F730-4646-B77E-CC2B4CEAC645}" dt="2022-02-17T00:16:52.211" v="2685"/>
          <ac:spMkLst>
            <pc:docMk/>
            <pc:sldMk cId="1611537254" sldId="450"/>
            <ac:spMk id="10" creationId="{2393DAC0-538C-4355-B8F4-E09C42561B30}"/>
          </ac:spMkLst>
        </pc:spChg>
        <pc:spChg chg="add mod">
          <ac:chgData name="Geoff Hultin" userId="92d09590-6f6b-4eb2-b9df-a9d38fcfe583" providerId="ADAL" clId="{1CF0E23F-F730-4646-B77E-CC2B4CEAC645}" dt="2022-02-17T00:16:52.211" v="2685"/>
          <ac:spMkLst>
            <pc:docMk/>
            <pc:sldMk cId="1611537254" sldId="450"/>
            <ac:spMk id="11" creationId="{8B727EE5-FFA3-49EA-BD69-BB4924076B0E}"/>
          </ac:spMkLst>
        </pc:spChg>
        <pc:spChg chg="add mod">
          <ac:chgData name="Geoff Hultin" userId="92d09590-6f6b-4eb2-b9df-a9d38fcfe583" providerId="ADAL" clId="{1CF0E23F-F730-4646-B77E-CC2B4CEAC645}" dt="2022-02-17T00:17:16.371" v="2718" actId="404"/>
          <ac:spMkLst>
            <pc:docMk/>
            <pc:sldMk cId="1611537254" sldId="450"/>
            <ac:spMk id="12" creationId="{A5843570-2C43-4D14-86BF-75B760D31B11}"/>
          </ac:spMkLst>
        </pc:spChg>
        <pc:spChg chg="add mod">
          <ac:chgData name="Geoff Hultin" userId="92d09590-6f6b-4eb2-b9df-a9d38fcfe583" providerId="ADAL" clId="{1CF0E23F-F730-4646-B77E-CC2B4CEAC645}" dt="2022-02-17T00:19:29.675" v="2805" actId="20577"/>
          <ac:spMkLst>
            <pc:docMk/>
            <pc:sldMk cId="1611537254" sldId="450"/>
            <ac:spMk id="13" creationId="{67717D14-B7B6-4D4B-ACBA-40927CF475BA}"/>
          </ac:spMkLst>
        </pc:spChg>
        <pc:spChg chg="mod">
          <ac:chgData name="Geoff Hultin" userId="92d09590-6f6b-4eb2-b9df-a9d38fcfe583" providerId="ADAL" clId="{1CF0E23F-F730-4646-B77E-CC2B4CEAC645}" dt="2022-02-24T16:31:03.581" v="3236"/>
          <ac:spMkLst>
            <pc:docMk/>
            <pc:sldMk cId="1611537254" sldId="450"/>
            <ac:spMk id="15" creationId="{F2227A46-43A2-1041-853C-A8656C677576}"/>
          </ac:spMkLst>
        </pc:spChg>
        <pc:spChg chg="mod">
          <ac:chgData name="Geoff Hultin" userId="92d09590-6f6b-4eb2-b9df-a9d38fcfe583" providerId="ADAL" clId="{1CF0E23F-F730-4646-B77E-CC2B4CEAC645}" dt="2022-02-17T00:21:05.041" v="2836" actId="20577"/>
          <ac:spMkLst>
            <pc:docMk/>
            <pc:sldMk cId="1611537254" sldId="450"/>
            <ac:spMk id="24" creationId="{5CC90BE4-7CB3-D248-BCB7-250E7F44B604}"/>
          </ac:spMkLst>
        </pc:spChg>
        <pc:picChg chg="add mod">
          <ac:chgData name="Geoff Hultin" userId="92d09590-6f6b-4eb2-b9df-a9d38fcfe583" providerId="ADAL" clId="{1CF0E23F-F730-4646-B77E-CC2B4CEAC645}" dt="2022-02-17T00:16:52.211" v="2685"/>
          <ac:picMkLst>
            <pc:docMk/>
            <pc:sldMk cId="1611537254" sldId="450"/>
            <ac:picMk id="14" creationId="{9C13D320-8E77-4B5B-BBB1-5F5218E8DBE8}"/>
          </ac:picMkLst>
        </pc:picChg>
      </pc:sldChg>
      <pc:sldChg chg="addSp modSp add mod">
        <pc:chgData name="Geoff Hultin" userId="92d09590-6f6b-4eb2-b9df-a9d38fcfe583" providerId="ADAL" clId="{1CF0E23F-F730-4646-B77E-CC2B4CEAC645}" dt="2022-02-24T16:31:08.495" v="3237"/>
        <pc:sldMkLst>
          <pc:docMk/>
          <pc:sldMk cId="2724391100" sldId="451"/>
        </pc:sldMkLst>
        <pc:spChg chg="mod">
          <ac:chgData name="Geoff Hultin" userId="92d09590-6f6b-4eb2-b9df-a9d38fcfe583" providerId="ADAL" clId="{1CF0E23F-F730-4646-B77E-CC2B4CEAC645}" dt="2022-02-24T16:31:08.495" v="3237"/>
          <ac:spMkLst>
            <pc:docMk/>
            <pc:sldMk cId="2724391100" sldId="451"/>
            <ac:spMk id="15" creationId="{F2227A46-43A2-1041-853C-A8656C677576}"/>
          </ac:spMkLst>
        </pc:spChg>
        <pc:spChg chg="add mod">
          <ac:chgData name="Geoff Hultin" userId="92d09590-6f6b-4eb2-b9df-a9d38fcfe583" providerId="ADAL" clId="{1CF0E23F-F730-4646-B77E-CC2B4CEAC645}" dt="2022-02-17T00:19:46.503" v="2808"/>
          <ac:spMkLst>
            <pc:docMk/>
            <pc:sldMk cId="2724391100" sldId="451"/>
            <ac:spMk id="16" creationId="{0EA2C1F8-C3D2-4301-AD36-EA33AB88CAB2}"/>
          </ac:spMkLst>
        </pc:spChg>
        <pc:spChg chg="add mod">
          <ac:chgData name="Geoff Hultin" userId="92d09590-6f6b-4eb2-b9df-a9d38fcfe583" providerId="ADAL" clId="{1CF0E23F-F730-4646-B77E-CC2B4CEAC645}" dt="2022-02-17T00:19:46.503" v="2808"/>
          <ac:spMkLst>
            <pc:docMk/>
            <pc:sldMk cId="2724391100" sldId="451"/>
            <ac:spMk id="17" creationId="{67836B17-4EC6-4B0B-B8D2-711E0C056359}"/>
          </ac:spMkLst>
        </pc:spChg>
        <pc:spChg chg="add mod">
          <ac:chgData name="Geoff Hultin" userId="92d09590-6f6b-4eb2-b9df-a9d38fcfe583" providerId="ADAL" clId="{1CF0E23F-F730-4646-B77E-CC2B4CEAC645}" dt="2022-02-17T00:20:14.272" v="2817" actId="403"/>
          <ac:spMkLst>
            <pc:docMk/>
            <pc:sldMk cId="2724391100" sldId="451"/>
            <ac:spMk id="18" creationId="{EEF54775-6F20-4276-9AB8-8D090EB9D411}"/>
          </ac:spMkLst>
        </pc:spChg>
        <pc:spChg chg="mod">
          <ac:chgData name="Geoff Hultin" userId="92d09590-6f6b-4eb2-b9df-a9d38fcfe583" providerId="ADAL" clId="{1CF0E23F-F730-4646-B77E-CC2B4CEAC645}" dt="2022-02-17T00:20:59.224" v="2827" actId="20577"/>
          <ac:spMkLst>
            <pc:docMk/>
            <pc:sldMk cId="2724391100" sldId="451"/>
            <ac:spMk id="24" creationId="{5CC90BE4-7CB3-D248-BCB7-250E7F44B604}"/>
          </ac:spMkLst>
        </pc:spChg>
        <pc:spChg chg="add mod">
          <ac:chgData name="Geoff Hultin" userId="92d09590-6f6b-4eb2-b9df-a9d38fcfe583" providerId="ADAL" clId="{1CF0E23F-F730-4646-B77E-CC2B4CEAC645}" dt="2022-02-22T23:30:03.652" v="2897" actId="20577"/>
          <ac:spMkLst>
            <pc:docMk/>
            <pc:sldMk cId="2724391100" sldId="451"/>
            <ac:spMk id="25" creationId="{40457288-03EB-41D4-A8D4-DBFE67391AE5}"/>
          </ac:spMkLst>
        </pc:spChg>
        <pc:picChg chg="add mod">
          <ac:chgData name="Geoff Hultin" userId="92d09590-6f6b-4eb2-b9df-a9d38fcfe583" providerId="ADAL" clId="{1CF0E23F-F730-4646-B77E-CC2B4CEAC645}" dt="2022-02-17T00:19:46.503" v="2808"/>
          <ac:picMkLst>
            <pc:docMk/>
            <pc:sldMk cId="2724391100" sldId="451"/>
            <ac:picMk id="26" creationId="{178CBFDD-A0F7-420A-B17E-DC917DB93EA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4188634-FD58-9140-B7EA-B37579DDDC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0F8731-11A1-8346-A4CF-DAC4E358B6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09718-BA81-7144-A2BF-90FF32ACB285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B0E67-292D-F545-A7FA-52EDA9BCEF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7DDDEE-5498-0D45-A7A6-63EAEE39DD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74C93-F08C-8545-AAF2-E943FA749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47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B9D98-1286-40FE-A5D0-99EB2EB4853F}" type="datetimeFigureOut">
              <a:rPr lang="en-CA" smtClean="0"/>
              <a:t>2022-02-24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96CDA-F509-437B-A582-AB5C373AF33E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2064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d6333bfc5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d6333bfc5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Workflow - provisioning: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Operator provision the new CPE in the BSS -&gt; Orchestrator receives provisioning data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Orchestrator provision Turnium account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Orchestrator creates Manifest in Openshift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CPE boots generic ISO 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If on-net, can get Customised ISO PXE streamed from the central repository.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CPE connect to Openshift end-point to attach and download Manifest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If off-net, OCP end-point must have public access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Openshift registers CPE as a new remote edge worker.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From Manifest, CPE worker gets personalised parameters and Turnium credentials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CPE connects to SDWAN (Turnium aggregator) and gets routes to the rest of its enterprise environment.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Central Openshift push workload to CPE (Juniper Firewall)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Workload boots and register to its manager - Operator has access to a new managed firewall for that enterprise environment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5FE89C3-B8E9-3840-A67A-2CC32A4575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897091"/>
            <a:ext cx="12192000" cy="596090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0F40-7109-7B4A-B991-248B829F8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915987"/>
          </a:xfrm>
        </p:spPr>
        <p:txBody>
          <a:bodyPr/>
          <a:lstStyle>
            <a:lvl1pPr>
              <a:buFontTx/>
              <a:buNone/>
              <a:defRPr sz="4200" b="1" i="0" baseline="0">
                <a:solidFill>
                  <a:schemeClr val="bg1"/>
                </a:solidFill>
              </a:defRPr>
            </a:lvl1pPr>
            <a:lvl2pPr>
              <a:buFontTx/>
              <a:buNone/>
              <a:defRPr sz="4200" baseline="0">
                <a:solidFill>
                  <a:schemeClr val="bg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DB0A7-3394-1F46-8E96-4756BAF41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C2404210-F925-694E-BEB0-4FCD57C3D82B}" type="datetimeFigureOut">
              <a:rPr lang="en-US" smtClean="0"/>
              <a:pPr/>
              <a:t>2/24/2022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C7D2AC-B5B2-AA47-A9A7-BFD1F426D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598DBE-C6C6-5F47-AC84-4E44E0B00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59E65C9D-BB48-B445-A319-00126F4BE10D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0DF72E-7D85-3147-9C7E-CF87895E5A1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76300" y="3094038"/>
            <a:ext cx="10515600" cy="649287"/>
          </a:xfrm>
        </p:spPr>
        <p:txBody>
          <a:bodyPr/>
          <a:lstStyle>
            <a:lvl1pPr>
              <a:buFontTx/>
              <a:buNone/>
              <a:defRPr sz="3000" b="0" i="0" baseline="0">
                <a:solidFill>
                  <a:srgbClr val="FFE440"/>
                </a:solidFill>
              </a:defRPr>
            </a:lvl1pPr>
            <a:lvl2pPr>
              <a:buFontTx/>
              <a:buNone/>
              <a:defRPr sz="3000" b="0" i="0" baseline="0">
                <a:solidFill>
                  <a:schemeClr val="bg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15999B-CEC1-A144-BB72-5E7D7FB77D2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57250" y="3932238"/>
            <a:ext cx="8258175" cy="49688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baseline="0">
                <a:solidFill>
                  <a:schemeClr val="bg1"/>
                </a:solidFill>
              </a:defRPr>
            </a:lvl1pPr>
            <a:lvl2pPr>
              <a:buFontTx/>
              <a:buNone/>
              <a:defRPr sz="3000" b="0" i="0" baseline="0">
                <a:solidFill>
                  <a:schemeClr val="bg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BCA166C-7BB1-B648-B846-4862B16EF32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66775" y="4627563"/>
            <a:ext cx="8258175" cy="49688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baseline="0">
                <a:solidFill>
                  <a:schemeClr val="bg1"/>
                </a:solidFill>
              </a:defRPr>
            </a:lvl1pPr>
            <a:lvl2pPr>
              <a:buFontTx/>
              <a:buNone/>
              <a:defRPr sz="3000" b="1" i="0" baseline="0">
                <a:solidFill>
                  <a:schemeClr val="bg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3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A07F-7695-1E4F-9622-453DA52D0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9EB5398-D04D-F34C-8647-0E882FC7F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1382F66-329A-F54F-B638-73D68D3DF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8CFD565-512F-374B-AC56-D1AA20400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9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6F732-038B-5742-AC1F-E3E68676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635040"/>
          </a:xfrm>
        </p:spPr>
        <p:txBody>
          <a:bodyPr anchor="b"/>
          <a:lstStyle>
            <a:lvl1pPr>
              <a:defRPr sz="50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4FDDF-7A40-1F4A-99DB-A05645153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7881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6F7129A-855C-4C4A-85BA-4D0D02527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CD1D227-343D-004F-A988-FB5E34E0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558FB2-6EAB-714A-8936-5079D80B1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70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56A9E2-54A6-B942-BF13-40FE416EA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64D9C4-3BA7-9840-A206-FE252AFB55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960106-E615-EB43-A764-340606328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3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BB50-D449-0540-97DA-61BF836D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8AB42-B073-1247-A5F3-168C817BB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10CA63-AA27-0F41-AA41-19E0FE4C3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4C83F-5A97-BE42-B937-66FFB7AC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10861-836B-BB49-A51B-979F50AF7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22BD6-1E49-5F44-9BC2-E93E06954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52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7114-0BFD-6F4B-A3D0-8B1D4A913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1911C-8734-CC49-8438-34C161C9C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5C98-080A-804C-92E1-85A3050AC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670CB83-F8FD-474B-A918-0512C84D2F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23A7361-05FF-BE4C-BB17-C66363ECA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D5B9450-8416-B74B-9951-E805178A8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227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75120-10EF-4545-B270-637BE2F8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21137-441E-EC42-8780-1068B4BC16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43894-B443-0C4C-8772-C9AF708E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5A71E-36F0-D44B-8345-7B58BB4CE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47981-AF6F-1244-BD8B-7CB42C053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82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6ABBF2-ED05-8745-8FCB-BF7529366E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57E3D6-1939-E747-8B95-2BEEBED91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C0E5C-FB0F-9D4A-BBB9-8C098C403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73592-D1BB-E94E-A72E-4599A634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DF93F-0B9C-BA49-9E3F-5C3705F78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834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ior white 4">
  <p:cSld name="Interior white 4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752600" y="946000"/>
            <a:ext cx="8686800" cy="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1pPr>
            <a:lvl2pPr lvl="1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2pPr>
            <a:lvl3pPr lvl="2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3pPr>
            <a:lvl4pPr lvl="3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4pPr>
            <a:lvl5pPr lvl="4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5pPr>
            <a:lvl6pPr lvl="5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6pPr>
            <a:lvl7pPr lvl="6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7pPr>
            <a:lvl8pPr lvl="7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8pPr>
            <a:lvl9pPr lvl="8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cxnSp>
        <p:nvCxnSpPr>
          <p:cNvPr id="52" name="Google Shape;52;p13"/>
          <p:cNvCxnSpPr/>
          <p:nvPr/>
        </p:nvCxnSpPr>
        <p:spPr>
          <a:xfrm rot="10800000">
            <a:off x="447775" y="200"/>
            <a:ext cx="0" cy="886400"/>
          </a:xfrm>
          <a:prstGeom prst="straightConnector1">
            <a:avLst/>
          </a:prstGeom>
          <a:noFill/>
          <a:ln w="9525" cap="flat" cmpd="sng">
            <a:solidFill>
              <a:srgbClr val="EE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447775" y="55440"/>
            <a:ext cx="5148800" cy="816400"/>
          </a:xfrm>
          <a:prstGeom prst="rect">
            <a:avLst/>
          </a:prstGeom>
        </p:spPr>
        <p:txBody>
          <a:bodyPr spcFirstLastPara="1" wrap="square" lIns="329175" tIns="68575" rIns="68575" bIns="6857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0000"/>
              </a:buClr>
              <a:buSzPts val="700"/>
              <a:buFont typeface="Overpass SemiBold"/>
              <a:buNone/>
              <a:defRPr sz="933">
                <a:solidFill>
                  <a:srgbClr val="EE0000"/>
                </a:solidFill>
                <a:latin typeface="Overpass SemiBold"/>
                <a:ea typeface="Overpass SemiBold"/>
                <a:cs typeface="Overpass SemiBold"/>
                <a:sym typeface="Overpass SemiBold"/>
              </a:defRPr>
            </a:lvl9pPr>
          </a:lstStyle>
          <a:p>
            <a:endParaRPr/>
          </a:p>
        </p:txBody>
      </p:sp>
      <p:cxnSp>
        <p:nvCxnSpPr>
          <p:cNvPr id="54" name="Google Shape;54;p13"/>
          <p:cNvCxnSpPr/>
          <p:nvPr/>
        </p:nvCxnSpPr>
        <p:spPr>
          <a:xfrm rot="10800000">
            <a:off x="447767" y="6401200"/>
            <a:ext cx="0" cy="456800"/>
          </a:xfrm>
          <a:prstGeom prst="straightConnector1">
            <a:avLst/>
          </a:prstGeom>
          <a:noFill/>
          <a:ln w="9525" cap="flat" cmpd="sng">
            <a:solidFill>
              <a:srgbClr val="EE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1975" y="6169556"/>
            <a:ext cx="731600" cy="14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1pPr>
            <a:lvl2pPr lvl="1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2pPr>
            <a:lvl3pPr lvl="2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3pPr>
            <a:lvl4pPr lvl="3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4pPr>
            <a:lvl5pPr lvl="4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5pPr>
            <a:lvl6pPr lvl="5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6pPr>
            <a:lvl7pPr lvl="6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7pPr>
            <a:lvl8pPr lvl="7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8pPr>
            <a:lvl9pPr lvl="8" algn="ctr" rtl="0">
              <a:buNone/>
              <a:defRPr sz="800">
                <a:latin typeface="Overpass SemiBold"/>
                <a:ea typeface="Overpass SemiBold"/>
                <a:cs typeface="Overpass SemiBold"/>
                <a:sym typeface="Overpass SemiBold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2">
            <a:alphaModFix/>
          </a:blip>
          <a:srcRect t="327" b="317"/>
          <a:stretch/>
        </p:blipFill>
        <p:spPr>
          <a:xfrm>
            <a:off x="10711280" y="6313252"/>
            <a:ext cx="975851" cy="22812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>
            <a:spLocks noGrp="1"/>
          </p:cNvSpPr>
          <p:nvPr>
            <p:ph type="subTitle" idx="2"/>
          </p:nvPr>
        </p:nvSpPr>
        <p:spPr>
          <a:xfrm>
            <a:off x="885051" y="6169551"/>
            <a:ext cx="9182800" cy="5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1pPr>
            <a:lvl2pPr lvl="1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2pPr>
            <a:lvl3pPr lvl="2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3pPr>
            <a:lvl4pPr lvl="3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4pPr>
            <a:lvl5pPr lvl="4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5pPr>
            <a:lvl6pPr lvl="5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6pPr>
            <a:lvl7pPr lvl="6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7pPr>
            <a:lvl8pPr lvl="7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8pPr>
            <a:lvl9pPr lvl="8" rtl="0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None/>
              <a:defRPr sz="667">
                <a:solidFill>
                  <a:srgbClr val="4D4D4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440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39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8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outdoor, building, bridge, city&#10;&#10;Description automatically generated">
            <a:extLst>
              <a:ext uri="{FF2B5EF4-FFF2-40B4-BE49-F238E27FC236}">
                <a16:creationId xmlns:a16="http://schemas.microsoft.com/office/drawing/2014/main" id="{F3A61A87-EACB-8E41-BBF8-BD8088427B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1999" cy="6885758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DB0A7-3394-1F46-8E96-4756BAF41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C2404210-F925-694E-BEB0-4FCD57C3D82B}" type="datetimeFigureOut">
              <a:rPr lang="en-US" smtClean="0"/>
              <a:pPr/>
              <a:t>2/24/2022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C7D2AC-B5B2-AA47-A9A7-BFD1F426D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598DBE-C6C6-5F47-AC84-4E44E0B00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59E65C9D-BB48-B445-A319-00126F4BE10D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hape 55">
            <a:extLst>
              <a:ext uri="{FF2B5EF4-FFF2-40B4-BE49-F238E27FC236}">
                <a16:creationId xmlns:a16="http://schemas.microsoft.com/office/drawing/2014/main" id="{5E7CD5E6-E630-0A43-B2FF-A8074D9C3C80}"/>
              </a:ext>
            </a:extLst>
          </p:cNvPr>
          <p:cNvSpPr/>
          <p:nvPr userDrawn="1"/>
        </p:nvSpPr>
        <p:spPr>
          <a:xfrm>
            <a:off x="1" y="1789612"/>
            <a:ext cx="7866184" cy="2313093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52F532-27E2-FD42-B8FF-4D29D14142E3}"/>
              </a:ext>
            </a:extLst>
          </p:cNvPr>
          <p:cNvSpPr/>
          <p:nvPr userDrawn="1"/>
        </p:nvSpPr>
        <p:spPr>
          <a:xfrm>
            <a:off x="10273552" y="0"/>
            <a:ext cx="1918447" cy="897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C91B6B16-3823-224F-BBF9-3E785C6EB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926" y="211701"/>
            <a:ext cx="1299698" cy="469336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AF0A10B-8B24-ED49-B169-5B2A594BB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5888"/>
            <a:ext cx="6219825" cy="1916111"/>
          </a:xfrm>
        </p:spPr>
        <p:txBody>
          <a:bodyPr/>
          <a:lstStyle>
            <a:lvl1pPr marL="0" indent="0">
              <a:buFontTx/>
              <a:buNone/>
              <a:defRPr sz="3800" b="1" i="0" baseline="0">
                <a:solidFill>
                  <a:schemeClr val="tx1"/>
                </a:solidFill>
              </a:defRPr>
            </a:lvl1pPr>
            <a:lvl2pPr>
              <a:buFontTx/>
              <a:buNone/>
              <a:defRPr sz="3800" baseline="0">
                <a:solidFill>
                  <a:schemeClr val="tx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960539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43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31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47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68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167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53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1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79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person, computer&#10;&#10;Description automatically generated">
            <a:extLst>
              <a:ext uri="{FF2B5EF4-FFF2-40B4-BE49-F238E27FC236}">
                <a16:creationId xmlns:a16="http://schemas.microsoft.com/office/drawing/2014/main" id="{92B69543-28DC-CA44-90E9-81F926F99C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88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DB0A7-3394-1F46-8E96-4756BAF41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C2404210-F925-694E-BEB0-4FCD57C3D82B}" type="datetimeFigureOut">
              <a:rPr lang="en-US" smtClean="0"/>
              <a:pPr/>
              <a:t>2/24/2022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C7D2AC-B5B2-AA47-A9A7-BFD1F426D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598DBE-C6C6-5F47-AC84-4E44E0B00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59E65C9D-BB48-B445-A319-00126F4BE10D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hape 55">
            <a:extLst>
              <a:ext uri="{FF2B5EF4-FFF2-40B4-BE49-F238E27FC236}">
                <a16:creationId xmlns:a16="http://schemas.microsoft.com/office/drawing/2014/main" id="{5E7CD5E6-E630-0A43-B2FF-A8074D9C3C80}"/>
              </a:ext>
            </a:extLst>
          </p:cNvPr>
          <p:cNvSpPr/>
          <p:nvPr userDrawn="1"/>
        </p:nvSpPr>
        <p:spPr>
          <a:xfrm>
            <a:off x="1" y="1789612"/>
            <a:ext cx="7866184" cy="2313093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52F532-27E2-FD42-B8FF-4D29D14142E3}"/>
              </a:ext>
            </a:extLst>
          </p:cNvPr>
          <p:cNvSpPr/>
          <p:nvPr userDrawn="1"/>
        </p:nvSpPr>
        <p:spPr>
          <a:xfrm>
            <a:off x="10273552" y="0"/>
            <a:ext cx="1918447" cy="897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C91B6B16-3823-224F-BBF9-3E785C6EB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926" y="211701"/>
            <a:ext cx="1299698" cy="46933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CBAC2F-75E1-6E42-8297-AAC3FD049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5888"/>
            <a:ext cx="6219825" cy="1916111"/>
          </a:xfrm>
        </p:spPr>
        <p:txBody>
          <a:bodyPr/>
          <a:lstStyle>
            <a:lvl1pPr marL="0" indent="0">
              <a:buFontTx/>
              <a:buNone/>
              <a:defRPr sz="3800" b="1" i="0" baseline="0">
                <a:solidFill>
                  <a:schemeClr val="tx1"/>
                </a:solidFill>
              </a:defRPr>
            </a:lvl1pPr>
            <a:lvl2pPr>
              <a:buFontTx/>
              <a:buNone/>
              <a:defRPr sz="3800" baseline="0">
                <a:solidFill>
                  <a:schemeClr val="tx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3566152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light, city&#10;&#10;Description automatically generated">
            <a:extLst>
              <a:ext uri="{FF2B5EF4-FFF2-40B4-BE49-F238E27FC236}">
                <a16:creationId xmlns:a16="http://schemas.microsoft.com/office/drawing/2014/main" id="{2C424166-9E8E-8646-89AF-712AD3F1AA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03915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DB0A7-3394-1F46-8E96-4756BAF41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C2404210-F925-694E-BEB0-4FCD57C3D82B}" type="datetimeFigureOut">
              <a:rPr lang="en-US" smtClean="0"/>
              <a:pPr/>
              <a:t>2/24/2022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C7D2AC-B5B2-AA47-A9A7-BFD1F426D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598DBE-C6C6-5F47-AC84-4E44E0B00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59E65C9D-BB48-B445-A319-00126F4BE10D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hape 55">
            <a:extLst>
              <a:ext uri="{FF2B5EF4-FFF2-40B4-BE49-F238E27FC236}">
                <a16:creationId xmlns:a16="http://schemas.microsoft.com/office/drawing/2014/main" id="{5E7CD5E6-E630-0A43-B2FF-A8074D9C3C80}"/>
              </a:ext>
            </a:extLst>
          </p:cNvPr>
          <p:cNvSpPr/>
          <p:nvPr userDrawn="1"/>
        </p:nvSpPr>
        <p:spPr>
          <a:xfrm>
            <a:off x="1" y="1789612"/>
            <a:ext cx="7866184" cy="2313093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52F532-27E2-FD42-B8FF-4D29D14142E3}"/>
              </a:ext>
            </a:extLst>
          </p:cNvPr>
          <p:cNvSpPr/>
          <p:nvPr userDrawn="1"/>
        </p:nvSpPr>
        <p:spPr>
          <a:xfrm>
            <a:off x="10273552" y="0"/>
            <a:ext cx="1918447" cy="897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C91B6B16-3823-224F-BBF9-3E785C6EB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926" y="211701"/>
            <a:ext cx="1299698" cy="46933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8E31799-C47D-F241-B4CE-D8E434670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5888"/>
            <a:ext cx="6219825" cy="1916111"/>
          </a:xfrm>
        </p:spPr>
        <p:txBody>
          <a:bodyPr/>
          <a:lstStyle>
            <a:lvl1pPr marL="0" indent="0">
              <a:buFontTx/>
              <a:buNone/>
              <a:defRPr sz="3800" b="1" i="0" baseline="0">
                <a:solidFill>
                  <a:schemeClr val="tx1"/>
                </a:solidFill>
              </a:defRPr>
            </a:lvl1pPr>
            <a:lvl2pPr>
              <a:buFontTx/>
              <a:buNone/>
              <a:defRPr sz="3800" baseline="0">
                <a:solidFill>
                  <a:schemeClr val="tx1"/>
                </a:solidFill>
              </a:defRPr>
            </a:lvl2pPr>
            <a:lvl3pPr>
              <a:buFontTx/>
              <a:buNone/>
              <a:defRPr baseline="0">
                <a:solidFill>
                  <a:schemeClr val="bg1"/>
                </a:solidFill>
              </a:defRPr>
            </a:lvl3pPr>
            <a:lvl4pPr>
              <a:buFontTx/>
              <a:buNone/>
              <a:defRPr baseline="0">
                <a:solidFill>
                  <a:schemeClr val="bg1"/>
                </a:solidFill>
              </a:defRPr>
            </a:lvl4pPr>
            <a:lvl5pPr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175427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5">
            <a:extLst>
              <a:ext uri="{FF2B5EF4-FFF2-40B4-BE49-F238E27FC236}">
                <a16:creationId xmlns:a16="http://schemas.microsoft.com/office/drawing/2014/main" id="{A9B5FE86-4BA6-4146-8E19-6CFA6E43AE99}"/>
              </a:ext>
            </a:extLst>
          </p:cNvPr>
          <p:cNvSpPr/>
          <p:nvPr userDrawn="1"/>
        </p:nvSpPr>
        <p:spPr>
          <a:xfrm>
            <a:off x="1" y="0"/>
            <a:ext cx="10271342" cy="3536857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7FEFA-CE71-7E4E-9785-01D1FE3E7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4535" y="1121663"/>
            <a:ext cx="6799729" cy="1640821"/>
          </a:xfrm>
        </p:spPr>
        <p:txBody>
          <a:bodyPr anchor="b"/>
          <a:lstStyle>
            <a:lvl1pPr algn="l">
              <a:defRPr sz="5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3994B-0F34-1349-902A-C95288EDB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4535" y="3711668"/>
            <a:ext cx="77724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6B7BC-2674-784B-A3AD-ACFC23ED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E11E-590A-5844-9EF2-C94F25BB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33E59-7830-004B-8029-D881150D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61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21925077-C9FA-214E-A609-B78AD9DF1B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71341" cy="3536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D7FEFA-CE71-7E4E-9785-01D1FE3E7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4535" y="1121663"/>
            <a:ext cx="6799729" cy="1640821"/>
          </a:xfrm>
        </p:spPr>
        <p:txBody>
          <a:bodyPr anchor="b"/>
          <a:lstStyle>
            <a:lvl1pPr algn="l">
              <a:defRPr sz="5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3994B-0F34-1349-902A-C95288EDB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4535" y="3711668"/>
            <a:ext cx="77724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6B7BC-2674-784B-A3AD-ACFC23ED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pPr/>
              <a:t>2/24/2022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E11E-590A-5844-9EF2-C94F25BB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33E59-7830-004B-8029-D881150D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pPr/>
              <a:t>‹#›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9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20D85-1686-BD44-B9CF-8657C341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0F40-7109-7B4A-B991-248B829F8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DB0A7-3394-1F46-8E96-4756BAF41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C7D2AC-B5B2-AA47-A9A7-BFD1F426D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598DBE-C6C6-5F47-AC84-4E44E0B00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421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9FD19-0618-4049-AD8F-21305D23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5F394-2261-BB44-A721-8BA1D2409B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71B3C-8F25-364B-8A1B-D22E4BD62B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7F26E1B-A677-0246-9F99-CBEADF4C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06CA6CF-1BED-6A4D-A87E-B198E3BAA6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11CEB8A-D8F5-8E46-A5DF-7A9D668A8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5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BB002-89C3-0A48-B20E-6A7087BA2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"/>
            <a:ext cx="9459244" cy="16906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E93A0-CB5C-D647-95D6-E9C07C637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613852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0854B8-846F-6D43-AFEC-2AF01EB9E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61625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5C212A-C698-904E-BB0B-57E8C43F1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03957" y="914401"/>
            <a:ext cx="4588043" cy="41148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CB73109-D536-FA44-8808-8973B925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75281F9-4534-3244-B23B-E4439E827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BAFC22A-87A8-7A4B-86F8-B777C98A4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5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5">
            <a:extLst>
              <a:ext uri="{FF2B5EF4-FFF2-40B4-BE49-F238E27FC236}">
                <a16:creationId xmlns:a16="http://schemas.microsoft.com/office/drawing/2014/main" id="{91AE36BB-F700-604D-9D63-EC787130215B}"/>
              </a:ext>
            </a:extLst>
          </p:cNvPr>
          <p:cNvSpPr/>
          <p:nvPr userDrawn="1"/>
        </p:nvSpPr>
        <p:spPr>
          <a:xfrm>
            <a:off x="1" y="0"/>
            <a:ext cx="10273552" cy="1690688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CF4BF4-A266-2342-B048-E61056B5F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9435352" cy="169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380E1-540E-CF4E-8535-5BC90B101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515600" cy="412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5E6C1-6F13-1F48-B286-4D52F2770B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4210-F925-694E-BEB0-4FCD57C3D82B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2D70C-8CE3-5C47-8A44-52660A591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2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FF93F-BFD5-ED43-9098-99D527816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52DD8A0B-C33A-AF48-BAD2-D106DA2ED338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926" y="211701"/>
            <a:ext cx="1299698" cy="46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5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0" r:id="rId5"/>
    <p:sldLayoutId id="2147483649" r:id="rId6"/>
    <p:sldLayoutId id="2147483650" r:id="rId7"/>
    <p:sldLayoutId id="2147483652" r:id="rId8"/>
    <p:sldLayoutId id="2147483653" r:id="rId9"/>
    <p:sldLayoutId id="2147483654" r:id="rId10"/>
    <p:sldLayoutId id="2147483651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tx1"/>
          </a:solidFill>
          <a:latin typeface="Gotha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 baseline="0">
          <a:solidFill>
            <a:schemeClr val="tx1"/>
          </a:solidFill>
          <a:latin typeface="Gotha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Gotha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Gotha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Gotha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Gotha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1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1632C9-2CDD-5F46-8546-0924F4F64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6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1998" cy="6886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5684" y="711298"/>
            <a:ext cx="10871956" cy="4119095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Gotham Bold" pitchFamily="50" charset="0"/>
                <a:cs typeface="Gotham Bold" pitchFamily="50" charset="0"/>
              </a:rPr>
              <a:t>Resilient Cloud-Native Edge Network Services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BB82899-704A-4C41-B0C6-58BB5AC5A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5503" y="4968401"/>
            <a:ext cx="3392463" cy="2201369"/>
          </a:xfrm>
          <a:prstGeom prst="rect">
            <a:avLst/>
          </a:prstGeom>
        </p:spPr>
      </p:pic>
      <p:pic>
        <p:nvPicPr>
          <p:cNvPr id="12" name="Picture 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EBDEE70-3677-4E49-9E92-56E2AC09BC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968" y="5427836"/>
            <a:ext cx="3647853" cy="910326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0198C1EF-F404-445E-8EBE-C3D12160B0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5860" y="5348302"/>
            <a:ext cx="3578541" cy="150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8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7A8A5-8610-4EF1-9557-EAAD9D97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Gotham"/>
              </a:rPr>
              <a:t>Turnium delivers Cloud Native, Multi-Path </a:t>
            </a:r>
            <a:r>
              <a:rPr lang="en-US" dirty="0">
                <a:latin typeface="Gotham"/>
              </a:rPr>
              <a:t>W</a:t>
            </a:r>
            <a:r>
              <a:rPr lang="en-US" sz="3200" b="1" dirty="0">
                <a:latin typeface="Gotham"/>
              </a:rPr>
              <a:t>ired-Wireless or </a:t>
            </a:r>
            <a:r>
              <a:rPr lang="en-US" dirty="0">
                <a:latin typeface="Gotham"/>
              </a:rPr>
              <a:t>W</a:t>
            </a:r>
            <a:r>
              <a:rPr lang="en-US" sz="3200" b="1" dirty="0">
                <a:latin typeface="Gotham"/>
              </a:rPr>
              <a:t>ireless-Wireless </a:t>
            </a:r>
            <a:r>
              <a:rPr lang="en-US" dirty="0">
                <a:latin typeface="Gotham"/>
              </a:rPr>
              <a:t>C</a:t>
            </a:r>
            <a:r>
              <a:rPr lang="en-US" sz="3200" b="1" dirty="0">
                <a:latin typeface="Gotham"/>
              </a:rPr>
              <a:t>onverged </a:t>
            </a:r>
            <a:r>
              <a:rPr lang="en-US" dirty="0">
                <a:latin typeface="Gotham"/>
              </a:rPr>
              <a:t>N</a:t>
            </a:r>
            <a:r>
              <a:rPr lang="en-US" sz="3200" b="1" dirty="0">
                <a:latin typeface="Gotham"/>
              </a:rPr>
              <a:t>etworks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540F7-0814-5644-8FC6-FDB367EA2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541655" lvl="1">
              <a:lnSpc>
                <a:spcPct val="150000"/>
              </a:lnSpc>
              <a:buFont typeface="Wingdings,Sans-Serif" pitchFamily="2" charset="2"/>
              <a:buChar char="§"/>
            </a:pPr>
            <a:r>
              <a:rPr lang="en-US" sz="2800" dirty="0">
                <a:latin typeface="Gotham Light"/>
              </a:rPr>
              <a:t>Extend cloud environments</a:t>
            </a:r>
          </a:p>
          <a:p>
            <a:pPr marL="541655" lvl="1">
              <a:lnSpc>
                <a:spcPct val="150000"/>
              </a:lnSpc>
              <a:buFont typeface="Wingdings,Sans-Serif" pitchFamily="2" charset="2"/>
              <a:buChar char="§"/>
            </a:pPr>
            <a:r>
              <a:rPr lang="en-US" sz="2800" dirty="0">
                <a:latin typeface="Gotham Light"/>
              </a:rPr>
              <a:t>Deliver robust IoT and Industrial IoT networks</a:t>
            </a:r>
          </a:p>
          <a:p>
            <a:pPr marL="541655" lvl="1">
              <a:lnSpc>
                <a:spcPct val="150000"/>
              </a:lnSpc>
              <a:buFont typeface="Wingdings,Sans-Serif" pitchFamily="2" charset="2"/>
              <a:buChar char="§"/>
            </a:pPr>
            <a:r>
              <a:rPr lang="en-US" sz="2800" dirty="0">
                <a:latin typeface="Gotham Light"/>
              </a:rPr>
              <a:t>Extend or replace MPLS</a:t>
            </a:r>
          </a:p>
          <a:p>
            <a:pPr marL="541655" lvl="1">
              <a:lnSpc>
                <a:spcPct val="150000"/>
              </a:lnSpc>
              <a:buFont typeface="Wingdings,Sans-Serif" pitchFamily="2" charset="2"/>
              <a:buChar char="§"/>
            </a:pPr>
            <a:r>
              <a:rPr lang="en-US" sz="2800" dirty="0">
                <a:latin typeface="Gotham Light"/>
              </a:rPr>
              <a:t>Deliver uCPE for Multi-Access Edge Compute </a:t>
            </a:r>
            <a:endParaRPr lang="en-US" sz="3200" dirty="0">
              <a:latin typeface="Gotham Light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8F5B496-1D5A-854C-8EF1-BC9010CCF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65C9D-BB48-B445-A319-00126F4BE1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25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4">
            <a:extLst>
              <a:ext uri="{FF2B5EF4-FFF2-40B4-BE49-F238E27FC236}">
                <a16:creationId xmlns:a16="http://schemas.microsoft.com/office/drawing/2014/main" id="{A0FA1884-BF6D-724F-8C62-F26F479A0648}"/>
              </a:ext>
            </a:extLst>
          </p:cNvPr>
          <p:cNvSpPr txBox="1">
            <a:spLocks/>
          </p:cNvSpPr>
          <p:nvPr/>
        </p:nvSpPr>
        <p:spPr>
          <a:xfrm>
            <a:off x="687188" y="523452"/>
            <a:ext cx="9511031" cy="1011585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Gotham"/>
                <a:cs typeface="Calibri Light"/>
              </a:rPr>
              <a:t>Multi-Cloud, Multi-Site on Red Hat OpenShift</a:t>
            </a:r>
          </a:p>
          <a:p>
            <a:r>
              <a:rPr lang="en-US" sz="2400" b="1" dirty="0">
                <a:latin typeface="Gotham"/>
                <a:cs typeface="Calibri Light"/>
              </a:rPr>
              <a:t>On-Net and Off-Net Sites + AWS + Azure</a:t>
            </a:r>
          </a:p>
          <a:p>
            <a:endParaRPr lang="en-US" sz="3200" b="1" dirty="0">
              <a:latin typeface="Gotham"/>
              <a:cs typeface="Calibri Light"/>
            </a:endParaRPr>
          </a:p>
          <a:p>
            <a:endParaRPr lang="en-US" sz="3200" b="1" dirty="0">
              <a:latin typeface="Gotha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113BC8C-A7B2-A64C-8C52-1B2CC7B2C1CD}"/>
              </a:ext>
            </a:extLst>
          </p:cNvPr>
          <p:cNvGrpSpPr/>
          <p:nvPr/>
        </p:nvGrpSpPr>
        <p:grpSpPr>
          <a:xfrm>
            <a:off x="405381" y="1808048"/>
            <a:ext cx="10839184" cy="4583468"/>
            <a:chOff x="908442" y="1748141"/>
            <a:chExt cx="9841335" cy="3842942"/>
          </a:xfrm>
        </p:grpSpPr>
        <p:cxnSp>
          <p:nvCxnSpPr>
            <p:cNvPr id="8" name="Google Shape;721;p44">
              <a:extLst>
                <a:ext uri="{FF2B5EF4-FFF2-40B4-BE49-F238E27FC236}">
                  <a16:creationId xmlns:a16="http://schemas.microsoft.com/office/drawing/2014/main" id="{EE0FB7F7-1EA1-534C-AC55-C87F8AE86312}"/>
                </a:ext>
              </a:extLst>
            </p:cNvPr>
            <p:cNvCxnSpPr/>
            <p:nvPr/>
          </p:nvCxnSpPr>
          <p:spPr>
            <a:xfrm flipH="1">
              <a:off x="5774201" y="3283481"/>
              <a:ext cx="3300" cy="11334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" name="Google Shape;724;p44">
              <a:extLst>
                <a:ext uri="{FF2B5EF4-FFF2-40B4-BE49-F238E27FC236}">
                  <a16:creationId xmlns:a16="http://schemas.microsoft.com/office/drawing/2014/main" id="{221DF175-7A47-CB4A-9FBE-A3AD99A15D8A}"/>
                </a:ext>
              </a:extLst>
            </p:cNvPr>
            <p:cNvGrpSpPr/>
            <p:nvPr/>
          </p:nvGrpSpPr>
          <p:grpSpPr>
            <a:xfrm>
              <a:off x="4929700" y="4298360"/>
              <a:ext cx="1663467" cy="1098791"/>
              <a:chOff x="4758726" y="4298369"/>
              <a:chExt cx="3066865" cy="1864575"/>
            </a:xfrm>
          </p:grpSpPr>
          <p:sp>
            <p:nvSpPr>
              <p:cNvPr id="61" name="Google Shape;725;p44">
                <a:extLst>
                  <a:ext uri="{FF2B5EF4-FFF2-40B4-BE49-F238E27FC236}">
                    <a16:creationId xmlns:a16="http://schemas.microsoft.com/office/drawing/2014/main" id="{88DFC5B6-C4F6-0D47-BC13-C7E7DF7D3A0C}"/>
                  </a:ext>
                </a:extLst>
              </p:cNvPr>
              <p:cNvSpPr/>
              <p:nvPr/>
            </p:nvSpPr>
            <p:spPr>
              <a:xfrm>
                <a:off x="5132360" y="4299944"/>
                <a:ext cx="2252400" cy="1863000"/>
              </a:xfrm>
              <a:prstGeom prst="rect">
                <a:avLst/>
              </a:prstGeom>
              <a:solidFill>
                <a:srgbClr val="D5D5D5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pic>
            <p:nvPicPr>
              <p:cNvPr id="62" name="Google Shape;726;p44">
                <a:extLst>
                  <a:ext uri="{FF2B5EF4-FFF2-40B4-BE49-F238E27FC236}">
                    <a16:creationId xmlns:a16="http://schemas.microsoft.com/office/drawing/2014/main" id="{12414DC2-1C49-454F-A74C-2CD2FA7B9040}"/>
                  </a:ext>
                </a:extLst>
              </p:cNvPr>
              <p:cNvPicPr preferRelativeResize="0"/>
              <p:nvPr/>
            </p:nvPicPr>
            <p:blipFill rotWithShape="1">
              <a:blip r:embed="rId2" cstate="screen">
                <a:alphaModFix amt="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32360" y="4298369"/>
                <a:ext cx="2252400" cy="1863000"/>
              </a:xfrm>
              <a:prstGeom prst="rect">
                <a:avLst/>
              </a:prstGeom>
              <a:noFill/>
              <a:ln w="9525" cap="flat" cmpd="sng">
                <a:solidFill>
                  <a:srgbClr val="D9D9D9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sp>
            <p:nvSpPr>
              <p:cNvPr id="63" name="Google Shape;723;p44">
                <a:extLst>
                  <a:ext uri="{FF2B5EF4-FFF2-40B4-BE49-F238E27FC236}">
                    <a16:creationId xmlns:a16="http://schemas.microsoft.com/office/drawing/2014/main" id="{A5F0AE94-5084-5B40-9486-D1E77D93DB17}"/>
                  </a:ext>
                </a:extLst>
              </p:cNvPr>
              <p:cNvSpPr txBox="1"/>
              <p:nvPr/>
            </p:nvSpPr>
            <p:spPr>
              <a:xfrm>
                <a:off x="4758726" y="4813011"/>
                <a:ext cx="3066865" cy="2971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666666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HEADQUARTERS</a:t>
                </a:r>
                <a:endParaRPr dirty="0">
                  <a:solidFill>
                    <a:srgbClr val="666666"/>
                  </a:solidFill>
                </a:endParaRPr>
              </a:p>
            </p:txBody>
          </p:sp>
        </p:grpSp>
        <p:grpSp>
          <p:nvGrpSpPr>
            <p:cNvPr id="11" name="Google Shape;727;p44">
              <a:extLst>
                <a:ext uri="{FF2B5EF4-FFF2-40B4-BE49-F238E27FC236}">
                  <a16:creationId xmlns:a16="http://schemas.microsoft.com/office/drawing/2014/main" id="{AE806E99-2AAA-D24E-8A0E-92BDBDEFDA89}"/>
                </a:ext>
              </a:extLst>
            </p:cNvPr>
            <p:cNvGrpSpPr/>
            <p:nvPr/>
          </p:nvGrpSpPr>
          <p:grpSpPr>
            <a:xfrm>
              <a:off x="2001570" y="2378791"/>
              <a:ext cx="1608299" cy="858810"/>
              <a:chOff x="1939582" y="2378791"/>
              <a:chExt cx="2144400" cy="1145079"/>
            </a:xfrm>
          </p:grpSpPr>
          <p:pic>
            <p:nvPicPr>
              <p:cNvPr id="59" name="Google Shape;728;p44">
                <a:extLst>
                  <a:ext uri="{FF2B5EF4-FFF2-40B4-BE49-F238E27FC236}">
                    <a16:creationId xmlns:a16="http://schemas.microsoft.com/office/drawing/2014/main" id="{74E7A80A-E9A6-E642-BDB3-0750CE2AF37D}"/>
                  </a:ext>
                </a:extLst>
              </p:cNvPr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87531" y="2378791"/>
                <a:ext cx="1795029" cy="7619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0" name="Google Shape;729;p44">
                <a:extLst>
                  <a:ext uri="{FF2B5EF4-FFF2-40B4-BE49-F238E27FC236}">
                    <a16:creationId xmlns:a16="http://schemas.microsoft.com/office/drawing/2014/main" id="{6BB12FA3-1853-5F47-98BE-DFE6D3908F08}"/>
                  </a:ext>
                </a:extLst>
              </p:cNvPr>
              <p:cNvSpPr txBox="1"/>
              <p:nvPr/>
            </p:nvSpPr>
            <p:spPr>
              <a:xfrm>
                <a:off x="1939582" y="3187532"/>
                <a:ext cx="2144400" cy="3363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999999"/>
                    </a:solidFill>
                    <a:latin typeface="Overpass Light"/>
                    <a:sym typeface="Overpass Light"/>
                  </a:rPr>
                  <a:t>AWS EU WEST 2</a:t>
                </a:r>
                <a:endParaRPr b="1" dirty="0">
                  <a:solidFill>
                    <a:srgbClr val="999999"/>
                  </a:solidFill>
                  <a:latin typeface="Overpass Light"/>
                  <a:sym typeface="Overpass Light"/>
                </a:endParaRPr>
              </a:p>
            </p:txBody>
          </p:sp>
        </p:grpSp>
        <p:grpSp>
          <p:nvGrpSpPr>
            <p:cNvPr id="12" name="Google Shape;732;p44">
              <a:extLst>
                <a:ext uri="{FF2B5EF4-FFF2-40B4-BE49-F238E27FC236}">
                  <a16:creationId xmlns:a16="http://schemas.microsoft.com/office/drawing/2014/main" id="{08AC0B33-CD54-E64A-8F01-D94ED9AAE781}"/>
                </a:ext>
              </a:extLst>
            </p:cNvPr>
            <p:cNvGrpSpPr/>
            <p:nvPr/>
          </p:nvGrpSpPr>
          <p:grpSpPr>
            <a:xfrm>
              <a:off x="2763926" y="4470704"/>
              <a:ext cx="869400" cy="501472"/>
              <a:chOff x="2763926" y="4494024"/>
              <a:chExt cx="1159200" cy="668628"/>
            </a:xfrm>
          </p:grpSpPr>
          <p:pic>
            <p:nvPicPr>
              <p:cNvPr id="57" name="Google Shape;733;p44">
                <a:extLst>
                  <a:ext uri="{FF2B5EF4-FFF2-40B4-BE49-F238E27FC236}">
                    <a16:creationId xmlns:a16="http://schemas.microsoft.com/office/drawing/2014/main" id="{94BB9D78-E584-8145-A751-1C6378C6EAD3}"/>
                  </a:ext>
                </a:extLst>
              </p:cNvPr>
              <p:cNvPicPr preferRelativeResize="0"/>
              <p:nvPr/>
            </p:nvPicPr>
            <p:blipFill rotWithShape="1">
              <a:blip r:embed="rId4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41653" y="4494024"/>
                <a:ext cx="822645" cy="34916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8" name="Google Shape;734;p44">
                <a:extLst>
                  <a:ext uri="{FF2B5EF4-FFF2-40B4-BE49-F238E27FC236}">
                    <a16:creationId xmlns:a16="http://schemas.microsoft.com/office/drawing/2014/main" id="{F9C7C467-7E30-5B45-B0A1-5C42BEAC1331}"/>
                  </a:ext>
                </a:extLst>
              </p:cNvPr>
              <p:cNvSpPr txBox="1"/>
              <p:nvPr/>
            </p:nvSpPr>
            <p:spPr>
              <a:xfrm>
                <a:off x="2763926" y="4813452"/>
                <a:ext cx="1159200" cy="349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 dirty="0">
                    <a:solidFill>
                      <a:srgbClr val="999999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ON-NET</a:t>
                </a:r>
                <a:endParaRPr sz="1200" b="1" dirty="0">
                  <a:solidFill>
                    <a:srgbClr val="999999"/>
                  </a:solidFill>
                  <a:latin typeface="Overpass Light"/>
                  <a:ea typeface="Overpass Light"/>
                  <a:cs typeface="Overpass Light"/>
                  <a:sym typeface="Overpass Light"/>
                </a:endParaRPr>
              </a:p>
            </p:txBody>
          </p:sp>
        </p:grpSp>
        <p:cxnSp>
          <p:nvCxnSpPr>
            <p:cNvPr id="14" name="Google Shape;735;p44">
              <a:extLst>
                <a:ext uri="{FF2B5EF4-FFF2-40B4-BE49-F238E27FC236}">
                  <a16:creationId xmlns:a16="http://schemas.microsoft.com/office/drawing/2014/main" id="{0773B3B3-14FA-5B49-8AFA-9D3C89382F1F}"/>
                </a:ext>
              </a:extLst>
            </p:cNvPr>
            <p:cNvCxnSpPr/>
            <p:nvPr/>
          </p:nvCxnSpPr>
          <p:spPr>
            <a:xfrm>
              <a:off x="1863194" y="4837583"/>
              <a:ext cx="900600" cy="36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737;p44">
              <a:extLst>
                <a:ext uri="{FF2B5EF4-FFF2-40B4-BE49-F238E27FC236}">
                  <a16:creationId xmlns:a16="http://schemas.microsoft.com/office/drawing/2014/main" id="{D1395B2B-7F4B-6248-AC29-60286ADBD253}"/>
                </a:ext>
              </a:extLst>
            </p:cNvPr>
            <p:cNvCxnSpPr/>
            <p:nvPr/>
          </p:nvCxnSpPr>
          <p:spPr>
            <a:xfrm>
              <a:off x="8989157" y="5088636"/>
              <a:ext cx="810600" cy="33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7" name="Google Shape;743;p44">
              <a:extLst>
                <a:ext uri="{FF2B5EF4-FFF2-40B4-BE49-F238E27FC236}">
                  <a16:creationId xmlns:a16="http://schemas.microsoft.com/office/drawing/2014/main" id="{F67CB2B0-771A-E743-AE1B-C493F6F698C6}"/>
                </a:ext>
              </a:extLst>
            </p:cNvPr>
            <p:cNvGrpSpPr/>
            <p:nvPr/>
          </p:nvGrpSpPr>
          <p:grpSpPr>
            <a:xfrm>
              <a:off x="8194484" y="4730599"/>
              <a:ext cx="869400" cy="488998"/>
              <a:chOff x="8219387" y="4758069"/>
              <a:chExt cx="1159200" cy="651995"/>
            </a:xfrm>
          </p:grpSpPr>
          <p:pic>
            <p:nvPicPr>
              <p:cNvPr id="53" name="Google Shape;744;p44">
                <a:extLst>
                  <a:ext uri="{FF2B5EF4-FFF2-40B4-BE49-F238E27FC236}">
                    <a16:creationId xmlns:a16="http://schemas.microsoft.com/office/drawing/2014/main" id="{82AEB94B-7997-B142-B4D8-D22D175E0E2E}"/>
                  </a:ext>
                </a:extLst>
              </p:cNvPr>
              <p:cNvPicPr preferRelativeResize="0"/>
              <p:nvPr/>
            </p:nvPicPr>
            <p:blipFill rotWithShape="1">
              <a:blip r:embed="rId5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354045" y="4758069"/>
                <a:ext cx="822645" cy="34916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4" name="Google Shape;738;p44">
                <a:extLst>
                  <a:ext uri="{FF2B5EF4-FFF2-40B4-BE49-F238E27FC236}">
                    <a16:creationId xmlns:a16="http://schemas.microsoft.com/office/drawing/2014/main" id="{B5C6D28D-39DD-1F46-BC13-EC624B215063}"/>
                  </a:ext>
                </a:extLst>
              </p:cNvPr>
              <p:cNvSpPr txBox="1"/>
              <p:nvPr/>
            </p:nvSpPr>
            <p:spPr>
              <a:xfrm>
                <a:off x="8219387" y="5060863"/>
                <a:ext cx="1159200" cy="34920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 dirty="0">
                    <a:solidFill>
                      <a:srgbClr val="999999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OFF-NET</a:t>
                </a:r>
                <a:endParaRPr sz="1200" b="1" dirty="0">
                  <a:solidFill>
                    <a:srgbClr val="999999"/>
                  </a:solidFill>
                  <a:latin typeface="Overpass Light"/>
                  <a:ea typeface="Overpass Light"/>
                  <a:cs typeface="Overpass Light"/>
                  <a:sym typeface="Overpass Light"/>
                </a:endParaRPr>
              </a:p>
            </p:txBody>
          </p:sp>
        </p:grpSp>
        <p:cxnSp>
          <p:nvCxnSpPr>
            <p:cNvPr id="18" name="Google Shape;745;p44">
              <a:extLst>
                <a:ext uri="{FF2B5EF4-FFF2-40B4-BE49-F238E27FC236}">
                  <a16:creationId xmlns:a16="http://schemas.microsoft.com/office/drawing/2014/main" id="{9654FABF-0E5D-3C41-A819-5D151D34F728}"/>
                </a:ext>
              </a:extLst>
            </p:cNvPr>
            <p:cNvCxnSpPr>
              <a:cxnSpLocks/>
              <a:stCxn id="13" idx="1"/>
              <a:endCxn id="71" idx="3"/>
            </p:cNvCxnSpPr>
            <p:nvPr/>
          </p:nvCxnSpPr>
          <p:spPr>
            <a:xfrm flipH="1">
              <a:off x="3759700" y="2652118"/>
              <a:ext cx="1382401" cy="5545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746;p44">
              <a:extLst>
                <a:ext uri="{FF2B5EF4-FFF2-40B4-BE49-F238E27FC236}">
                  <a16:creationId xmlns:a16="http://schemas.microsoft.com/office/drawing/2014/main" id="{2A31775E-E683-4548-A17C-61970EB4279A}"/>
                </a:ext>
              </a:extLst>
            </p:cNvPr>
            <p:cNvCxnSpPr>
              <a:cxnSpLocks/>
              <a:stCxn id="67" idx="1"/>
            </p:cNvCxnSpPr>
            <p:nvPr/>
          </p:nvCxnSpPr>
          <p:spPr>
            <a:xfrm flipH="1">
              <a:off x="6412963" y="2651235"/>
              <a:ext cx="2206743" cy="766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0" name="Google Shape;748;p44">
              <a:extLst>
                <a:ext uri="{FF2B5EF4-FFF2-40B4-BE49-F238E27FC236}">
                  <a16:creationId xmlns:a16="http://schemas.microsoft.com/office/drawing/2014/main" id="{FEECE12A-3C50-1D4F-B2D1-5437D8675203}"/>
                </a:ext>
              </a:extLst>
            </p:cNvPr>
            <p:cNvGrpSpPr/>
            <p:nvPr/>
          </p:nvGrpSpPr>
          <p:grpSpPr>
            <a:xfrm>
              <a:off x="8456250" y="2373779"/>
              <a:ext cx="1831376" cy="880273"/>
              <a:chOff x="8388845" y="2373778"/>
              <a:chExt cx="2441836" cy="1173696"/>
            </a:xfrm>
          </p:grpSpPr>
          <p:pic>
            <p:nvPicPr>
              <p:cNvPr id="51" name="Google Shape;747;p44">
                <a:extLst>
                  <a:ext uri="{FF2B5EF4-FFF2-40B4-BE49-F238E27FC236}">
                    <a16:creationId xmlns:a16="http://schemas.microsoft.com/office/drawing/2014/main" id="{1317A9A6-220A-D74A-A1D1-D17F5FC857C4}"/>
                  </a:ext>
                </a:extLst>
              </p:cNvPr>
              <p:cNvPicPr preferRelativeResize="0"/>
              <p:nvPr/>
            </p:nvPicPr>
            <p:blipFill rotWithShape="1">
              <a:blip r:embed="rId6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658462" y="2373778"/>
                <a:ext cx="1795029" cy="7619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2" name="Google Shape;749;p44">
                <a:extLst>
                  <a:ext uri="{FF2B5EF4-FFF2-40B4-BE49-F238E27FC236}">
                    <a16:creationId xmlns:a16="http://schemas.microsoft.com/office/drawing/2014/main" id="{A1D14DFB-4549-1A41-9774-BADAA03A3C8C}"/>
                  </a:ext>
                </a:extLst>
              </p:cNvPr>
              <p:cNvSpPr txBox="1"/>
              <p:nvPr/>
            </p:nvSpPr>
            <p:spPr>
              <a:xfrm>
                <a:off x="8388845" y="3182519"/>
                <a:ext cx="2441836" cy="3649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999999"/>
                    </a:solidFill>
                    <a:latin typeface="Overpass Light"/>
                    <a:sym typeface="Overpass Light"/>
                  </a:rPr>
                  <a:t>AZURE UK SOUTH</a:t>
                </a:r>
                <a:endParaRPr b="1" dirty="0">
                  <a:solidFill>
                    <a:srgbClr val="999999"/>
                  </a:solidFill>
                  <a:latin typeface="Overpass Light"/>
                  <a:sym typeface="Overpass Light"/>
                </a:endParaRPr>
              </a:p>
            </p:txBody>
          </p:sp>
        </p:grpSp>
        <p:grpSp>
          <p:nvGrpSpPr>
            <p:cNvPr id="21" name="Google Shape;750;p44">
              <a:extLst>
                <a:ext uri="{FF2B5EF4-FFF2-40B4-BE49-F238E27FC236}">
                  <a16:creationId xmlns:a16="http://schemas.microsoft.com/office/drawing/2014/main" id="{63B459B7-4FF3-8048-B0F9-DE5EDFBEF6CC}"/>
                </a:ext>
              </a:extLst>
            </p:cNvPr>
            <p:cNvGrpSpPr/>
            <p:nvPr/>
          </p:nvGrpSpPr>
          <p:grpSpPr>
            <a:xfrm>
              <a:off x="9386919" y="2331039"/>
              <a:ext cx="614000" cy="454858"/>
              <a:chOff x="9386919" y="2331039"/>
              <a:chExt cx="818667" cy="606477"/>
            </a:xfrm>
          </p:grpSpPr>
          <p:pic>
            <p:nvPicPr>
              <p:cNvPr id="48" name="Google Shape;751;p44">
                <a:extLst>
                  <a:ext uri="{FF2B5EF4-FFF2-40B4-BE49-F238E27FC236}">
                    <a16:creationId xmlns:a16="http://schemas.microsoft.com/office/drawing/2014/main" id="{19386EF5-1448-4E4F-9D12-FD6374043514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86919" y="233103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9" name="Google Shape;752;p44">
                <a:extLst>
                  <a:ext uri="{FF2B5EF4-FFF2-40B4-BE49-F238E27FC236}">
                    <a16:creationId xmlns:a16="http://schemas.microsoft.com/office/drawing/2014/main" id="{4833E347-F858-4049-943E-AA321D74062A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61094" y="240723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" name="Google Shape;753;p44">
                <a:extLst>
                  <a:ext uri="{FF2B5EF4-FFF2-40B4-BE49-F238E27FC236}">
                    <a16:creationId xmlns:a16="http://schemas.microsoft.com/office/drawing/2014/main" id="{AF454A1B-CD05-4D49-981A-64A0E969DF00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38219" y="25819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2" name="Google Shape;736;p44">
              <a:extLst>
                <a:ext uri="{FF2B5EF4-FFF2-40B4-BE49-F238E27FC236}">
                  <a16:creationId xmlns:a16="http://schemas.microsoft.com/office/drawing/2014/main" id="{37494B64-C70D-9A4A-90BE-EEBBDB5AEAD3}"/>
                </a:ext>
              </a:extLst>
            </p:cNvPr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430"/>
            <a:stretch/>
          </p:blipFill>
          <p:spPr>
            <a:xfrm>
              <a:off x="1249188" y="4718827"/>
              <a:ext cx="614006" cy="2375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754;p44">
              <a:extLst>
                <a:ext uri="{FF2B5EF4-FFF2-40B4-BE49-F238E27FC236}">
                  <a16:creationId xmlns:a16="http://schemas.microsoft.com/office/drawing/2014/main" id="{57F344DC-421A-9E4C-BCFC-4527F8003FAA}"/>
                </a:ext>
              </a:extLst>
            </p:cNvPr>
            <p:cNvSpPr txBox="1"/>
            <p:nvPr/>
          </p:nvSpPr>
          <p:spPr>
            <a:xfrm>
              <a:off x="908442" y="4979141"/>
              <a:ext cx="1295498" cy="3278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BRANCH OFFICE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MARYLAND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</p:txBody>
        </p:sp>
        <p:pic>
          <p:nvPicPr>
            <p:cNvPr id="24" name="Google Shape;755;p44">
              <a:extLst>
                <a:ext uri="{FF2B5EF4-FFF2-40B4-BE49-F238E27FC236}">
                  <a16:creationId xmlns:a16="http://schemas.microsoft.com/office/drawing/2014/main" id="{6385ED11-6CCE-8A42-B171-09310EF5699A}"/>
                </a:ext>
              </a:extLst>
            </p:cNvPr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430"/>
            <a:stretch/>
          </p:blipFill>
          <p:spPr>
            <a:xfrm>
              <a:off x="9781259" y="4902128"/>
              <a:ext cx="614006" cy="2375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Google Shape;739;p44">
              <a:extLst>
                <a:ext uri="{FF2B5EF4-FFF2-40B4-BE49-F238E27FC236}">
                  <a16:creationId xmlns:a16="http://schemas.microsoft.com/office/drawing/2014/main" id="{E015BEA4-18CD-574C-BC00-746DBA7110F8}"/>
                </a:ext>
              </a:extLst>
            </p:cNvPr>
            <p:cNvSpPr txBox="1"/>
            <p:nvPr/>
          </p:nvSpPr>
          <p:spPr>
            <a:xfrm>
              <a:off x="9514454" y="5020883"/>
              <a:ext cx="1235323" cy="5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BRANCH OFFICE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MONTREAL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</p:txBody>
        </p:sp>
        <p:grpSp>
          <p:nvGrpSpPr>
            <p:cNvPr id="26" name="Google Shape;756;p44">
              <a:extLst>
                <a:ext uri="{FF2B5EF4-FFF2-40B4-BE49-F238E27FC236}">
                  <a16:creationId xmlns:a16="http://schemas.microsoft.com/office/drawing/2014/main" id="{E3CF0097-EF2D-DA42-A1FF-AE2C567CB8E7}"/>
                </a:ext>
              </a:extLst>
            </p:cNvPr>
            <p:cNvGrpSpPr/>
            <p:nvPr/>
          </p:nvGrpSpPr>
          <p:grpSpPr>
            <a:xfrm>
              <a:off x="2361269" y="2349664"/>
              <a:ext cx="614000" cy="454858"/>
              <a:chOff x="2361269" y="2349664"/>
              <a:chExt cx="818667" cy="606477"/>
            </a:xfrm>
          </p:grpSpPr>
          <p:pic>
            <p:nvPicPr>
              <p:cNvPr id="45" name="Google Shape;757;p44">
                <a:extLst>
                  <a:ext uri="{FF2B5EF4-FFF2-40B4-BE49-F238E27FC236}">
                    <a16:creationId xmlns:a16="http://schemas.microsoft.com/office/drawing/2014/main" id="{8F6D099F-8FD8-ED48-BAE0-CC9FD1E93704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1269" y="23496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6" name="Google Shape;758;p44">
                <a:extLst>
                  <a:ext uri="{FF2B5EF4-FFF2-40B4-BE49-F238E27FC236}">
                    <a16:creationId xmlns:a16="http://schemas.microsoft.com/office/drawing/2014/main" id="{6B82CB8B-8D3B-7248-8541-A092F3B84FB0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35444" y="24258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7" name="Google Shape;759;p44">
                <a:extLst>
                  <a:ext uri="{FF2B5EF4-FFF2-40B4-BE49-F238E27FC236}">
                    <a16:creationId xmlns:a16="http://schemas.microsoft.com/office/drawing/2014/main" id="{857F6B69-DE60-2940-8A8C-885598731F97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12569" y="260058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27" name="Google Shape;760;p44">
              <a:extLst>
                <a:ext uri="{FF2B5EF4-FFF2-40B4-BE49-F238E27FC236}">
                  <a16:creationId xmlns:a16="http://schemas.microsoft.com/office/drawing/2014/main" id="{BBB65745-2224-E949-85C5-88876E6B427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825576" y="3423615"/>
              <a:ext cx="2044225" cy="1285815"/>
            </a:xfrm>
            <a:prstGeom prst="bentConnector3">
              <a:avLst>
                <a:gd name="adj1" fmla="val 50000"/>
              </a:avLst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761;p44">
              <a:extLst>
                <a:ext uri="{FF2B5EF4-FFF2-40B4-BE49-F238E27FC236}">
                  <a16:creationId xmlns:a16="http://schemas.microsoft.com/office/drawing/2014/main" id="{DC742C45-9A5B-D04D-A5B6-E50CC3F6A676}"/>
                </a:ext>
              </a:extLst>
            </p:cNvPr>
            <p:cNvCxnSpPr/>
            <p:nvPr/>
          </p:nvCxnSpPr>
          <p:spPr>
            <a:xfrm>
              <a:off x="3633326" y="4841222"/>
              <a:ext cx="1499100" cy="60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43" name="Google Shape;764;p44">
              <a:extLst>
                <a:ext uri="{FF2B5EF4-FFF2-40B4-BE49-F238E27FC236}">
                  <a16:creationId xmlns:a16="http://schemas.microsoft.com/office/drawing/2014/main" id="{ACF41F41-636F-7F49-80A3-BA29F852DC5D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095" t="-1100" r="-2253" b="-1790"/>
            <a:stretch/>
          </p:blipFill>
          <p:spPr>
            <a:xfrm>
              <a:off x="8647398" y="1748141"/>
              <a:ext cx="658874" cy="78477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3" name="Google Shape;761;p44">
              <a:extLst>
                <a:ext uri="{FF2B5EF4-FFF2-40B4-BE49-F238E27FC236}">
                  <a16:creationId xmlns:a16="http://schemas.microsoft.com/office/drawing/2014/main" id="{E0EB7874-9EFB-5849-84C3-119E68CBBB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111" y="2996650"/>
              <a:ext cx="1744028" cy="1445428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ysDash"/>
              <a:round/>
              <a:headEnd type="none" w="med" len="med"/>
              <a:tailEnd type="none" w="med" len="med"/>
            </a:ln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8124246-F060-9A46-87F9-BC6D6000DE21}"/>
                </a:ext>
              </a:extLst>
            </p:cNvPr>
            <p:cNvSpPr txBox="1"/>
            <p:nvPr/>
          </p:nvSpPr>
          <p:spPr>
            <a:xfrm rot="19140000">
              <a:off x="3906644" y="3415674"/>
              <a:ext cx="949713" cy="23224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 dirty="0">
                  <a:cs typeface="Calibri"/>
                </a:rPr>
                <a:t>Backup</a:t>
              </a:r>
            </a:p>
          </p:txBody>
        </p:sp>
        <p:cxnSp>
          <p:nvCxnSpPr>
            <p:cNvPr id="35" name="Google Shape;761;p44">
              <a:extLst>
                <a:ext uri="{FF2B5EF4-FFF2-40B4-BE49-F238E27FC236}">
                  <a16:creationId xmlns:a16="http://schemas.microsoft.com/office/drawing/2014/main" id="{9C2295ED-567A-C044-85DC-14372D521663}"/>
                </a:ext>
              </a:extLst>
            </p:cNvPr>
            <p:cNvCxnSpPr>
              <a:cxnSpLocks/>
              <a:stCxn id="53" idx="0"/>
              <a:endCxn id="36" idx="2"/>
            </p:cNvCxnSpPr>
            <p:nvPr/>
          </p:nvCxnSpPr>
          <p:spPr>
            <a:xfrm flipH="1" flipV="1">
              <a:off x="8487034" y="4063408"/>
              <a:ext cx="116935" cy="667191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ysDash"/>
              <a:round/>
              <a:headEnd type="none" w="med" len="med"/>
              <a:tailEnd type="none" w="med" len="med"/>
            </a:ln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F9966A0-7502-5E43-808B-31B45C7E8308}"/>
                </a:ext>
              </a:extLst>
            </p:cNvPr>
            <p:cNvSpPr txBox="1"/>
            <p:nvPr/>
          </p:nvSpPr>
          <p:spPr>
            <a:xfrm>
              <a:off x="8053994" y="3694077"/>
              <a:ext cx="86607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5G/LTE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BE90114-EF7B-6447-9786-A31CF1D27605}"/>
                </a:ext>
              </a:extLst>
            </p:cNvPr>
            <p:cNvSpPr txBox="1"/>
            <p:nvPr/>
          </p:nvSpPr>
          <p:spPr>
            <a:xfrm>
              <a:off x="8529523" y="4138960"/>
              <a:ext cx="949713" cy="23224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 dirty="0">
                  <a:cs typeface="Calibri"/>
                </a:rPr>
                <a:t>Backup</a:t>
              </a:r>
            </a:p>
          </p:txBody>
        </p:sp>
        <p:cxnSp>
          <p:nvCxnSpPr>
            <p:cNvPr id="69" name="Google Shape;737;p44">
              <a:extLst>
                <a:ext uri="{FF2B5EF4-FFF2-40B4-BE49-F238E27FC236}">
                  <a16:creationId xmlns:a16="http://schemas.microsoft.com/office/drawing/2014/main" id="{17958E5A-BD4E-234E-AD4E-9B362FC30F14}"/>
                </a:ext>
              </a:extLst>
            </p:cNvPr>
            <p:cNvCxnSpPr/>
            <p:nvPr/>
          </p:nvCxnSpPr>
          <p:spPr>
            <a:xfrm>
              <a:off x="7486929" y="5088636"/>
              <a:ext cx="810600" cy="33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3" name="Google Shape;722;p44">
              <a:extLst>
                <a:ext uri="{FF2B5EF4-FFF2-40B4-BE49-F238E27FC236}">
                  <a16:creationId xmlns:a16="http://schemas.microsoft.com/office/drawing/2014/main" id="{984347DB-DF83-FA4D-B231-B234AD3A6A0F}"/>
                </a:ext>
              </a:extLst>
            </p:cNvPr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42101" y="2020753"/>
              <a:ext cx="1270800" cy="12627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762;p44">
              <a:extLst>
                <a:ext uri="{FF2B5EF4-FFF2-40B4-BE49-F238E27FC236}">
                  <a16:creationId xmlns:a16="http://schemas.microsoft.com/office/drawing/2014/main" id="{03BB0E56-ED87-AB48-90B9-CF46D5CCED51}"/>
                </a:ext>
              </a:extLst>
            </p:cNvPr>
            <p:cNvSpPr txBox="1"/>
            <p:nvPr/>
          </p:nvSpPr>
          <p:spPr>
            <a:xfrm>
              <a:off x="5267526" y="2573376"/>
              <a:ext cx="1051200" cy="118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rgbClr val="666666"/>
                  </a:solidFill>
                  <a:latin typeface="Overpass Light"/>
                  <a:ea typeface="Overpass Light"/>
                  <a:cs typeface="Overpass Light"/>
                  <a:sym typeface="Overpass Light"/>
                </a:rPr>
                <a:t>INTERNET</a:t>
              </a:r>
              <a:endParaRPr sz="1800" dirty="0">
                <a:solidFill>
                  <a:srgbClr val="666666"/>
                </a:solidFill>
              </a:endParaRPr>
            </a:p>
          </p:txBody>
        </p:sp>
      </p:grpSp>
      <p:cxnSp>
        <p:nvCxnSpPr>
          <p:cNvPr id="74" name="Google Shape;761;p44">
            <a:extLst>
              <a:ext uri="{FF2B5EF4-FFF2-40B4-BE49-F238E27FC236}">
                <a16:creationId xmlns:a16="http://schemas.microsoft.com/office/drawing/2014/main" id="{07550010-6B7A-1A43-BB8E-774B8831F9E8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6487536" y="3092892"/>
            <a:ext cx="2264858" cy="1036069"/>
          </a:xfrm>
          <a:prstGeom prst="straightConnector1">
            <a:avLst/>
          </a:prstGeom>
          <a:noFill/>
          <a:ln w="47625" cap="flat" cmpd="sng">
            <a:solidFill>
              <a:srgbClr val="595959"/>
            </a:solidFill>
            <a:prstDash val="sysDash"/>
            <a:round/>
            <a:headEnd type="none" w="med" len="med"/>
            <a:tailEnd type="none" w="med" len="med"/>
          </a:ln>
        </p:spPr>
      </p:cxnSp>
      <p:sp>
        <p:nvSpPr>
          <p:cNvPr id="67" name="Google Shape;742;p44">
            <a:extLst>
              <a:ext uri="{FF2B5EF4-FFF2-40B4-BE49-F238E27FC236}">
                <a16:creationId xmlns:a16="http://schemas.microsoft.com/office/drawing/2014/main" id="{1F5239AD-A0EF-492A-A104-59865074FF4A}"/>
              </a:ext>
            </a:extLst>
          </p:cNvPr>
          <p:cNvSpPr txBox="1"/>
          <p:nvPr/>
        </p:nvSpPr>
        <p:spPr>
          <a:xfrm>
            <a:off x="8898519" y="2738251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A379FB-4534-42CD-88E5-19BD36CED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3</a:t>
            </a:fld>
            <a:endParaRPr lang="en-US" dirty="0"/>
          </a:p>
        </p:txBody>
      </p:sp>
      <p:pic>
        <p:nvPicPr>
          <p:cNvPr id="65" name="Picture 2">
            <a:extLst>
              <a:ext uri="{FF2B5EF4-FFF2-40B4-BE49-F238E27FC236}">
                <a16:creationId xmlns:a16="http://schemas.microsoft.com/office/drawing/2014/main" id="{D3F09AD7-A00F-4E05-AF79-6883C3BC7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106" y="818229"/>
            <a:ext cx="1744919" cy="8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Google Shape;742;p44">
            <a:extLst>
              <a:ext uri="{FF2B5EF4-FFF2-40B4-BE49-F238E27FC236}">
                <a16:creationId xmlns:a16="http://schemas.microsoft.com/office/drawing/2014/main" id="{B710C734-5E1D-4920-8462-349DB10C607E}"/>
              </a:ext>
            </a:extLst>
          </p:cNvPr>
          <p:cNvSpPr txBox="1"/>
          <p:nvPr/>
        </p:nvSpPr>
        <p:spPr>
          <a:xfrm>
            <a:off x="2731918" y="2745917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pic>
        <p:nvPicPr>
          <p:cNvPr id="72" name="Google Shape;764;p44">
            <a:extLst>
              <a:ext uri="{FF2B5EF4-FFF2-40B4-BE49-F238E27FC236}">
                <a16:creationId xmlns:a16="http://schemas.microsoft.com/office/drawing/2014/main" id="{B8148C0A-C245-4A86-B783-228AC2876E6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2770787" y="1775176"/>
            <a:ext cx="725680" cy="93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64;p44">
            <a:extLst>
              <a:ext uri="{FF2B5EF4-FFF2-40B4-BE49-F238E27FC236}">
                <a16:creationId xmlns:a16="http://schemas.microsoft.com/office/drawing/2014/main" id="{99C478AA-D5FE-4B46-A8FD-A5B7B990328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740690" y="4194399"/>
            <a:ext cx="725680" cy="93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64;p44">
            <a:extLst>
              <a:ext uri="{FF2B5EF4-FFF2-40B4-BE49-F238E27FC236}">
                <a16:creationId xmlns:a16="http://schemas.microsoft.com/office/drawing/2014/main" id="{1DE2CFD1-C17A-48DA-ABFB-2ECE5B1A1EE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10128427" y="4407802"/>
            <a:ext cx="725680" cy="936001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42;p44">
            <a:extLst>
              <a:ext uri="{FF2B5EF4-FFF2-40B4-BE49-F238E27FC236}">
                <a16:creationId xmlns:a16="http://schemas.microsoft.com/office/drawing/2014/main" id="{8121FFA0-737E-49F6-BDE6-E344CE628B49}"/>
              </a:ext>
            </a:extLst>
          </p:cNvPr>
          <p:cNvSpPr txBox="1"/>
          <p:nvPr/>
        </p:nvSpPr>
        <p:spPr>
          <a:xfrm>
            <a:off x="10110693" y="5327010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sp>
        <p:nvSpPr>
          <p:cNvPr id="77" name="Google Shape;742;p44">
            <a:extLst>
              <a:ext uri="{FF2B5EF4-FFF2-40B4-BE49-F238E27FC236}">
                <a16:creationId xmlns:a16="http://schemas.microsoft.com/office/drawing/2014/main" id="{934E323B-E90A-41A7-9902-0C43A074B8A4}"/>
              </a:ext>
            </a:extLst>
          </p:cNvPr>
          <p:cNvSpPr txBox="1"/>
          <p:nvPr/>
        </p:nvSpPr>
        <p:spPr>
          <a:xfrm>
            <a:off x="707306" y="5106752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</p:spTree>
    <p:extLst>
      <p:ext uri="{BB962C8B-B14F-4D97-AF65-F5344CB8AC3E}">
        <p14:creationId xmlns:p14="http://schemas.microsoft.com/office/powerpoint/2010/main" val="278285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113BC8C-A7B2-A64C-8C52-1B2CC7B2C1CD}"/>
              </a:ext>
            </a:extLst>
          </p:cNvPr>
          <p:cNvGrpSpPr/>
          <p:nvPr/>
        </p:nvGrpSpPr>
        <p:grpSpPr>
          <a:xfrm>
            <a:off x="405381" y="1808048"/>
            <a:ext cx="10839184" cy="4583468"/>
            <a:chOff x="908442" y="1748141"/>
            <a:chExt cx="9841335" cy="3842942"/>
          </a:xfrm>
        </p:grpSpPr>
        <p:cxnSp>
          <p:nvCxnSpPr>
            <p:cNvPr id="8" name="Google Shape;721;p44">
              <a:extLst>
                <a:ext uri="{FF2B5EF4-FFF2-40B4-BE49-F238E27FC236}">
                  <a16:creationId xmlns:a16="http://schemas.microsoft.com/office/drawing/2014/main" id="{EE0FB7F7-1EA1-534C-AC55-C87F8AE86312}"/>
                </a:ext>
              </a:extLst>
            </p:cNvPr>
            <p:cNvCxnSpPr/>
            <p:nvPr/>
          </p:nvCxnSpPr>
          <p:spPr>
            <a:xfrm flipH="1">
              <a:off x="5774201" y="3283481"/>
              <a:ext cx="3300" cy="11334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" name="Google Shape;724;p44">
              <a:extLst>
                <a:ext uri="{FF2B5EF4-FFF2-40B4-BE49-F238E27FC236}">
                  <a16:creationId xmlns:a16="http://schemas.microsoft.com/office/drawing/2014/main" id="{221DF175-7A47-CB4A-9FBE-A3AD99A15D8A}"/>
                </a:ext>
              </a:extLst>
            </p:cNvPr>
            <p:cNvGrpSpPr/>
            <p:nvPr/>
          </p:nvGrpSpPr>
          <p:grpSpPr>
            <a:xfrm>
              <a:off x="4929700" y="4298360"/>
              <a:ext cx="1663467" cy="1098791"/>
              <a:chOff x="4758726" y="4298369"/>
              <a:chExt cx="3066865" cy="1864575"/>
            </a:xfrm>
          </p:grpSpPr>
          <p:sp>
            <p:nvSpPr>
              <p:cNvPr id="61" name="Google Shape;725;p44">
                <a:extLst>
                  <a:ext uri="{FF2B5EF4-FFF2-40B4-BE49-F238E27FC236}">
                    <a16:creationId xmlns:a16="http://schemas.microsoft.com/office/drawing/2014/main" id="{88DFC5B6-C4F6-0D47-BC13-C7E7DF7D3A0C}"/>
                  </a:ext>
                </a:extLst>
              </p:cNvPr>
              <p:cNvSpPr/>
              <p:nvPr/>
            </p:nvSpPr>
            <p:spPr>
              <a:xfrm>
                <a:off x="5132360" y="4299944"/>
                <a:ext cx="2252400" cy="1863000"/>
              </a:xfrm>
              <a:prstGeom prst="rect">
                <a:avLst/>
              </a:prstGeom>
              <a:solidFill>
                <a:srgbClr val="D5D5D5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pic>
            <p:nvPicPr>
              <p:cNvPr id="62" name="Google Shape;726;p44">
                <a:extLst>
                  <a:ext uri="{FF2B5EF4-FFF2-40B4-BE49-F238E27FC236}">
                    <a16:creationId xmlns:a16="http://schemas.microsoft.com/office/drawing/2014/main" id="{12414DC2-1C49-454F-A74C-2CD2FA7B9040}"/>
                  </a:ext>
                </a:extLst>
              </p:cNvPr>
              <p:cNvPicPr preferRelativeResize="0"/>
              <p:nvPr/>
            </p:nvPicPr>
            <p:blipFill rotWithShape="1">
              <a:blip r:embed="rId2" cstate="screen">
                <a:alphaModFix amt="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32360" y="4298369"/>
                <a:ext cx="2252400" cy="1863000"/>
              </a:xfrm>
              <a:prstGeom prst="rect">
                <a:avLst/>
              </a:prstGeom>
              <a:noFill/>
              <a:ln w="9525" cap="flat" cmpd="sng">
                <a:solidFill>
                  <a:srgbClr val="D9D9D9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sp>
            <p:nvSpPr>
              <p:cNvPr id="63" name="Google Shape;723;p44">
                <a:extLst>
                  <a:ext uri="{FF2B5EF4-FFF2-40B4-BE49-F238E27FC236}">
                    <a16:creationId xmlns:a16="http://schemas.microsoft.com/office/drawing/2014/main" id="{A5F0AE94-5084-5B40-9486-D1E77D93DB17}"/>
                  </a:ext>
                </a:extLst>
              </p:cNvPr>
              <p:cNvSpPr txBox="1"/>
              <p:nvPr/>
            </p:nvSpPr>
            <p:spPr>
              <a:xfrm>
                <a:off x="4758726" y="4813011"/>
                <a:ext cx="3066865" cy="2971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666666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HEADQUARTERS</a:t>
                </a:r>
                <a:endParaRPr dirty="0">
                  <a:solidFill>
                    <a:srgbClr val="666666"/>
                  </a:solidFill>
                </a:endParaRPr>
              </a:p>
            </p:txBody>
          </p:sp>
        </p:grpSp>
        <p:grpSp>
          <p:nvGrpSpPr>
            <p:cNvPr id="11" name="Google Shape;727;p44">
              <a:extLst>
                <a:ext uri="{FF2B5EF4-FFF2-40B4-BE49-F238E27FC236}">
                  <a16:creationId xmlns:a16="http://schemas.microsoft.com/office/drawing/2014/main" id="{AE806E99-2AAA-D24E-8A0E-92BDBDEFDA89}"/>
                </a:ext>
              </a:extLst>
            </p:cNvPr>
            <p:cNvGrpSpPr/>
            <p:nvPr/>
          </p:nvGrpSpPr>
          <p:grpSpPr>
            <a:xfrm>
              <a:off x="2001570" y="2378791"/>
              <a:ext cx="1608299" cy="858810"/>
              <a:chOff x="1939582" y="2378791"/>
              <a:chExt cx="2144400" cy="1145079"/>
            </a:xfrm>
          </p:grpSpPr>
          <p:pic>
            <p:nvPicPr>
              <p:cNvPr id="59" name="Google Shape;728;p44">
                <a:extLst>
                  <a:ext uri="{FF2B5EF4-FFF2-40B4-BE49-F238E27FC236}">
                    <a16:creationId xmlns:a16="http://schemas.microsoft.com/office/drawing/2014/main" id="{74E7A80A-E9A6-E642-BDB3-0750CE2AF37D}"/>
                  </a:ext>
                </a:extLst>
              </p:cNvPr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87531" y="2378791"/>
                <a:ext cx="1795029" cy="7619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0" name="Google Shape;729;p44">
                <a:extLst>
                  <a:ext uri="{FF2B5EF4-FFF2-40B4-BE49-F238E27FC236}">
                    <a16:creationId xmlns:a16="http://schemas.microsoft.com/office/drawing/2014/main" id="{6BB12FA3-1853-5F47-98BE-DFE6D3908F08}"/>
                  </a:ext>
                </a:extLst>
              </p:cNvPr>
              <p:cNvSpPr txBox="1"/>
              <p:nvPr/>
            </p:nvSpPr>
            <p:spPr>
              <a:xfrm>
                <a:off x="1939582" y="3187532"/>
                <a:ext cx="2144400" cy="3363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999999"/>
                    </a:solidFill>
                    <a:latin typeface="Overpass Light"/>
                    <a:sym typeface="Overpass Light"/>
                  </a:rPr>
                  <a:t>AWS EU WEST 2</a:t>
                </a:r>
                <a:endParaRPr b="1" dirty="0">
                  <a:solidFill>
                    <a:srgbClr val="999999"/>
                  </a:solidFill>
                  <a:latin typeface="Overpass Light"/>
                  <a:sym typeface="Overpass Light"/>
                </a:endParaRPr>
              </a:p>
            </p:txBody>
          </p:sp>
        </p:grpSp>
        <p:grpSp>
          <p:nvGrpSpPr>
            <p:cNvPr id="12" name="Google Shape;732;p44">
              <a:extLst>
                <a:ext uri="{FF2B5EF4-FFF2-40B4-BE49-F238E27FC236}">
                  <a16:creationId xmlns:a16="http://schemas.microsoft.com/office/drawing/2014/main" id="{08AC0B33-CD54-E64A-8F01-D94ED9AAE781}"/>
                </a:ext>
              </a:extLst>
            </p:cNvPr>
            <p:cNvGrpSpPr/>
            <p:nvPr/>
          </p:nvGrpSpPr>
          <p:grpSpPr>
            <a:xfrm>
              <a:off x="2763926" y="4470704"/>
              <a:ext cx="869400" cy="501472"/>
              <a:chOff x="2763926" y="4494024"/>
              <a:chExt cx="1159200" cy="668628"/>
            </a:xfrm>
          </p:grpSpPr>
          <p:pic>
            <p:nvPicPr>
              <p:cNvPr id="57" name="Google Shape;733;p44">
                <a:extLst>
                  <a:ext uri="{FF2B5EF4-FFF2-40B4-BE49-F238E27FC236}">
                    <a16:creationId xmlns:a16="http://schemas.microsoft.com/office/drawing/2014/main" id="{94BB9D78-E584-8145-A751-1C6378C6EAD3}"/>
                  </a:ext>
                </a:extLst>
              </p:cNvPr>
              <p:cNvPicPr preferRelativeResize="0"/>
              <p:nvPr/>
            </p:nvPicPr>
            <p:blipFill rotWithShape="1">
              <a:blip r:embed="rId4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41653" y="4494024"/>
                <a:ext cx="822645" cy="34916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8" name="Google Shape;734;p44">
                <a:extLst>
                  <a:ext uri="{FF2B5EF4-FFF2-40B4-BE49-F238E27FC236}">
                    <a16:creationId xmlns:a16="http://schemas.microsoft.com/office/drawing/2014/main" id="{F9C7C467-7E30-5B45-B0A1-5C42BEAC1331}"/>
                  </a:ext>
                </a:extLst>
              </p:cNvPr>
              <p:cNvSpPr txBox="1"/>
              <p:nvPr/>
            </p:nvSpPr>
            <p:spPr>
              <a:xfrm>
                <a:off x="2763926" y="4813452"/>
                <a:ext cx="1159200" cy="349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 dirty="0">
                    <a:solidFill>
                      <a:srgbClr val="999999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ON-NET</a:t>
                </a:r>
                <a:endParaRPr sz="1200" b="1" dirty="0">
                  <a:solidFill>
                    <a:srgbClr val="999999"/>
                  </a:solidFill>
                  <a:latin typeface="Overpass Light"/>
                  <a:ea typeface="Overpass Light"/>
                  <a:cs typeface="Overpass Light"/>
                  <a:sym typeface="Overpass Light"/>
                </a:endParaRPr>
              </a:p>
            </p:txBody>
          </p:sp>
        </p:grpSp>
        <p:cxnSp>
          <p:nvCxnSpPr>
            <p:cNvPr id="14" name="Google Shape;735;p44">
              <a:extLst>
                <a:ext uri="{FF2B5EF4-FFF2-40B4-BE49-F238E27FC236}">
                  <a16:creationId xmlns:a16="http://schemas.microsoft.com/office/drawing/2014/main" id="{0773B3B3-14FA-5B49-8AFA-9D3C89382F1F}"/>
                </a:ext>
              </a:extLst>
            </p:cNvPr>
            <p:cNvCxnSpPr/>
            <p:nvPr/>
          </p:nvCxnSpPr>
          <p:spPr>
            <a:xfrm>
              <a:off x="1863194" y="4837583"/>
              <a:ext cx="900600" cy="36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737;p44">
              <a:extLst>
                <a:ext uri="{FF2B5EF4-FFF2-40B4-BE49-F238E27FC236}">
                  <a16:creationId xmlns:a16="http://schemas.microsoft.com/office/drawing/2014/main" id="{D1395B2B-7F4B-6248-AC29-60286ADBD253}"/>
                </a:ext>
              </a:extLst>
            </p:cNvPr>
            <p:cNvCxnSpPr/>
            <p:nvPr/>
          </p:nvCxnSpPr>
          <p:spPr>
            <a:xfrm>
              <a:off x="8989157" y="5088636"/>
              <a:ext cx="810600" cy="33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7" name="Google Shape;743;p44">
              <a:extLst>
                <a:ext uri="{FF2B5EF4-FFF2-40B4-BE49-F238E27FC236}">
                  <a16:creationId xmlns:a16="http://schemas.microsoft.com/office/drawing/2014/main" id="{F67CB2B0-771A-E743-AE1B-C493F6F698C6}"/>
                </a:ext>
              </a:extLst>
            </p:cNvPr>
            <p:cNvGrpSpPr/>
            <p:nvPr/>
          </p:nvGrpSpPr>
          <p:grpSpPr>
            <a:xfrm>
              <a:off x="8194484" y="4730599"/>
              <a:ext cx="869400" cy="488998"/>
              <a:chOff x="8219387" y="4758069"/>
              <a:chExt cx="1159200" cy="651995"/>
            </a:xfrm>
          </p:grpSpPr>
          <p:pic>
            <p:nvPicPr>
              <p:cNvPr id="53" name="Google Shape;744;p44">
                <a:extLst>
                  <a:ext uri="{FF2B5EF4-FFF2-40B4-BE49-F238E27FC236}">
                    <a16:creationId xmlns:a16="http://schemas.microsoft.com/office/drawing/2014/main" id="{82AEB94B-7997-B142-B4D8-D22D175E0E2E}"/>
                  </a:ext>
                </a:extLst>
              </p:cNvPr>
              <p:cNvPicPr preferRelativeResize="0"/>
              <p:nvPr/>
            </p:nvPicPr>
            <p:blipFill rotWithShape="1">
              <a:blip r:embed="rId5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354045" y="4758069"/>
                <a:ext cx="822645" cy="34916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4" name="Google Shape;738;p44">
                <a:extLst>
                  <a:ext uri="{FF2B5EF4-FFF2-40B4-BE49-F238E27FC236}">
                    <a16:creationId xmlns:a16="http://schemas.microsoft.com/office/drawing/2014/main" id="{B5C6D28D-39DD-1F46-BC13-EC624B215063}"/>
                  </a:ext>
                </a:extLst>
              </p:cNvPr>
              <p:cNvSpPr txBox="1"/>
              <p:nvPr/>
            </p:nvSpPr>
            <p:spPr>
              <a:xfrm>
                <a:off x="8219387" y="5060863"/>
                <a:ext cx="1159200" cy="34920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 dirty="0">
                    <a:solidFill>
                      <a:srgbClr val="999999"/>
                    </a:solidFill>
                    <a:latin typeface="Overpass Light"/>
                    <a:ea typeface="Overpass Light"/>
                    <a:cs typeface="Overpass Light"/>
                    <a:sym typeface="Overpass Light"/>
                  </a:rPr>
                  <a:t>OFF-NET</a:t>
                </a:r>
                <a:endParaRPr sz="1200" b="1" dirty="0">
                  <a:solidFill>
                    <a:srgbClr val="999999"/>
                  </a:solidFill>
                  <a:latin typeface="Overpass Light"/>
                  <a:ea typeface="Overpass Light"/>
                  <a:cs typeface="Overpass Light"/>
                  <a:sym typeface="Overpass Light"/>
                </a:endParaRPr>
              </a:p>
            </p:txBody>
          </p:sp>
        </p:grpSp>
        <p:cxnSp>
          <p:nvCxnSpPr>
            <p:cNvPr id="18" name="Google Shape;745;p44">
              <a:extLst>
                <a:ext uri="{FF2B5EF4-FFF2-40B4-BE49-F238E27FC236}">
                  <a16:creationId xmlns:a16="http://schemas.microsoft.com/office/drawing/2014/main" id="{9654FABF-0E5D-3C41-A819-5D151D34F728}"/>
                </a:ext>
              </a:extLst>
            </p:cNvPr>
            <p:cNvCxnSpPr>
              <a:cxnSpLocks/>
              <a:stCxn id="13" idx="1"/>
              <a:endCxn id="71" idx="3"/>
            </p:cNvCxnSpPr>
            <p:nvPr/>
          </p:nvCxnSpPr>
          <p:spPr>
            <a:xfrm flipH="1">
              <a:off x="3759700" y="2652118"/>
              <a:ext cx="1382401" cy="5545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746;p44">
              <a:extLst>
                <a:ext uri="{FF2B5EF4-FFF2-40B4-BE49-F238E27FC236}">
                  <a16:creationId xmlns:a16="http://schemas.microsoft.com/office/drawing/2014/main" id="{2A31775E-E683-4548-A17C-61970EB4279A}"/>
                </a:ext>
              </a:extLst>
            </p:cNvPr>
            <p:cNvCxnSpPr>
              <a:cxnSpLocks/>
              <a:stCxn id="67" idx="1"/>
            </p:cNvCxnSpPr>
            <p:nvPr/>
          </p:nvCxnSpPr>
          <p:spPr>
            <a:xfrm flipH="1">
              <a:off x="6412963" y="2651235"/>
              <a:ext cx="2206743" cy="766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0" name="Google Shape;748;p44">
              <a:extLst>
                <a:ext uri="{FF2B5EF4-FFF2-40B4-BE49-F238E27FC236}">
                  <a16:creationId xmlns:a16="http://schemas.microsoft.com/office/drawing/2014/main" id="{FEECE12A-3C50-1D4F-B2D1-5437D8675203}"/>
                </a:ext>
              </a:extLst>
            </p:cNvPr>
            <p:cNvGrpSpPr/>
            <p:nvPr/>
          </p:nvGrpSpPr>
          <p:grpSpPr>
            <a:xfrm>
              <a:off x="8456250" y="2373779"/>
              <a:ext cx="1831376" cy="880273"/>
              <a:chOff x="8388845" y="2373778"/>
              <a:chExt cx="2441836" cy="1173696"/>
            </a:xfrm>
          </p:grpSpPr>
          <p:pic>
            <p:nvPicPr>
              <p:cNvPr id="51" name="Google Shape;747;p44">
                <a:extLst>
                  <a:ext uri="{FF2B5EF4-FFF2-40B4-BE49-F238E27FC236}">
                    <a16:creationId xmlns:a16="http://schemas.microsoft.com/office/drawing/2014/main" id="{1317A9A6-220A-D74A-A1D1-D17F5FC857C4}"/>
                  </a:ext>
                </a:extLst>
              </p:cNvPr>
              <p:cNvPicPr preferRelativeResize="0"/>
              <p:nvPr/>
            </p:nvPicPr>
            <p:blipFill rotWithShape="1">
              <a:blip r:embed="rId6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658462" y="2373778"/>
                <a:ext cx="1795029" cy="7619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2" name="Google Shape;749;p44">
                <a:extLst>
                  <a:ext uri="{FF2B5EF4-FFF2-40B4-BE49-F238E27FC236}">
                    <a16:creationId xmlns:a16="http://schemas.microsoft.com/office/drawing/2014/main" id="{A1D14DFB-4549-1A41-9774-BADAA03A3C8C}"/>
                  </a:ext>
                </a:extLst>
              </p:cNvPr>
              <p:cNvSpPr txBox="1"/>
              <p:nvPr/>
            </p:nvSpPr>
            <p:spPr>
              <a:xfrm>
                <a:off x="8388845" y="3182519"/>
                <a:ext cx="2441836" cy="3649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rgbClr val="999999"/>
                    </a:solidFill>
                    <a:latin typeface="Overpass Light"/>
                    <a:sym typeface="Overpass Light"/>
                  </a:rPr>
                  <a:t>AZURE UK SOUTH</a:t>
                </a:r>
                <a:endParaRPr b="1" dirty="0">
                  <a:solidFill>
                    <a:srgbClr val="999999"/>
                  </a:solidFill>
                  <a:latin typeface="Overpass Light"/>
                  <a:sym typeface="Overpass Light"/>
                </a:endParaRPr>
              </a:p>
            </p:txBody>
          </p:sp>
        </p:grpSp>
        <p:grpSp>
          <p:nvGrpSpPr>
            <p:cNvPr id="21" name="Google Shape;750;p44">
              <a:extLst>
                <a:ext uri="{FF2B5EF4-FFF2-40B4-BE49-F238E27FC236}">
                  <a16:creationId xmlns:a16="http://schemas.microsoft.com/office/drawing/2014/main" id="{63B459B7-4FF3-8048-B0F9-DE5EDFBEF6CC}"/>
                </a:ext>
              </a:extLst>
            </p:cNvPr>
            <p:cNvGrpSpPr/>
            <p:nvPr/>
          </p:nvGrpSpPr>
          <p:grpSpPr>
            <a:xfrm>
              <a:off x="9386919" y="2331039"/>
              <a:ext cx="614000" cy="454858"/>
              <a:chOff x="9386919" y="2331039"/>
              <a:chExt cx="818667" cy="606477"/>
            </a:xfrm>
          </p:grpSpPr>
          <p:pic>
            <p:nvPicPr>
              <p:cNvPr id="48" name="Google Shape;751;p44">
                <a:extLst>
                  <a:ext uri="{FF2B5EF4-FFF2-40B4-BE49-F238E27FC236}">
                    <a16:creationId xmlns:a16="http://schemas.microsoft.com/office/drawing/2014/main" id="{19386EF5-1448-4E4F-9D12-FD6374043514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86919" y="233103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9" name="Google Shape;752;p44">
                <a:extLst>
                  <a:ext uri="{FF2B5EF4-FFF2-40B4-BE49-F238E27FC236}">
                    <a16:creationId xmlns:a16="http://schemas.microsoft.com/office/drawing/2014/main" id="{4833E347-F858-4049-943E-AA321D74062A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61094" y="240723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" name="Google Shape;753;p44">
                <a:extLst>
                  <a:ext uri="{FF2B5EF4-FFF2-40B4-BE49-F238E27FC236}">
                    <a16:creationId xmlns:a16="http://schemas.microsoft.com/office/drawing/2014/main" id="{AF454A1B-CD05-4D49-981A-64A0E969DF00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38219" y="25819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2" name="Google Shape;736;p44">
              <a:extLst>
                <a:ext uri="{FF2B5EF4-FFF2-40B4-BE49-F238E27FC236}">
                  <a16:creationId xmlns:a16="http://schemas.microsoft.com/office/drawing/2014/main" id="{37494B64-C70D-9A4A-90BE-EEBBDB5AEAD3}"/>
                </a:ext>
              </a:extLst>
            </p:cNvPr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430"/>
            <a:stretch/>
          </p:blipFill>
          <p:spPr>
            <a:xfrm>
              <a:off x="1249188" y="4718827"/>
              <a:ext cx="614006" cy="2375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754;p44">
              <a:extLst>
                <a:ext uri="{FF2B5EF4-FFF2-40B4-BE49-F238E27FC236}">
                  <a16:creationId xmlns:a16="http://schemas.microsoft.com/office/drawing/2014/main" id="{57F344DC-421A-9E4C-BCFC-4527F8003FAA}"/>
                </a:ext>
              </a:extLst>
            </p:cNvPr>
            <p:cNvSpPr txBox="1"/>
            <p:nvPr/>
          </p:nvSpPr>
          <p:spPr>
            <a:xfrm>
              <a:off x="908442" y="4979141"/>
              <a:ext cx="1295498" cy="3278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BRANCH OFFICE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MARYLAND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</p:txBody>
        </p:sp>
        <p:pic>
          <p:nvPicPr>
            <p:cNvPr id="24" name="Google Shape;755;p44">
              <a:extLst>
                <a:ext uri="{FF2B5EF4-FFF2-40B4-BE49-F238E27FC236}">
                  <a16:creationId xmlns:a16="http://schemas.microsoft.com/office/drawing/2014/main" id="{6385ED11-6CCE-8A42-B171-09310EF5699A}"/>
                </a:ext>
              </a:extLst>
            </p:cNvPr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430"/>
            <a:stretch/>
          </p:blipFill>
          <p:spPr>
            <a:xfrm>
              <a:off x="9781259" y="4902128"/>
              <a:ext cx="614006" cy="2375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Google Shape;739;p44">
              <a:extLst>
                <a:ext uri="{FF2B5EF4-FFF2-40B4-BE49-F238E27FC236}">
                  <a16:creationId xmlns:a16="http://schemas.microsoft.com/office/drawing/2014/main" id="{E015BEA4-18CD-574C-BC00-746DBA7110F8}"/>
                </a:ext>
              </a:extLst>
            </p:cNvPr>
            <p:cNvSpPr txBox="1"/>
            <p:nvPr/>
          </p:nvSpPr>
          <p:spPr>
            <a:xfrm>
              <a:off x="9514454" y="5020883"/>
              <a:ext cx="1235323" cy="5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BRANCH OFFICE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  <a:p>
              <a:pPr algn="ctr"/>
              <a:r>
                <a:rPr lang="en" b="1" dirty="0">
                  <a:solidFill>
                    <a:srgbClr val="999999"/>
                  </a:solidFill>
                  <a:latin typeface="Overpass Light"/>
                  <a:sym typeface="Overpass Light"/>
                </a:rPr>
                <a:t>MONTREAL</a:t>
              </a:r>
              <a:endParaRPr b="1" dirty="0">
                <a:solidFill>
                  <a:srgbClr val="999999"/>
                </a:solidFill>
                <a:latin typeface="Overpass Light"/>
                <a:sym typeface="Overpass Light"/>
              </a:endParaRPr>
            </a:p>
          </p:txBody>
        </p:sp>
        <p:grpSp>
          <p:nvGrpSpPr>
            <p:cNvPr id="26" name="Google Shape;756;p44">
              <a:extLst>
                <a:ext uri="{FF2B5EF4-FFF2-40B4-BE49-F238E27FC236}">
                  <a16:creationId xmlns:a16="http://schemas.microsoft.com/office/drawing/2014/main" id="{E3CF0097-EF2D-DA42-A1FF-AE2C567CB8E7}"/>
                </a:ext>
              </a:extLst>
            </p:cNvPr>
            <p:cNvGrpSpPr/>
            <p:nvPr/>
          </p:nvGrpSpPr>
          <p:grpSpPr>
            <a:xfrm>
              <a:off x="2361269" y="2349664"/>
              <a:ext cx="614000" cy="454858"/>
              <a:chOff x="2361269" y="2349664"/>
              <a:chExt cx="818667" cy="606477"/>
            </a:xfrm>
          </p:grpSpPr>
          <p:pic>
            <p:nvPicPr>
              <p:cNvPr id="45" name="Google Shape;757;p44">
                <a:extLst>
                  <a:ext uri="{FF2B5EF4-FFF2-40B4-BE49-F238E27FC236}">
                    <a16:creationId xmlns:a16="http://schemas.microsoft.com/office/drawing/2014/main" id="{8F6D099F-8FD8-ED48-BAE0-CC9FD1E93704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1269" y="23496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6" name="Google Shape;758;p44">
                <a:extLst>
                  <a:ext uri="{FF2B5EF4-FFF2-40B4-BE49-F238E27FC236}">
                    <a16:creationId xmlns:a16="http://schemas.microsoft.com/office/drawing/2014/main" id="{6B82CB8B-8D3B-7248-8541-A092F3B84FB0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35444" y="2425864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7" name="Google Shape;759;p44">
                <a:extLst>
                  <a:ext uri="{FF2B5EF4-FFF2-40B4-BE49-F238E27FC236}">
                    <a16:creationId xmlns:a16="http://schemas.microsoft.com/office/drawing/2014/main" id="{857F6B69-DE60-2940-8A8C-885598731F97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12569" y="2600589"/>
                <a:ext cx="444492" cy="35555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27" name="Google Shape;760;p44">
              <a:extLst>
                <a:ext uri="{FF2B5EF4-FFF2-40B4-BE49-F238E27FC236}">
                  <a16:creationId xmlns:a16="http://schemas.microsoft.com/office/drawing/2014/main" id="{BBB65745-2224-E949-85C5-88876E6B427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825576" y="3423615"/>
              <a:ext cx="2044225" cy="1285815"/>
            </a:xfrm>
            <a:prstGeom prst="bentConnector3">
              <a:avLst>
                <a:gd name="adj1" fmla="val 50000"/>
              </a:avLst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761;p44">
              <a:extLst>
                <a:ext uri="{FF2B5EF4-FFF2-40B4-BE49-F238E27FC236}">
                  <a16:creationId xmlns:a16="http://schemas.microsoft.com/office/drawing/2014/main" id="{DC742C45-9A5B-D04D-A5B6-E50CC3F6A676}"/>
                </a:ext>
              </a:extLst>
            </p:cNvPr>
            <p:cNvCxnSpPr/>
            <p:nvPr/>
          </p:nvCxnSpPr>
          <p:spPr>
            <a:xfrm>
              <a:off x="3633326" y="4841222"/>
              <a:ext cx="1499100" cy="60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43" name="Google Shape;764;p44">
              <a:extLst>
                <a:ext uri="{FF2B5EF4-FFF2-40B4-BE49-F238E27FC236}">
                  <a16:creationId xmlns:a16="http://schemas.microsoft.com/office/drawing/2014/main" id="{ACF41F41-636F-7F49-80A3-BA29F852DC5D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095" t="-1100" r="-2253" b="-1790"/>
            <a:stretch/>
          </p:blipFill>
          <p:spPr>
            <a:xfrm>
              <a:off x="8647398" y="1748141"/>
              <a:ext cx="658874" cy="78477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3" name="Google Shape;761;p44">
              <a:extLst>
                <a:ext uri="{FF2B5EF4-FFF2-40B4-BE49-F238E27FC236}">
                  <a16:creationId xmlns:a16="http://schemas.microsoft.com/office/drawing/2014/main" id="{E0EB7874-9EFB-5849-84C3-119E68CBBB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111" y="2996650"/>
              <a:ext cx="1744028" cy="1445428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ysDash"/>
              <a:round/>
              <a:headEnd type="none" w="med" len="med"/>
              <a:tailEnd type="none" w="med" len="med"/>
            </a:ln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8124246-F060-9A46-87F9-BC6D6000DE21}"/>
                </a:ext>
              </a:extLst>
            </p:cNvPr>
            <p:cNvSpPr txBox="1"/>
            <p:nvPr/>
          </p:nvSpPr>
          <p:spPr>
            <a:xfrm rot="19140000">
              <a:off x="3906644" y="3415674"/>
              <a:ext cx="949713" cy="23224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 dirty="0">
                  <a:cs typeface="Calibri"/>
                </a:rPr>
                <a:t>Backup</a:t>
              </a:r>
            </a:p>
          </p:txBody>
        </p:sp>
        <p:cxnSp>
          <p:nvCxnSpPr>
            <p:cNvPr id="35" name="Google Shape;761;p44">
              <a:extLst>
                <a:ext uri="{FF2B5EF4-FFF2-40B4-BE49-F238E27FC236}">
                  <a16:creationId xmlns:a16="http://schemas.microsoft.com/office/drawing/2014/main" id="{9C2295ED-567A-C044-85DC-14372D521663}"/>
                </a:ext>
              </a:extLst>
            </p:cNvPr>
            <p:cNvCxnSpPr>
              <a:cxnSpLocks/>
              <a:stCxn id="53" idx="0"/>
              <a:endCxn id="36" idx="2"/>
            </p:cNvCxnSpPr>
            <p:nvPr/>
          </p:nvCxnSpPr>
          <p:spPr>
            <a:xfrm flipH="1" flipV="1">
              <a:off x="8487034" y="4063408"/>
              <a:ext cx="116935" cy="667191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ysDash"/>
              <a:round/>
              <a:headEnd type="none" w="med" len="med"/>
              <a:tailEnd type="none" w="med" len="med"/>
            </a:ln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F9966A0-7502-5E43-808B-31B45C7E8308}"/>
                </a:ext>
              </a:extLst>
            </p:cNvPr>
            <p:cNvSpPr txBox="1"/>
            <p:nvPr/>
          </p:nvSpPr>
          <p:spPr>
            <a:xfrm>
              <a:off x="8053994" y="3694077"/>
              <a:ext cx="86607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5G/LTE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BE90114-EF7B-6447-9786-A31CF1D27605}"/>
                </a:ext>
              </a:extLst>
            </p:cNvPr>
            <p:cNvSpPr txBox="1"/>
            <p:nvPr/>
          </p:nvSpPr>
          <p:spPr>
            <a:xfrm>
              <a:off x="8529523" y="4138960"/>
              <a:ext cx="949713" cy="23224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 dirty="0">
                  <a:cs typeface="Calibri"/>
                </a:rPr>
                <a:t>Backup</a:t>
              </a:r>
            </a:p>
          </p:txBody>
        </p:sp>
        <p:cxnSp>
          <p:nvCxnSpPr>
            <p:cNvPr id="69" name="Google Shape;737;p44">
              <a:extLst>
                <a:ext uri="{FF2B5EF4-FFF2-40B4-BE49-F238E27FC236}">
                  <a16:creationId xmlns:a16="http://schemas.microsoft.com/office/drawing/2014/main" id="{17958E5A-BD4E-234E-AD4E-9B362FC30F14}"/>
                </a:ext>
              </a:extLst>
            </p:cNvPr>
            <p:cNvCxnSpPr/>
            <p:nvPr/>
          </p:nvCxnSpPr>
          <p:spPr>
            <a:xfrm>
              <a:off x="7486929" y="5088636"/>
              <a:ext cx="810600" cy="3300"/>
            </a:xfrm>
            <a:prstGeom prst="straightConnector1">
              <a:avLst/>
            </a:prstGeom>
            <a:noFill/>
            <a:ln w="476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3" name="Google Shape;722;p44">
              <a:extLst>
                <a:ext uri="{FF2B5EF4-FFF2-40B4-BE49-F238E27FC236}">
                  <a16:creationId xmlns:a16="http://schemas.microsoft.com/office/drawing/2014/main" id="{984347DB-DF83-FA4D-B231-B234AD3A6A0F}"/>
                </a:ext>
              </a:extLst>
            </p:cNvPr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42101" y="2020753"/>
              <a:ext cx="1270800" cy="12627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762;p44">
              <a:extLst>
                <a:ext uri="{FF2B5EF4-FFF2-40B4-BE49-F238E27FC236}">
                  <a16:creationId xmlns:a16="http://schemas.microsoft.com/office/drawing/2014/main" id="{03BB0E56-ED87-AB48-90B9-CF46D5CCED51}"/>
                </a:ext>
              </a:extLst>
            </p:cNvPr>
            <p:cNvSpPr txBox="1"/>
            <p:nvPr/>
          </p:nvSpPr>
          <p:spPr>
            <a:xfrm>
              <a:off x="5267526" y="2573376"/>
              <a:ext cx="1051200" cy="118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rgbClr val="666666"/>
                  </a:solidFill>
                  <a:latin typeface="Overpass Light"/>
                  <a:ea typeface="Overpass Light"/>
                  <a:cs typeface="Overpass Light"/>
                  <a:sym typeface="Overpass Light"/>
                </a:rPr>
                <a:t>INTERNET</a:t>
              </a:r>
              <a:endParaRPr sz="1800" dirty="0">
                <a:solidFill>
                  <a:srgbClr val="666666"/>
                </a:solidFill>
              </a:endParaRPr>
            </a:p>
          </p:txBody>
        </p:sp>
      </p:grpSp>
      <p:cxnSp>
        <p:nvCxnSpPr>
          <p:cNvPr id="74" name="Google Shape;761;p44">
            <a:extLst>
              <a:ext uri="{FF2B5EF4-FFF2-40B4-BE49-F238E27FC236}">
                <a16:creationId xmlns:a16="http://schemas.microsoft.com/office/drawing/2014/main" id="{07550010-6B7A-1A43-BB8E-774B8831F9E8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6487536" y="3092892"/>
            <a:ext cx="2264858" cy="1036069"/>
          </a:xfrm>
          <a:prstGeom prst="straightConnector1">
            <a:avLst/>
          </a:prstGeom>
          <a:noFill/>
          <a:ln w="47625" cap="flat" cmpd="sng">
            <a:solidFill>
              <a:srgbClr val="595959"/>
            </a:solidFill>
            <a:prstDash val="sysDash"/>
            <a:round/>
            <a:headEnd type="none" w="med" len="med"/>
            <a:tailEnd type="none" w="med" len="med"/>
          </a:ln>
        </p:spPr>
      </p:cxnSp>
      <p:sp>
        <p:nvSpPr>
          <p:cNvPr id="67" name="Google Shape;742;p44">
            <a:extLst>
              <a:ext uri="{FF2B5EF4-FFF2-40B4-BE49-F238E27FC236}">
                <a16:creationId xmlns:a16="http://schemas.microsoft.com/office/drawing/2014/main" id="{1F5239AD-A0EF-492A-A104-59865074FF4A}"/>
              </a:ext>
            </a:extLst>
          </p:cNvPr>
          <p:cNvSpPr txBox="1"/>
          <p:nvPr/>
        </p:nvSpPr>
        <p:spPr>
          <a:xfrm>
            <a:off x="8898519" y="2738251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A379FB-4534-42CD-88E5-19BD36CED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E65C9D-BB48-B445-A319-00126F4BE10D}" type="slidenum">
              <a:rPr lang="en-US" smtClean="0"/>
              <a:t>4</a:t>
            </a:fld>
            <a:endParaRPr lang="en-US" dirty="0"/>
          </a:p>
        </p:txBody>
      </p:sp>
      <p:pic>
        <p:nvPicPr>
          <p:cNvPr id="65" name="Picture 2">
            <a:extLst>
              <a:ext uri="{FF2B5EF4-FFF2-40B4-BE49-F238E27FC236}">
                <a16:creationId xmlns:a16="http://schemas.microsoft.com/office/drawing/2014/main" id="{D3F09AD7-A00F-4E05-AF79-6883C3BC7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106" y="818229"/>
            <a:ext cx="1744919" cy="8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Google Shape;742;p44">
            <a:extLst>
              <a:ext uri="{FF2B5EF4-FFF2-40B4-BE49-F238E27FC236}">
                <a16:creationId xmlns:a16="http://schemas.microsoft.com/office/drawing/2014/main" id="{B710C734-5E1D-4920-8462-349DB10C607E}"/>
              </a:ext>
            </a:extLst>
          </p:cNvPr>
          <p:cNvSpPr txBox="1"/>
          <p:nvPr/>
        </p:nvSpPr>
        <p:spPr>
          <a:xfrm>
            <a:off x="2731918" y="2745917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pic>
        <p:nvPicPr>
          <p:cNvPr id="72" name="Google Shape;764;p44">
            <a:extLst>
              <a:ext uri="{FF2B5EF4-FFF2-40B4-BE49-F238E27FC236}">
                <a16:creationId xmlns:a16="http://schemas.microsoft.com/office/drawing/2014/main" id="{B8148C0A-C245-4A86-B783-228AC2876E6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2770787" y="1775176"/>
            <a:ext cx="725680" cy="93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64;p44">
            <a:extLst>
              <a:ext uri="{FF2B5EF4-FFF2-40B4-BE49-F238E27FC236}">
                <a16:creationId xmlns:a16="http://schemas.microsoft.com/office/drawing/2014/main" id="{99C478AA-D5FE-4B46-A8FD-A5B7B990328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740690" y="4194399"/>
            <a:ext cx="725680" cy="93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64;p44">
            <a:extLst>
              <a:ext uri="{FF2B5EF4-FFF2-40B4-BE49-F238E27FC236}">
                <a16:creationId xmlns:a16="http://schemas.microsoft.com/office/drawing/2014/main" id="{1DE2CFD1-C17A-48DA-ABFB-2ECE5B1A1EE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5" t="-1100" r="-2253" b="-1790"/>
          <a:stretch/>
        </p:blipFill>
        <p:spPr>
          <a:xfrm>
            <a:off x="10128427" y="4407802"/>
            <a:ext cx="725680" cy="936001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42;p44">
            <a:extLst>
              <a:ext uri="{FF2B5EF4-FFF2-40B4-BE49-F238E27FC236}">
                <a16:creationId xmlns:a16="http://schemas.microsoft.com/office/drawing/2014/main" id="{8121FFA0-737E-49F6-BDE6-E344CE628B49}"/>
              </a:ext>
            </a:extLst>
          </p:cNvPr>
          <p:cNvSpPr txBox="1"/>
          <p:nvPr/>
        </p:nvSpPr>
        <p:spPr>
          <a:xfrm>
            <a:off x="10110693" y="5327010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sp>
        <p:nvSpPr>
          <p:cNvPr id="77" name="Google Shape;742;p44">
            <a:extLst>
              <a:ext uri="{FF2B5EF4-FFF2-40B4-BE49-F238E27FC236}">
                <a16:creationId xmlns:a16="http://schemas.microsoft.com/office/drawing/2014/main" id="{934E323B-E90A-41A7-9902-0C43A074B8A4}"/>
              </a:ext>
            </a:extLst>
          </p:cNvPr>
          <p:cNvSpPr txBox="1"/>
          <p:nvPr/>
        </p:nvSpPr>
        <p:spPr>
          <a:xfrm>
            <a:off x="707306" y="5106752"/>
            <a:ext cx="813820" cy="299486"/>
          </a:xfrm>
          <a:prstGeom prst="rect">
            <a:avLst/>
          </a:prstGeom>
          <a:solidFill>
            <a:srgbClr val="FFE44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Turnium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SD-WAN</a:t>
            </a:r>
            <a:endParaRPr sz="10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sp>
        <p:nvSpPr>
          <p:cNvPr id="64" name="Google Shape;754;p44">
            <a:extLst>
              <a:ext uri="{FF2B5EF4-FFF2-40B4-BE49-F238E27FC236}">
                <a16:creationId xmlns:a16="http://schemas.microsoft.com/office/drawing/2014/main" id="{3F471A1D-131F-4904-979B-FF9C86BE153D}"/>
              </a:ext>
            </a:extLst>
          </p:cNvPr>
          <p:cNvSpPr txBox="1"/>
          <p:nvPr/>
        </p:nvSpPr>
        <p:spPr>
          <a:xfrm>
            <a:off x="3406551" y="2503269"/>
            <a:ext cx="4997687" cy="2799264"/>
          </a:xfrm>
          <a:prstGeom prst="rect">
            <a:avLst/>
          </a:prstGeom>
          <a:solidFill>
            <a:srgbClr val="FFFFFF"/>
          </a:solidFill>
          <a:ln w="47625">
            <a:solidFill>
              <a:srgbClr val="7099CE"/>
            </a:solidFill>
          </a:ln>
        </p:spPr>
        <p:txBody>
          <a:bodyPr spcFirstLastPara="1" wrap="square" lIns="144000" tIns="144000" rIns="108000" bIns="10800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All SD-WAN site connections can be multi-carrier, fixed-wireless, wireless-wireless, or fixed-fixed. 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All circuits are bonded, active/active/active for redundancy, sub-second failover. 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Mix of on-net and off-net scenarios are possible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Mix of Red Hat OpenShift and/or Red Hat Enterprise Linux. 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endParaRPr b="1" dirty="0">
              <a:solidFill>
                <a:schemeClr val="tx1"/>
              </a:solidFill>
              <a:latin typeface="Overpass Light"/>
              <a:ea typeface="Overpass Light"/>
              <a:cs typeface="Overpass Light"/>
              <a:sym typeface="Overpass Light"/>
            </a:endParaRPr>
          </a:p>
        </p:txBody>
      </p:sp>
      <p:sp>
        <p:nvSpPr>
          <p:cNvPr id="3" name="Title 54">
            <a:extLst>
              <a:ext uri="{FF2B5EF4-FFF2-40B4-BE49-F238E27FC236}">
                <a16:creationId xmlns:a16="http://schemas.microsoft.com/office/drawing/2014/main" id="{61907D08-1D6A-4503-A215-8ABE4062A935}"/>
              </a:ext>
            </a:extLst>
          </p:cNvPr>
          <p:cNvSpPr txBox="1">
            <a:spLocks/>
          </p:cNvSpPr>
          <p:nvPr/>
        </p:nvSpPr>
        <p:spPr>
          <a:xfrm>
            <a:off x="687188" y="523452"/>
            <a:ext cx="9511031" cy="1011585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Gotham"/>
                <a:cs typeface="Calibri Light"/>
              </a:rPr>
              <a:t>Multi-Cloud, Multi-Site on Red Hat OpenShift</a:t>
            </a:r>
          </a:p>
          <a:p>
            <a:r>
              <a:rPr lang="en-US" sz="2400" b="1" dirty="0">
                <a:latin typeface="Gotham"/>
                <a:cs typeface="Calibri Light"/>
              </a:rPr>
              <a:t>On-Net and Off-Net Sites + AWS + Azure</a:t>
            </a:r>
          </a:p>
          <a:p>
            <a:endParaRPr lang="en-US" sz="3200" b="1" dirty="0">
              <a:latin typeface="Gotham"/>
              <a:cs typeface="Calibri Light"/>
            </a:endParaRPr>
          </a:p>
          <a:p>
            <a:endParaRPr lang="en-US" sz="3200" b="1" dirty="0"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1263768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1296187" y="4732164"/>
            <a:ext cx="948000" cy="15276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63;p14"/>
          <p:cNvSpPr/>
          <p:nvPr/>
        </p:nvSpPr>
        <p:spPr>
          <a:xfrm>
            <a:off x="183134" y="4627410"/>
            <a:ext cx="4114546" cy="2116349"/>
          </a:xfrm>
          <a:prstGeom prst="ellipse">
            <a:avLst/>
          </a:prstGeom>
          <a:noFill/>
          <a:ln w="47625" cap="flat" cmpd="sng">
            <a:solidFill>
              <a:srgbClr val="7099CE"/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64;p14"/>
          <p:cNvSpPr/>
          <p:nvPr/>
        </p:nvSpPr>
        <p:spPr>
          <a:xfrm>
            <a:off x="1207500" y="2541522"/>
            <a:ext cx="1014000" cy="16032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8" name="Google Shape;118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Gotham"/>
                <a:cs typeface="Calibri Light"/>
              </a:rPr>
              <a:t>Automated Provisioning</a:t>
            </a:r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vert="horz" wrap="square" lIns="0" tIns="0" rIns="0" bIns="0" rtlCol="0" anchor="b" anchorCtr="0">
            <a:normAutofit/>
          </a:bodyPr>
          <a:lstStyle/>
          <a:p>
            <a:fld id="{00000000-1234-1234-1234-123412341234}" type="slidenum">
              <a:rPr lang="en"/>
              <a:pPr/>
              <a:t>5</a:t>
            </a:fld>
            <a:endParaRPr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E4D121F-80D0-4AC9-8AE1-8BBA4DDA5C32}"/>
              </a:ext>
            </a:extLst>
          </p:cNvPr>
          <p:cNvGrpSpPr/>
          <p:nvPr/>
        </p:nvGrpSpPr>
        <p:grpSpPr>
          <a:xfrm>
            <a:off x="7252327" y="5769055"/>
            <a:ext cx="1504326" cy="970777"/>
            <a:chOff x="8936014" y="1629435"/>
            <a:chExt cx="1504326" cy="970777"/>
          </a:xfrm>
        </p:grpSpPr>
        <p:pic>
          <p:nvPicPr>
            <p:cNvPr id="67" name="Google Shape;67;p14"/>
            <p:cNvPicPr preferRelativeResize="0"/>
            <p:nvPr/>
          </p:nvPicPr>
          <p:blipFill rotWithShape="1">
            <a:blip r:embed="rId3">
              <a:alphaModFix/>
            </a:blip>
            <a:srcRect t="139" b="139"/>
            <a:stretch/>
          </p:blipFill>
          <p:spPr>
            <a:xfrm>
              <a:off x="8936014" y="1629435"/>
              <a:ext cx="947831" cy="9707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14"/>
            <p:cNvPicPr preferRelativeResize="0"/>
            <p:nvPr/>
          </p:nvPicPr>
          <p:blipFill rotWithShape="1">
            <a:blip r:embed="rId3">
              <a:alphaModFix/>
            </a:blip>
            <a:srcRect t="139" b="139"/>
            <a:stretch/>
          </p:blipFill>
          <p:spPr>
            <a:xfrm>
              <a:off x="9492509" y="1629435"/>
              <a:ext cx="947831" cy="97077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9" name="Google Shape;69;p14"/>
          <p:cNvGrpSpPr/>
          <p:nvPr/>
        </p:nvGrpSpPr>
        <p:grpSpPr>
          <a:xfrm>
            <a:off x="4714068" y="3891833"/>
            <a:ext cx="1585803" cy="718747"/>
            <a:chOff x="4950133" y="3589549"/>
            <a:chExt cx="1602900" cy="726498"/>
          </a:xfrm>
        </p:grpSpPr>
        <p:sp>
          <p:nvSpPr>
            <p:cNvPr id="70" name="Google Shape;70;p14"/>
            <p:cNvSpPr txBox="1"/>
            <p:nvPr/>
          </p:nvSpPr>
          <p:spPr>
            <a:xfrm>
              <a:off x="4950133" y="4038547"/>
              <a:ext cx="16029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200"/>
              </a:pPr>
              <a:r>
                <a:rPr lang="en" sz="1100" dirty="0">
                  <a:latin typeface="Gotham Bold" pitchFamily="50" charset="0"/>
                  <a:ea typeface="Red Hat Display"/>
                  <a:cs typeface="Gotham Bold" pitchFamily="50" charset="0"/>
                  <a:sym typeface="Red Hat Display"/>
                </a:rPr>
                <a:t>Private cloud</a:t>
              </a:r>
              <a:endParaRPr sz="11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endParaRPr>
            </a:p>
          </p:txBody>
        </p:sp>
        <p:pic>
          <p:nvPicPr>
            <p:cNvPr id="71" name="Google Shape;71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442475" y="3589549"/>
              <a:ext cx="640550" cy="4738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2" name="Google Shape;72;p14"/>
          <p:cNvSpPr txBox="1"/>
          <p:nvPr/>
        </p:nvSpPr>
        <p:spPr>
          <a:xfrm>
            <a:off x="8520384" y="6077068"/>
            <a:ext cx="1518222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2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Central Office / Data Center</a:t>
            </a:r>
            <a:endParaRPr sz="12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grpSp>
        <p:nvGrpSpPr>
          <p:cNvPr id="73" name="Google Shape;73;p14"/>
          <p:cNvGrpSpPr/>
          <p:nvPr/>
        </p:nvGrpSpPr>
        <p:grpSpPr>
          <a:xfrm>
            <a:off x="2800244" y="5303307"/>
            <a:ext cx="1585803" cy="767649"/>
            <a:chOff x="7009926" y="3642026"/>
            <a:chExt cx="1602900" cy="775926"/>
          </a:xfrm>
        </p:grpSpPr>
        <p:sp>
          <p:nvSpPr>
            <p:cNvPr id="74" name="Google Shape;74;p14"/>
            <p:cNvSpPr txBox="1"/>
            <p:nvPr/>
          </p:nvSpPr>
          <p:spPr>
            <a:xfrm>
              <a:off x="7009926" y="4140453"/>
              <a:ext cx="16029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200"/>
              </a:pPr>
              <a:r>
                <a:rPr lang="en" sz="1100" dirty="0">
                  <a:latin typeface="Gotham Bold" pitchFamily="50" charset="0"/>
                  <a:ea typeface="Red Hat Display"/>
                  <a:cs typeface="Gotham Bold" pitchFamily="50" charset="0"/>
                  <a:sym typeface="Red Hat Display"/>
                </a:rPr>
                <a:t>Public Internet</a:t>
              </a:r>
              <a:endParaRPr sz="11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endParaRPr>
            </a:p>
          </p:txBody>
        </p:sp>
        <p:pic>
          <p:nvPicPr>
            <p:cNvPr id="75" name="Google Shape;75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508475" y="3642026"/>
              <a:ext cx="640550" cy="48202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6" name="Google Shape;7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18489" y="3516574"/>
            <a:ext cx="731600" cy="7316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7" name="Google Shape;77;p14"/>
          <p:cNvSpPr txBox="1"/>
          <p:nvPr/>
        </p:nvSpPr>
        <p:spPr>
          <a:xfrm>
            <a:off x="1963183" y="4090275"/>
            <a:ext cx="1586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2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Site 1: ON-NET</a:t>
            </a:r>
            <a:r>
              <a:rPr lang="en" sz="1067" dirty="0"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endParaRPr sz="1067" dirty="0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13590" y="5824231"/>
            <a:ext cx="731600" cy="7316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915921" y="6386761"/>
            <a:ext cx="1586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200" dirty="0">
                <a:latin typeface="Gotham Bold" pitchFamily="50" charset="0"/>
                <a:ea typeface="Red Hat Display"/>
                <a:cs typeface="Gotham Bold" pitchFamily="50" charset="0"/>
                <a:sym typeface="Red Hat Display"/>
              </a:rPr>
              <a:t>Site 2: OFF-NET</a:t>
            </a:r>
            <a:endParaRPr sz="1200" dirty="0">
              <a:latin typeface="Gotham Bold" pitchFamily="50" charset="0"/>
              <a:ea typeface="Red Hat Display"/>
              <a:cs typeface="Gotham Bold" pitchFamily="50" charset="0"/>
              <a:sym typeface="Red Hat Display"/>
            </a:endParaRPr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7233" y="2894737"/>
            <a:ext cx="452567" cy="45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14067" y="2907489"/>
            <a:ext cx="452567" cy="45256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577299" y="3245687"/>
            <a:ext cx="618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067" b="1">
                <a:latin typeface="Red Hat Display"/>
                <a:ea typeface="Red Hat Display"/>
                <a:cs typeface="Red Hat Display"/>
                <a:sym typeface="Red Hat Display"/>
              </a:rPr>
              <a:t>CNFs</a:t>
            </a:r>
            <a:endParaRPr sz="1067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2221" y="3541980"/>
            <a:ext cx="731601" cy="29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/>
        </p:nvSpPr>
        <p:spPr>
          <a:xfrm>
            <a:off x="235004" y="3598919"/>
            <a:ext cx="1586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067" dirty="0">
                <a:latin typeface="Red Hat Display"/>
                <a:ea typeface="Red Hat Display"/>
                <a:cs typeface="Red Hat Display"/>
                <a:sym typeface="Red Hat Display"/>
              </a:rPr>
              <a:t>CPE  1</a:t>
            </a:r>
            <a:endParaRPr sz="1067" dirty="0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47855" y="5896531"/>
            <a:ext cx="731601" cy="29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/>
          <p:nvPr/>
        </p:nvSpPr>
        <p:spPr>
          <a:xfrm>
            <a:off x="320638" y="5953470"/>
            <a:ext cx="1586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067">
                <a:latin typeface="Red Hat Display"/>
                <a:ea typeface="Red Hat Display"/>
                <a:cs typeface="Red Hat Display"/>
                <a:sym typeface="Red Hat Display"/>
              </a:rPr>
              <a:t>CPE  2</a:t>
            </a:r>
            <a:endParaRPr sz="1067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88" name="Google Shape;88;p14"/>
          <p:cNvSpPr/>
          <p:nvPr/>
        </p:nvSpPr>
        <p:spPr>
          <a:xfrm>
            <a:off x="7518560" y="3540889"/>
            <a:ext cx="3802000" cy="23620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 dirty="0"/>
              <a:t>Turnium SD-WAN Aggregator - Control Plane</a:t>
            </a:r>
            <a:r>
              <a:rPr lang="en" sz="2400" dirty="0"/>
              <a:t> </a:t>
            </a:r>
            <a:endParaRPr sz="2400" dirty="0"/>
          </a:p>
        </p:txBody>
      </p:sp>
      <p:pic>
        <p:nvPicPr>
          <p:cNvPr id="89" name="Google Shape;89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156384" y="4064526"/>
            <a:ext cx="1383297" cy="373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602440" y="4064526"/>
            <a:ext cx="1294797" cy="47456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" name="Google Shape;91;p14"/>
          <p:cNvGrpSpPr/>
          <p:nvPr/>
        </p:nvGrpSpPr>
        <p:grpSpPr>
          <a:xfrm>
            <a:off x="7828014" y="4627410"/>
            <a:ext cx="844801" cy="475767"/>
            <a:chOff x="3126675" y="2965375"/>
            <a:chExt cx="633601" cy="356825"/>
          </a:xfrm>
        </p:grpSpPr>
        <p:pic>
          <p:nvPicPr>
            <p:cNvPr id="92" name="Google Shape;92;p14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3126675" y="2965375"/>
              <a:ext cx="633601" cy="2153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" name="Google Shape;93;p14"/>
            <p:cNvSpPr/>
            <p:nvPr/>
          </p:nvSpPr>
          <p:spPr>
            <a:xfrm>
              <a:off x="3142575" y="3214500"/>
              <a:ext cx="601800" cy="1077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933"/>
                <a:t>Cluster</a:t>
              </a:r>
              <a:endParaRPr sz="933"/>
            </a:p>
          </p:txBody>
        </p:sp>
      </p:grpSp>
      <p:grpSp>
        <p:nvGrpSpPr>
          <p:cNvPr id="94" name="Google Shape;94;p14"/>
          <p:cNvGrpSpPr/>
          <p:nvPr/>
        </p:nvGrpSpPr>
        <p:grpSpPr>
          <a:xfrm>
            <a:off x="9025418" y="4641089"/>
            <a:ext cx="844801" cy="475767"/>
            <a:chOff x="3993050" y="2971725"/>
            <a:chExt cx="633601" cy="356825"/>
          </a:xfrm>
        </p:grpSpPr>
        <p:pic>
          <p:nvPicPr>
            <p:cNvPr id="95" name="Google Shape;95;p14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3993050" y="2971725"/>
              <a:ext cx="633601" cy="2153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14"/>
            <p:cNvSpPr/>
            <p:nvPr/>
          </p:nvSpPr>
          <p:spPr>
            <a:xfrm>
              <a:off x="4008950" y="3220850"/>
              <a:ext cx="601800" cy="1077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933"/>
                <a:t>Cluster</a:t>
              </a:r>
              <a:endParaRPr sz="933"/>
            </a:p>
          </p:txBody>
        </p:sp>
      </p:grpSp>
      <p:grpSp>
        <p:nvGrpSpPr>
          <p:cNvPr id="97" name="Google Shape;97;p14"/>
          <p:cNvGrpSpPr/>
          <p:nvPr/>
        </p:nvGrpSpPr>
        <p:grpSpPr>
          <a:xfrm>
            <a:off x="10237434" y="4641089"/>
            <a:ext cx="844801" cy="475767"/>
            <a:chOff x="4944700" y="3002650"/>
            <a:chExt cx="633601" cy="356825"/>
          </a:xfrm>
        </p:grpSpPr>
        <p:pic>
          <p:nvPicPr>
            <p:cNvPr id="98" name="Google Shape;98;p14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4944700" y="3002650"/>
              <a:ext cx="633601" cy="2153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Google Shape;99;p14"/>
            <p:cNvSpPr/>
            <p:nvPr/>
          </p:nvSpPr>
          <p:spPr>
            <a:xfrm>
              <a:off x="4960600" y="3251775"/>
              <a:ext cx="601800" cy="1077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933" dirty="0"/>
                <a:t>Cluster</a:t>
              </a:r>
              <a:endParaRPr sz="933" dirty="0"/>
            </a:p>
          </p:txBody>
        </p:sp>
      </p:grpSp>
      <p:sp>
        <p:nvSpPr>
          <p:cNvPr id="100" name="Google Shape;100;p14"/>
          <p:cNvSpPr/>
          <p:nvPr/>
        </p:nvSpPr>
        <p:spPr>
          <a:xfrm>
            <a:off x="8801291" y="2597037"/>
            <a:ext cx="1234800" cy="4268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1067" b="1" dirty="0">
                <a:latin typeface="Gotham Bold" pitchFamily="50" charset="0"/>
                <a:cs typeface="Gotham Bold" pitchFamily="50" charset="0"/>
              </a:rPr>
              <a:t>Orchestrator</a:t>
            </a:r>
            <a:endParaRPr sz="1067" dirty="0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8728000" y="5231589"/>
            <a:ext cx="1756800" cy="4284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1050" b="1" dirty="0">
                <a:latin typeface="Gotham Bold" pitchFamily="50" charset="0"/>
                <a:cs typeface="Gotham Bold" pitchFamily="50" charset="0"/>
              </a:rPr>
              <a:t>SD-WAN Router</a:t>
            </a:r>
            <a:endParaRPr sz="1050" b="1" dirty="0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5391700" y="3137989"/>
            <a:ext cx="1756400" cy="4268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36000" rIns="72000" bIns="36000" anchor="t" anchorCtr="0">
            <a:noAutofit/>
          </a:bodyPr>
          <a:lstStyle/>
          <a:p>
            <a:pPr algn="ctr"/>
            <a:r>
              <a:rPr lang="en" sz="1100" b="1" dirty="0">
                <a:latin typeface="Gotham Bold" pitchFamily="50" charset="0"/>
                <a:cs typeface="Gotham Bold" pitchFamily="50" charset="0"/>
              </a:rPr>
              <a:t>SD-WAN  Aggregator</a:t>
            </a:r>
            <a:endParaRPr sz="1100" b="1" dirty="0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5384212" y="2593302"/>
            <a:ext cx="1756267" cy="4268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36000" rIns="72000" bIns="36000" anchor="t" anchorCtr="0">
            <a:noAutofit/>
          </a:bodyPr>
          <a:lstStyle/>
          <a:p>
            <a:pPr algn="ctr"/>
            <a:r>
              <a:rPr lang="en" sz="1100" b="1" dirty="0">
                <a:latin typeface="Gotham Bold" pitchFamily="50" charset="0"/>
                <a:cs typeface="Gotham Bold" pitchFamily="50" charset="0"/>
              </a:rPr>
              <a:t>SD-WAN Orchestrator</a:t>
            </a:r>
            <a:endParaRPr sz="1100" dirty="0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1353933" y="2720365"/>
            <a:ext cx="948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" sz="1200" b="1" dirty="0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SD-WAN</a:t>
            </a:r>
            <a:endParaRPr sz="1200" b="1" dirty="0">
              <a:solidFill>
                <a:schemeClr val="accen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05" name="Google Shape;105;p14"/>
          <p:cNvCxnSpPr>
            <a:stCxn id="81" idx="3"/>
            <a:endCxn id="102" idx="1"/>
          </p:cNvCxnSpPr>
          <p:nvPr/>
        </p:nvCxnSpPr>
        <p:spPr>
          <a:xfrm>
            <a:off x="1866633" y="3133771"/>
            <a:ext cx="3525200" cy="217600"/>
          </a:xfrm>
          <a:prstGeom prst="bentConnector3">
            <a:avLst>
              <a:gd name="adj1" fmla="val 49998"/>
            </a:avLst>
          </a:prstGeom>
          <a:noFill/>
          <a:ln w="3175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06" name="Google Shape;106;p14"/>
          <p:cNvCxnSpPr>
            <a:cxnSpLocks/>
            <a:stCxn id="102" idx="3"/>
            <a:endCxn id="101" idx="1"/>
          </p:cNvCxnSpPr>
          <p:nvPr/>
        </p:nvCxnSpPr>
        <p:spPr>
          <a:xfrm>
            <a:off x="7148100" y="3351389"/>
            <a:ext cx="1579900" cy="2094400"/>
          </a:xfrm>
          <a:prstGeom prst="bentConnector3">
            <a:avLst>
              <a:gd name="adj1" fmla="val 16752"/>
            </a:avLst>
          </a:prstGeom>
          <a:noFill/>
          <a:ln w="31750" cap="flat" cmpd="sng">
            <a:solidFill>
              <a:srgbClr val="999999"/>
            </a:solidFill>
            <a:prstDash val="solid"/>
            <a:round/>
            <a:headEnd type="triangle" w="med" len="med"/>
            <a:tailEnd type="triangle" w="med" len="med"/>
          </a:ln>
        </p:spPr>
      </p:cxnSp>
      <p:pic>
        <p:nvPicPr>
          <p:cNvPr id="108" name="Google Shape;108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7154" y="5157065"/>
            <a:ext cx="452567" cy="45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63354" y="5157047"/>
            <a:ext cx="452567" cy="45256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631020" y="5586464"/>
            <a:ext cx="6180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200"/>
            </a:pPr>
            <a:r>
              <a:rPr lang="en" sz="1067" b="1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CNFs</a:t>
            </a:r>
            <a:endParaRPr sz="1067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1311787" y="4880531"/>
            <a:ext cx="10584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" sz="1200" b="1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SD-WAN</a:t>
            </a:r>
            <a:endParaRPr sz="1200" b="1">
              <a:solidFill>
                <a:schemeClr val="accen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12" name="Google Shape;112;p14"/>
          <p:cNvCxnSpPr>
            <a:stCxn id="109" idx="3"/>
            <a:endCxn id="102" idx="2"/>
          </p:cNvCxnSpPr>
          <p:nvPr/>
        </p:nvCxnSpPr>
        <p:spPr>
          <a:xfrm flipV="1">
            <a:off x="1915921" y="3564789"/>
            <a:ext cx="4353979" cy="1818542"/>
          </a:xfrm>
          <a:prstGeom prst="bentConnector2">
            <a:avLst/>
          </a:prstGeom>
          <a:noFill/>
          <a:ln w="3175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14" name="Google Shape;114;p14"/>
          <p:cNvSpPr/>
          <p:nvPr/>
        </p:nvSpPr>
        <p:spPr>
          <a:xfrm>
            <a:off x="10559400" y="2986973"/>
            <a:ext cx="776400" cy="2936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100" b="1">
                <a:latin typeface="Gotham Bold" pitchFamily="50" charset="0"/>
                <a:cs typeface="Gotham Bold" pitchFamily="50" charset="0"/>
              </a:rPr>
              <a:t>OSS</a:t>
            </a:r>
            <a:endParaRPr sz="1100" b="1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15" name="Google Shape;115;p14"/>
          <p:cNvSpPr/>
          <p:nvPr/>
        </p:nvSpPr>
        <p:spPr>
          <a:xfrm>
            <a:off x="10544160" y="2374687"/>
            <a:ext cx="776400" cy="293600"/>
          </a:xfrm>
          <a:prstGeom prst="rect">
            <a:avLst/>
          </a:prstGeom>
          <a:solidFill>
            <a:srgbClr val="D9D9D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100" b="1">
                <a:latin typeface="Gotham Bold" pitchFamily="50" charset="0"/>
                <a:cs typeface="Gotham Bold" pitchFamily="50" charset="0"/>
              </a:rPr>
              <a:t>BSS</a:t>
            </a:r>
            <a:endParaRPr sz="1100" b="1">
              <a:latin typeface="Gotham Bold" pitchFamily="50" charset="0"/>
              <a:cs typeface="Gotham Bold" pitchFamily="50" charset="0"/>
            </a:endParaRPr>
          </a:p>
        </p:txBody>
      </p:sp>
      <p:pic>
        <p:nvPicPr>
          <p:cNvPr id="116" name="Google Shape;11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14051" y="3321623"/>
            <a:ext cx="452567" cy="45256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4"/>
          <p:cNvSpPr txBox="1"/>
          <p:nvPr/>
        </p:nvSpPr>
        <p:spPr>
          <a:xfrm>
            <a:off x="1376167" y="3773689"/>
            <a:ext cx="56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067" b="1">
                <a:latin typeface="Red Hat Display"/>
                <a:ea typeface="Red Hat Display"/>
                <a:cs typeface="Red Hat Display"/>
                <a:sym typeface="Red Hat Display"/>
              </a:rPr>
              <a:t>ISO</a:t>
            </a:r>
            <a:endParaRPr sz="1067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19" name="Google Shape;119;p14"/>
          <p:cNvCxnSpPr>
            <a:cxnSpLocks/>
            <a:stCxn id="124" idx="2"/>
            <a:endCxn id="116" idx="1"/>
          </p:cNvCxnSpPr>
          <p:nvPr/>
        </p:nvCxnSpPr>
        <p:spPr>
          <a:xfrm flipH="1">
            <a:off x="1414051" y="2660077"/>
            <a:ext cx="949510" cy="88783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20" name="Google Shape;12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63505" y="5499798"/>
            <a:ext cx="452567" cy="45256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/>
          <p:nvPr/>
        </p:nvSpPr>
        <p:spPr>
          <a:xfrm>
            <a:off x="1425620" y="5951864"/>
            <a:ext cx="56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067" b="1">
                <a:latin typeface="Red Hat Display"/>
                <a:ea typeface="Red Hat Display"/>
                <a:cs typeface="Red Hat Display"/>
                <a:sym typeface="Red Hat Display"/>
              </a:rPr>
              <a:t>ISO</a:t>
            </a:r>
            <a:endParaRPr sz="1067"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22" name="Google Shape;122;p14"/>
          <p:cNvCxnSpPr>
            <a:cxnSpLocks/>
            <a:stCxn id="115" idx="1"/>
            <a:endCxn id="100" idx="3"/>
          </p:cNvCxnSpPr>
          <p:nvPr/>
        </p:nvCxnSpPr>
        <p:spPr>
          <a:xfrm flipH="1">
            <a:off x="10036091" y="2521487"/>
            <a:ext cx="508069" cy="28895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23" name="Google Shape;123;p14"/>
          <p:cNvCxnSpPr>
            <a:stCxn id="114" idx="1"/>
            <a:endCxn id="100" idx="3"/>
          </p:cNvCxnSpPr>
          <p:nvPr/>
        </p:nvCxnSpPr>
        <p:spPr>
          <a:xfrm flipH="1" flipV="1">
            <a:off x="10036091" y="2810437"/>
            <a:ext cx="523309" cy="323336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25" name="Google Shape;125;p14"/>
          <p:cNvCxnSpPr>
            <a:cxnSpLocks/>
            <a:stCxn id="6" idx="2"/>
            <a:endCxn id="103" idx="0"/>
          </p:cNvCxnSpPr>
          <p:nvPr/>
        </p:nvCxnSpPr>
        <p:spPr>
          <a:xfrm>
            <a:off x="6021301" y="2108433"/>
            <a:ext cx="241045" cy="484869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7" name="Google Shape;127;p14"/>
          <p:cNvCxnSpPr>
            <a:cxnSpLocks/>
            <a:stCxn id="126" idx="2"/>
            <a:endCxn id="100" idx="0"/>
          </p:cNvCxnSpPr>
          <p:nvPr/>
        </p:nvCxnSpPr>
        <p:spPr>
          <a:xfrm>
            <a:off x="9026209" y="1870059"/>
            <a:ext cx="392482" cy="726978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8" name="Google Shape;128;p14"/>
          <p:cNvCxnSpPr>
            <a:cxnSpLocks/>
            <a:stCxn id="103" idx="1"/>
            <a:endCxn id="116" idx="3"/>
          </p:cNvCxnSpPr>
          <p:nvPr/>
        </p:nvCxnSpPr>
        <p:spPr>
          <a:xfrm rot="10800000" flipV="1">
            <a:off x="1866618" y="2806701"/>
            <a:ext cx="3517594" cy="741205"/>
          </a:xfrm>
          <a:prstGeom prst="bentConnector3">
            <a:avLst>
              <a:gd name="adj1" fmla="val 50000"/>
            </a:avLst>
          </a:prstGeom>
          <a:noFill/>
          <a:ln w="31750" cap="flat" cmpd="sng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</p:spPr>
      </p:cxnSp>
      <p:cxnSp>
        <p:nvCxnSpPr>
          <p:cNvPr id="129" name="Google Shape;129;p14"/>
          <p:cNvCxnSpPr>
            <a:cxnSpLocks/>
          </p:cNvCxnSpPr>
          <p:nvPr/>
        </p:nvCxnSpPr>
        <p:spPr>
          <a:xfrm rot="10800000" flipV="1">
            <a:off x="1916073" y="2788743"/>
            <a:ext cx="3445657" cy="2848763"/>
          </a:xfrm>
          <a:prstGeom prst="bentConnector3">
            <a:avLst>
              <a:gd name="adj1" fmla="val 24659"/>
            </a:avLst>
          </a:prstGeom>
          <a:noFill/>
          <a:ln w="31750" cap="flat" cmpd="sng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</p:spPr>
      </p:cxnSp>
      <p:cxnSp>
        <p:nvCxnSpPr>
          <p:cNvPr id="130" name="Google Shape;130;p14"/>
          <p:cNvCxnSpPr>
            <a:cxnSpLocks/>
            <a:stCxn id="103" idx="2"/>
            <a:endCxn id="102" idx="0"/>
          </p:cNvCxnSpPr>
          <p:nvPr/>
        </p:nvCxnSpPr>
        <p:spPr>
          <a:xfrm>
            <a:off x="6262346" y="3020102"/>
            <a:ext cx="7554" cy="1178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1" name="Picture 2">
            <a:extLst>
              <a:ext uri="{FF2B5EF4-FFF2-40B4-BE49-F238E27FC236}">
                <a16:creationId xmlns:a16="http://schemas.microsoft.com/office/drawing/2014/main" id="{C7057CF4-269B-4F47-B01E-1E2C261FE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106" y="657837"/>
            <a:ext cx="1744919" cy="8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1E9072-4EBF-4543-85B0-E9F03E9D641A}"/>
              </a:ext>
            </a:extLst>
          </p:cNvPr>
          <p:cNvSpPr txBox="1"/>
          <p:nvPr/>
        </p:nvSpPr>
        <p:spPr>
          <a:xfrm>
            <a:off x="4715805" y="1277693"/>
            <a:ext cx="2610991" cy="830740"/>
          </a:xfrm>
          <a:prstGeom prst="rect">
            <a:avLst/>
          </a:prstGeom>
          <a:solidFill>
            <a:srgbClr val="FFF5B7"/>
          </a:solidFill>
          <a:ln>
            <a:solidFill>
              <a:srgbClr val="7099CE"/>
            </a:solidFill>
          </a:ln>
        </p:spPr>
        <p:txBody>
          <a:bodyPr spcFirstLastPara="1" vert="horz" wrap="square" lIns="121900" tIns="121900" rIns="121900" bIns="121900" rtlCol="0" anchor="ctr" anchorCtr="0">
            <a:normAutofit fontScale="975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1333" b="0" i="0" baseline="0">
                <a:latin typeface="Gotham Bold" pitchFamily="50" charset="0"/>
                <a:ea typeface="+mj-ea"/>
                <a:cs typeface="Gotham Bold" pitchFamily="50" charset="0"/>
              </a:defRPr>
            </a:lvl1pPr>
          </a:lstStyle>
          <a:p>
            <a:r>
              <a:rPr lang="en" dirty="0"/>
              <a:t>ISOs are prepared for each CPE type (Brand / Model)</a:t>
            </a:r>
            <a:endParaRPr lang="en-US" dirty="0"/>
          </a:p>
        </p:txBody>
      </p:sp>
      <p:sp>
        <p:nvSpPr>
          <p:cNvPr id="133" name="Google Shape;63;p14">
            <a:extLst>
              <a:ext uri="{FF2B5EF4-FFF2-40B4-BE49-F238E27FC236}">
                <a16:creationId xmlns:a16="http://schemas.microsoft.com/office/drawing/2014/main" id="{23D18330-399C-4FCE-A3D4-881B9F17F0C7}"/>
              </a:ext>
            </a:extLst>
          </p:cNvPr>
          <p:cNvSpPr/>
          <p:nvPr/>
        </p:nvSpPr>
        <p:spPr>
          <a:xfrm>
            <a:off x="231873" y="2333762"/>
            <a:ext cx="4114546" cy="2116800"/>
          </a:xfrm>
          <a:prstGeom prst="ellipse">
            <a:avLst/>
          </a:prstGeom>
          <a:noFill/>
          <a:ln w="47625" cap="flat" cmpd="sng">
            <a:solidFill>
              <a:srgbClr val="FFE440"/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5" name="Google Shape;65;p14"/>
          <p:cNvSpPr/>
          <p:nvPr/>
        </p:nvSpPr>
        <p:spPr>
          <a:xfrm>
            <a:off x="4672538" y="1629435"/>
            <a:ext cx="7402429" cy="5029260"/>
          </a:xfrm>
          <a:prstGeom prst="ellipse">
            <a:avLst/>
          </a:prstGeom>
          <a:noFill/>
          <a:ln w="57150" cap="flat" cmpd="sng">
            <a:solidFill>
              <a:schemeClr val="dk2"/>
            </a:solidFill>
            <a:prstDash val="sys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F230F83-8680-481A-8C7A-F06BAD96A977}"/>
              </a:ext>
            </a:extLst>
          </p:cNvPr>
          <p:cNvCxnSpPr>
            <a:cxnSpLocks/>
            <a:stCxn id="103" idx="3"/>
            <a:endCxn id="100" idx="1"/>
          </p:cNvCxnSpPr>
          <p:nvPr/>
        </p:nvCxnSpPr>
        <p:spPr>
          <a:xfrm>
            <a:off x="7140479" y="2806702"/>
            <a:ext cx="1660812" cy="3735"/>
          </a:xfrm>
          <a:prstGeom prst="straightConnector1">
            <a:avLst/>
          </a:prstGeom>
          <a:ln w="3175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6C59CA2B-C421-47CF-A17A-5284E8F99713}"/>
              </a:ext>
            </a:extLst>
          </p:cNvPr>
          <p:cNvCxnSpPr>
            <a:cxnSpLocks/>
            <a:stCxn id="88" idx="0"/>
            <a:endCxn id="100" idx="2"/>
          </p:cNvCxnSpPr>
          <p:nvPr/>
        </p:nvCxnSpPr>
        <p:spPr>
          <a:xfrm flipH="1" flipV="1">
            <a:off x="9418691" y="3023837"/>
            <a:ext cx="869" cy="517052"/>
          </a:xfrm>
          <a:prstGeom prst="straightConnector1">
            <a:avLst/>
          </a:prstGeom>
          <a:ln w="3175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Google Shape;126;p14"/>
          <p:cNvSpPr txBox="1">
            <a:spLocks noGrp="1"/>
          </p:cNvSpPr>
          <p:nvPr>
            <p:ph type="title" idx="4294967295"/>
          </p:nvPr>
        </p:nvSpPr>
        <p:spPr>
          <a:xfrm>
            <a:off x="7612380" y="889590"/>
            <a:ext cx="2827657" cy="980469"/>
          </a:xfrm>
          <a:prstGeom prst="rect">
            <a:avLst/>
          </a:prstGeom>
          <a:solidFill>
            <a:srgbClr val="FFF5B7"/>
          </a:solidFill>
          <a:ln>
            <a:solidFill>
              <a:srgbClr val="7099CE"/>
            </a:solidFill>
          </a:ln>
        </p:spPr>
        <p:txBody>
          <a:bodyPr spcFirstLastPara="1" vert="horz" wrap="square" lIns="121900" tIns="121900" rIns="121900" bIns="121900" rtlCol="0" anchor="ctr" anchorCtr="0">
            <a:normAutofit fontScale="90000"/>
          </a:bodyPr>
          <a:lstStyle/>
          <a:p>
            <a:pPr algn="l"/>
            <a:r>
              <a:rPr lang="en" sz="1333" b="0" dirty="0">
                <a:latin typeface="Gotham Bold" pitchFamily="50" charset="0"/>
                <a:cs typeface="Gotham Bold" pitchFamily="50" charset="0"/>
              </a:rPr>
              <a:t>Orchestrator creates and provisions SD-WAN accounts and OpenShift Configurations interfacing with OSS/BSS systems</a:t>
            </a:r>
            <a:endParaRPr sz="1333" b="0" dirty="0"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124" name="Google Shape;124;p14"/>
          <p:cNvSpPr txBox="1">
            <a:spLocks noGrp="1"/>
          </p:cNvSpPr>
          <p:nvPr>
            <p:ph type="title" idx="4294967295"/>
          </p:nvPr>
        </p:nvSpPr>
        <p:spPr>
          <a:xfrm>
            <a:off x="994066" y="1782088"/>
            <a:ext cx="2738990" cy="877989"/>
          </a:xfrm>
          <a:prstGeom prst="rect">
            <a:avLst/>
          </a:prstGeom>
          <a:solidFill>
            <a:srgbClr val="FFF5B7"/>
          </a:solidFill>
          <a:ln>
            <a:solidFill>
              <a:srgbClr val="7099CE"/>
            </a:solidFill>
          </a:ln>
        </p:spPr>
        <p:txBody>
          <a:bodyPr spcFirstLastPara="1" vert="horz" wrap="square" lIns="121900" tIns="121900" rIns="121900" bIns="121900" rtlCol="0" anchor="ctr" anchorCtr="0">
            <a:normAutofit fontScale="90000"/>
          </a:bodyPr>
          <a:lstStyle/>
          <a:p>
            <a:r>
              <a:rPr lang="en" sz="1333" b="0" dirty="0">
                <a:latin typeface="Gotham Bold" pitchFamily="50" charset="0"/>
                <a:cs typeface="Gotham Bold" pitchFamily="50" charset="0"/>
              </a:rPr>
              <a:t>SD-WAN Orchestrator Validates CPEs and Provisions the credentials to the SD-WAN</a:t>
            </a:r>
            <a:endParaRPr sz="1333" b="0" dirty="0">
              <a:latin typeface="Gotham Bold" pitchFamily="50" charset="0"/>
              <a:cs typeface="Gotham Bold" pitchFamily="50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6A9FA0-5424-0443-BDF1-6EEB71261A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1998" cy="68861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9F0F0E-A4FD-43DC-BD12-D76BE21D0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9" y="344709"/>
            <a:ext cx="7282278" cy="43937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E89A8F-47BC-4B4F-A44F-56BA068DC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299" y="2922274"/>
            <a:ext cx="6362030" cy="3865718"/>
          </a:xfrm>
          <a:prstGeom prst="rect">
            <a:avLst/>
          </a:prstGeom>
        </p:spPr>
      </p:pic>
      <p:sp>
        <p:nvSpPr>
          <p:cNvPr id="4" name="Google Shape;754;p44">
            <a:extLst>
              <a:ext uri="{FF2B5EF4-FFF2-40B4-BE49-F238E27FC236}">
                <a16:creationId xmlns:a16="http://schemas.microsoft.com/office/drawing/2014/main" id="{80476458-3E82-431E-808F-433ED86D834D}"/>
              </a:ext>
            </a:extLst>
          </p:cNvPr>
          <p:cNvSpPr txBox="1"/>
          <p:nvPr/>
        </p:nvSpPr>
        <p:spPr>
          <a:xfrm>
            <a:off x="5735131" y="221575"/>
            <a:ext cx="4687787" cy="3949430"/>
          </a:xfrm>
          <a:prstGeom prst="rect">
            <a:avLst/>
          </a:prstGeom>
          <a:solidFill>
            <a:srgbClr val="FFFFFF"/>
          </a:solidFill>
          <a:ln w="47625">
            <a:solidFill>
              <a:srgbClr val="7099CE"/>
            </a:solidFill>
          </a:ln>
        </p:spPr>
        <p:txBody>
          <a:bodyPr spcFirstLastPara="1" wrap="square" lIns="144000" tIns="144000" rIns="108000" bIns="10800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Simple Management, Monitoring, Reporting with complete API for integration and control</a:t>
            </a:r>
            <a:endParaRPr lang="en-US" dirty="0">
              <a:solidFill>
                <a:schemeClr val="tx1"/>
              </a:solidFill>
              <a:sym typeface="Overpass Light"/>
            </a:endParaRP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Status of all circuits at all sites in the SD-WAN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Multi-tenanted, private, secure, branded spaces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Carrier/channel partner provided IP addressing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Cloud sites and/or physical sites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Containers, virtual, or bare metal</a:t>
            </a:r>
          </a:p>
          <a:p>
            <a:pPr marL="285750" lvl="0" indent="-285750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chemeClr val="tx1"/>
                </a:solidFill>
                <a:latin typeface="Overpass Light"/>
                <a:ea typeface="Overpass Light"/>
                <a:cs typeface="Overpass Light"/>
                <a:sym typeface="Overpass Light"/>
              </a:rPr>
              <a:t>Time-based SD-WAN tunnel status/performance (latency, packet loss, jitter, flap)</a:t>
            </a:r>
          </a:p>
        </p:txBody>
      </p:sp>
    </p:spTree>
    <p:extLst>
      <p:ext uri="{BB962C8B-B14F-4D97-AF65-F5344CB8AC3E}">
        <p14:creationId xmlns:p14="http://schemas.microsoft.com/office/powerpoint/2010/main" val="1647298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A7FDD2C-B50F-B343-9453-6E29D19AB398}"/>
              </a:ext>
            </a:extLst>
          </p:cNvPr>
          <p:cNvSpPr/>
          <p:nvPr/>
        </p:nvSpPr>
        <p:spPr>
          <a:xfrm>
            <a:off x="596153" y="1855694"/>
            <a:ext cx="3657606" cy="8568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8927FB8-0AD9-C64C-A6F0-5B0F1F46C9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8/26/21</a:t>
            </a:r>
          </a:p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2227A46-43A2-1041-853C-A8656C67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18" y="1"/>
            <a:ext cx="9459244" cy="1690688"/>
          </a:xfrm>
        </p:spPr>
        <p:txBody>
          <a:bodyPr/>
          <a:lstStyle/>
          <a:p>
            <a:r>
              <a:rPr lang="en-US" dirty="0"/>
              <a:t>Use Cases for Containerized Deployments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E3FC8E-8440-2E43-B8DB-9F0E17EDB8CF}"/>
              </a:ext>
            </a:extLst>
          </p:cNvPr>
          <p:cNvSpPr/>
          <p:nvPr/>
        </p:nvSpPr>
        <p:spPr>
          <a:xfrm>
            <a:off x="596153" y="1855694"/>
            <a:ext cx="3657605" cy="445097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D17E5B-38BE-E44C-A7C5-B943959928F0}"/>
              </a:ext>
            </a:extLst>
          </p:cNvPr>
          <p:cNvSpPr/>
          <p:nvPr/>
        </p:nvSpPr>
        <p:spPr>
          <a:xfrm>
            <a:off x="1215087" y="2068130"/>
            <a:ext cx="2819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Gotham" panose="02000504050000020004" pitchFamily="2" charset="0"/>
              </a:rPr>
              <a:t>Cloud Extension</a:t>
            </a:r>
          </a:p>
        </p:txBody>
      </p:sp>
      <p:sp>
        <p:nvSpPr>
          <p:cNvPr id="24" name="Shape 135">
            <a:extLst>
              <a:ext uri="{FF2B5EF4-FFF2-40B4-BE49-F238E27FC236}">
                <a16:creationId xmlns:a16="http://schemas.microsoft.com/office/drawing/2014/main" id="{5CC90BE4-7CB3-D248-BCB7-250E7F44B604}"/>
              </a:ext>
            </a:extLst>
          </p:cNvPr>
          <p:cNvSpPr txBox="1"/>
          <p:nvPr/>
        </p:nvSpPr>
        <p:spPr>
          <a:xfrm>
            <a:off x="851657" y="2894095"/>
            <a:ext cx="3182461" cy="3231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>
            <a:lvl1pPr marL="228600" indent="-228600">
              <a:lnSpc>
                <a:spcPct val="120000"/>
              </a:lnSpc>
              <a:spcBef>
                <a:spcPts val="1200"/>
              </a:spcBef>
              <a:buClr>
                <a:srgbClr val="3CB4E5"/>
              </a:buClr>
              <a:buSzPct val="90000"/>
              <a:buChar char="▪"/>
              <a:defRPr sz="2200"/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Build a single global network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Manage services for end-customers, anywhere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Full visibility, monitoring and control with carrier diversity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Your IP address at all sites, regardless of carrier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Cost prohibitive off-net sites become on net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Use any x86 hardware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Deploy in containers in any cloud (OpenShift, Kubernetes)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CE1268B-F002-244E-B100-0BA8C0FCB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13894" y="1916847"/>
            <a:ext cx="744882" cy="74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8B2F077C-741B-49B5-9D8A-C5D56232F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106" y="818229"/>
            <a:ext cx="1744919" cy="8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393DAC0-538C-4355-B8F4-E09C42561B30}"/>
              </a:ext>
            </a:extLst>
          </p:cNvPr>
          <p:cNvSpPr/>
          <p:nvPr/>
        </p:nvSpPr>
        <p:spPr>
          <a:xfrm>
            <a:off x="4361329" y="1855694"/>
            <a:ext cx="3789828" cy="8568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727EE5-FFA3-49EA-BD69-BB4924076B0E}"/>
              </a:ext>
            </a:extLst>
          </p:cNvPr>
          <p:cNvSpPr/>
          <p:nvPr/>
        </p:nvSpPr>
        <p:spPr>
          <a:xfrm>
            <a:off x="4361329" y="1855694"/>
            <a:ext cx="3789827" cy="445097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843570-2C43-4D14-86BF-75B760D31B11}"/>
              </a:ext>
            </a:extLst>
          </p:cNvPr>
          <p:cNvSpPr/>
          <p:nvPr/>
        </p:nvSpPr>
        <p:spPr>
          <a:xfrm>
            <a:off x="4957961" y="1965700"/>
            <a:ext cx="31622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Gotham" panose="02000504050000020004" pitchFamily="2" charset="0"/>
              </a:rPr>
              <a:t>uCPE for Multi-Access Edge Compute</a:t>
            </a:r>
          </a:p>
        </p:txBody>
      </p:sp>
      <p:sp>
        <p:nvSpPr>
          <p:cNvPr id="13" name="Shape 135">
            <a:extLst>
              <a:ext uri="{FF2B5EF4-FFF2-40B4-BE49-F238E27FC236}">
                <a16:creationId xmlns:a16="http://schemas.microsoft.com/office/drawing/2014/main" id="{67717D14-B7B6-4D4B-ACBA-40927CF475BA}"/>
              </a:ext>
            </a:extLst>
          </p:cNvPr>
          <p:cNvSpPr txBox="1"/>
          <p:nvPr/>
        </p:nvSpPr>
        <p:spPr>
          <a:xfrm>
            <a:off x="4616833" y="2894095"/>
            <a:ext cx="3333543" cy="2693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28600" indent="-228600">
              <a:lnSpc>
                <a:spcPct val="120000"/>
              </a:lnSpc>
              <a:spcBef>
                <a:spcPts val="1200"/>
              </a:spcBef>
              <a:buClr>
                <a:srgbClr val="3CB4E5"/>
              </a:buClr>
              <a:buSzPct val="90000"/>
              <a:buChar char="▪"/>
              <a:defRPr sz="2200"/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US" sz="1500" dirty="0">
                <a:latin typeface="Gotham Light" pitchFamily="2" charset="77"/>
              </a:rPr>
              <a:t>Red Hat OpenShift with Turnium CNF Certified SD-WAN 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US" sz="1500" dirty="0">
                <a:latin typeface="Gotham Light" pitchFamily="2" charset="77"/>
              </a:rPr>
              <a:t>Available in Red Hat Catalog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US" sz="1500" dirty="0">
                <a:latin typeface="Gotham Light" pitchFamily="2" charset="77"/>
              </a:rPr>
              <a:t>Add other workloads alongside Turnium: video, AIOps, Firewall, etc.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US" sz="1500" dirty="0">
                <a:latin typeface="Gotham Light" pitchFamily="2" charset="77"/>
              </a:rPr>
              <a:t>Turnium ISO deployable on bare-metal, VM, or containers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US" sz="1500" dirty="0">
                <a:latin typeface="Gotham Light" pitchFamily="2" charset="77"/>
              </a:rPr>
              <a:t>Deploy to any cloud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en-CA" sz="1500" dirty="0">
              <a:latin typeface="Gotham Light" pitchFamily="2" charset="77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C13D320-8E77-4B5B-BBB1-5F5218E8D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4427610" y="1963081"/>
            <a:ext cx="654044" cy="65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EA2C1F8-C3D2-4301-AD36-EA33AB88CAB2}"/>
              </a:ext>
            </a:extLst>
          </p:cNvPr>
          <p:cNvSpPr/>
          <p:nvPr/>
        </p:nvSpPr>
        <p:spPr>
          <a:xfrm>
            <a:off x="8274781" y="1855694"/>
            <a:ext cx="3590460" cy="8568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836B17-4EC6-4B0B-B8D2-711E0C056359}"/>
              </a:ext>
            </a:extLst>
          </p:cNvPr>
          <p:cNvSpPr/>
          <p:nvPr/>
        </p:nvSpPr>
        <p:spPr>
          <a:xfrm>
            <a:off x="8274781" y="1855694"/>
            <a:ext cx="3590461" cy="445097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54775-6F20-4276-9AB8-8D090EB9D411}"/>
              </a:ext>
            </a:extLst>
          </p:cNvPr>
          <p:cNvSpPr/>
          <p:nvPr/>
        </p:nvSpPr>
        <p:spPr>
          <a:xfrm>
            <a:off x="9013641" y="1987901"/>
            <a:ext cx="2912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>
                <a:latin typeface="Gotham" panose="02000504050000020004" pitchFamily="2" charset="0"/>
              </a:rPr>
              <a:t>microCPE using Red Hat and Turnium</a:t>
            </a:r>
          </a:p>
        </p:txBody>
      </p:sp>
      <p:sp>
        <p:nvSpPr>
          <p:cNvPr id="25" name="Shape 135">
            <a:extLst>
              <a:ext uri="{FF2B5EF4-FFF2-40B4-BE49-F238E27FC236}">
                <a16:creationId xmlns:a16="http://schemas.microsoft.com/office/drawing/2014/main" id="{40457288-03EB-41D4-A8D4-DBFE67391AE5}"/>
              </a:ext>
            </a:extLst>
          </p:cNvPr>
          <p:cNvSpPr txBox="1"/>
          <p:nvPr/>
        </p:nvSpPr>
        <p:spPr>
          <a:xfrm>
            <a:off x="8529895" y="2894095"/>
            <a:ext cx="3172370" cy="284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>
            <a:lvl1pPr marL="228600" indent="-228600">
              <a:lnSpc>
                <a:spcPct val="120000"/>
              </a:lnSpc>
              <a:spcBef>
                <a:spcPts val="1200"/>
              </a:spcBef>
              <a:buClr>
                <a:srgbClr val="3CB4E5"/>
              </a:buClr>
              <a:buSzPct val="90000"/>
              <a:buChar char="▪"/>
              <a:defRPr sz="2200"/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 err="1">
                <a:latin typeface="Gotham Light" pitchFamily="2" charset="77"/>
              </a:rPr>
              <a:t>microCPE</a:t>
            </a:r>
            <a:r>
              <a:rPr lang="en-CA" sz="1500" dirty="0">
                <a:latin typeface="Gotham Light" pitchFamily="2" charset="77"/>
              </a:rPr>
              <a:t> dedicated to Turnium SD-WAN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Runs Red Hat Enterprise Linux for Edge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Diverse path 5G/LTE Failover available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Secure, encrypted, self-contained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CA" sz="1500" dirty="0">
                <a:latin typeface="Gotham Light" pitchFamily="2" charset="77"/>
              </a:rPr>
              <a:t>Low one time cost for hardware, low monthly cost for licenses and subscriptions</a:t>
            </a: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178CBFDD-A0F7-420A-B17E-DC917DB93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8352839" y="1951930"/>
            <a:ext cx="687497" cy="6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391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290A4-FFB7-448C-8A89-7AE3DC14E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66" y="315152"/>
            <a:ext cx="6093672" cy="776796"/>
          </a:xfrm>
        </p:spPr>
        <p:txBody>
          <a:bodyPr/>
          <a:lstStyle/>
          <a:p>
            <a:r>
              <a:rPr lang="en-CA" dirty="0"/>
              <a:t>Red Hat &amp; Turnium – Learn More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D3EA6-1084-4CF2-AE9F-893CEEC47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975086" cy="3811588"/>
          </a:xfrm>
        </p:spPr>
        <p:txBody>
          <a:bodyPr>
            <a:normAutofit lnSpcReduction="10000"/>
          </a:bodyPr>
          <a:lstStyle/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Red Hat Cloud Native Function certified for OpenShift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Built on Red Hat Universal Base image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</a:rPr>
              <a:t>Click-through deployment leveraging Operator framework on Red Hat OpenShift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</a:rPr>
              <a:t>Deploy on customer edge with single-node OpenShift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</a:rPr>
              <a:t>Deploy on customer datacenter with OpenShift on bare metal or virtualized infrastructure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Deploy on multiple clouds, supporting AWS, Azure, IBM Cloud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Deploy small footprint with Red Hat Enterprise Linux for Edge</a:t>
            </a: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fontAlgn="ctr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FE7D6-BB2B-4FEB-B030-C207C768B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3" y="1841943"/>
            <a:ext cx="2442983" cy="2248212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7CC1B77-ED62-4015-A89A-C8ECC3AF4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106" y="818229"/>
            <a:ext cx="1744919" cy="8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34BC00-64EF-4475-8F9F-824964A28D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4351" y="1841943"/>
            <a:ext cx="2875509" cy="3603206"/>
          </a:xfrm>
          <a:prstGeom prst="rect">
            <a:avLst/>
          </a:prstGeom>
        </p:spPr>
      </p:pic>
      <p:pic>
        <p:nvPicPr>
          <p:cNvPr id="9" name="Picture 8" descr="Alternate &#10;Qr code&#10;&#10;Description automatically generated">
            <a:extLst>
              <a:ext uri="{FF2B5EF4-FFF2-40B4-BE49-F238E27FC236}">
                <a16:creationId xmlns:a16="http://schemas.microsoft.com/office/drawing/2014/main" id="{B2CF6BDF-05F4-4F31-88ED-A85C4F825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540" y="3963194"/>
            <a:ext cx="2725811" cy="2725811"/>
          </a:xfrm>
          <a:prstGeom prst="rect">
            <a:avLst/>
          </a:prstGeom>
          <a:ln w="34925">
            <a:solidFill>
              <a:srgbClr val="7099CE"/>
            </a:solidFill>
          </a:ln>
        </p:spPr>
      </p:pic>
    </p:spTree>
    <p:extLst>
      <p:ext uri="{BB962C8B-B14F-4D97-AF65-F5344CB8AC3E}">
        <p14:creationId xmlns:p14="http://schemas.microsoft.com/office/powerpoint/2010/main" val="3139014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outdoor, building, bridge, city&#10;&#10;Description automatically generated">
            <a:extLst>
              <a:ext uri="{FF2B5EF4-FFF2-40B4-BE49-F238E27FC236}">
                <a16:creationId xmlns:a16="http://schemas.microsoft.com/office/drawing/2014/main" id="{63FED5A5-CE6D-174D-B82A-9B6467C5A5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1999" cy="6885758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C10F31C-6813-8341-915B-E53EF2572628}"/>
              </a:ext>
            </a:extLst>
          </p:cNvPr>
          <p:cNvSpPr txBox="1">
            <a:spLocks/>
          </p:cNvSpPr>
          <p:nvPr/>
        </p:nvSpPr>
        <p:spPr>
          <a:xfrm>
            <a:off x="419746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404210-F925-694E-BEB0-4FCD57C3D82B}" type="datetimeFigureOut">
              <a:rPr lang="en-US" smtClean="0">
                <a:solidFill>
                  <a:schemeClr val="bg1"/>
                </a:solidFill>
              </a:rPr>
              <a:pPr/>
              <a:t>2/24/2022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8DA62E-4726-2E49-A687-F3DA478F7E6E}"/>
              </a:ext>
            </a:extLst>
          </p:cNvPr>
          <p:cNvSpPr txBox="1">
            <a:spLocks/>
          </p:cNvSpPr>
          <p:nvPr/>
        </p:nvSpPr>
        <p:spPr>
          <a:xfrm>
            <a:off x="9122042" y="6402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E65C9D-BB48-B445-A319-00126F4BE10D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14950D9D-B5D6-424A-83FF-7D72CDBD34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6080" y="211701"/>
            <a:ext cx="1299698" cy="46933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F3B11E7-2163-4A24-8A8C-433723A6D71C}"/>
              </a:ext>
            </a:extLst>
          </p:cNvPr>
          <p:cNvSpPr/>
          <p:nvPr/>
        </p:nvSpPr>
        <p:spPr>
          <a:xfrm>
            <a:off x="115414" y="-1389102"/>
            <a:ext cx="474881" cy="1836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EB4334D-DC6C-46F1-82B5-031DF97996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256" y="760109"/>
            <a:ext cx="9027343" cy="2252784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E928A11C-98EB-4914-AD8A-BE3451447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2860" y="3920626"/>
            <a:ext cx="48768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5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F40C9BCFAA284DA971F01724761206" ma:contentTypeVersion="12" ma:contentTypeDescription="Create a new document." ma:contentTypeScope="" ma:versionID="8f928f8531ee14e77d22db0c944f0115">
  <xsd:schema xmlns:xsd="http://www.w3.org/2001/XMLSchema" xmlns:xs="http://www.w3.org/2001/XMLSchema" xmlns:p="http://schemas.microsoft.com/office/2006/metadata/properties" xmlns:ns2="6c63cf27-652d-480c-b3b2-1bc377323355" xmlns:ns3="ad14f574-9882-45bf-ba17-2c8cc98bc9c7" targetNamespace="http://schemas.microsoft.com/office/2006/metadata/properties" ma:root="true" ma:fieldsID="626a244619ed90896d46331564fe62cd" ns2:_="" ns3:_="">
    <xsd:import namespace="6c63cf27-652d-480c-b3b2-1bc377323355"/>
    <xsd:import namespace="ad14f574-9882-45bf-ba17-2c8cc98bc9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3cf27-652d-480c-b3b2-1bc3773233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14f574-9882-45bf-ba17-2c8cc98bc9c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81B780-BF6A-4FF2-AD7C-CAB6D8E3E9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63cf27-652d-480c-b3b2-1bc377323355"/>
    <ds:schemaRef ds:uri="ad14f574-9882-45bf-ba17-2c8cc98bc9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CE90A2-DF96-4D15-B329-3317705F2A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6A2DE5-B6ED-45E1-8432-CFB3170866CE}">
  <ds:schemaRefs>
    <ds:schemaRef ds:uri="ad14f574-9882-45bf-ba17-2c8cc98bc9c7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6c63cf27-652d-480c-b3b2-1bc37732335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692</Words>
  <Application>Microsoft Office PowerPoint</Application>
  <PresentationFormat>Widescreen</PresentationFormat>
  <Paragraphs>140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Gotham</vt:lpstr>
      <vt:lpstr>Gotham Bold</vt:lpstr>
      <vt:lpstr>Gotham Light</vt:lpstr>
      <vt:lpstr>Overpass Light</vt:lpstr>
      <vt:lpstr>Overpass SemiBold</vt:lpstr>
      <vt:lpstr>Red Hat Display</vt:lpstr>
      <vt:lpstr>Wingdings</vt:lpstr>
      <vt:lpstr>Wingdings,Sans-Serif</vt:lpstr>
      <vt:lpstr>Office Theme</vt:lpstr>
      <vt:lpstr>1_office theme</vt:lpstr>
      <vt:lpstr>Resilient Cloud-Native Edge Network Services</vt:lpstr>
      <vt:lpstr>Turnium delivers Cloud Native, Multi-Path Wired-Wireless or Wireless-Wireless Converged Networks</vt:lpstr>
      <vt:lpstr>PowerPoint Presentation</vt:lpstr>
      <vt:lpstr>PowerPoint Presentation</vt:lpstr>
      <vt:lpstr>Automated Provisioning</vt:lpstr>
      <vt:lpstr>PowerPoint Presentation</vt:lpstr>
      <vt:lpstr>Use Cases for Containerized Deployments</vt:lpstr>
      <vt:lpstr>Red Hat &amp; Turnium – Learn More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on topic X</dc:title>
  <dc:creator>Virgilio Pablo</dc:creator>
  <cp:lastModifiedBy>Geoff Hultin</cp:lastModifiedBy>
  <cp:revision>202</cp:revision>
  <dcterms:created xsi:type="dcterms:W3CDTF">2020-12-22T19:20:39Z</dcterms:created>
  <dcterms:modified xsi:type="dcterms:W3CDTF">2022-02-24T16:43:19Z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0x0101001AF40C9BCFAA284DA971F01724761206</vt:lpwstr>
  </property>
</Properties>
</file>