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cy Brink" initials="TB" lastIdx="1" clrIdx="0">
    <p:extLst>
      <p:ext uri="{19B8F6BF-5375-455C-9EA6-DF929625EA0E}">
        <p15:presenceInfo xmlns:p15="http://schemas.microsoft.com/office/powerpoint/2012/main" userId="S::397054@oshkoshglobal.com::fc1b85a4-2296-4937-a031-76da8c2d4e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74" d="100"/>
          <a:sy n="74" d="100"/>
        </p:scale>
        <p:origin x="9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71E5-5D10-3D4D-A896-E776413FB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0CDD2-6C68-2E4F-9915-99BD8FE9A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6D88B-B124-2A4A-916B-34C1EBB8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A0E9A-646E-004E-9959-5C434A83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2F5E1-B177-BF4A-B1D5-AFE66A7B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7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EA2A8-4507-F54E-B936-7B19BE22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622E1-3BF6-824D-A6A7-607C8CE69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0B71-EA5F-344B-9673-9897FA3C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41BEE-4E50-BE49-8298-05C58CAA9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4CAB7-131B-0F4D-BE71-DE4A38F3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6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FA684E-0E37-0742-BE5E-C72A7BA7A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A4D64-EBBA-664F-94D9-730EB6909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51EC7-1308-C34F-94A0-CE545D3D2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1640E-0A69-1F47-AAE6-4B8F1E2A8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F6D4C-8F0C-0240-9E84-49891201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3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AA4D-4A69-5C4B-8E6C-150E8FABC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C5667-E38E-884B-96E5-921F88A72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7D2C1-B2AF-B340-A29D-2B6FEF6A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633FA-4BF2-6E44-B88B-12C1D911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F6444-7214-9B42-9C3E-BA167C3D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2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E3EF-EB29-924C-A608-277495B46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4FE2B-F46D-1B43-B502-46E515E7D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25412-7325-D54D-B4AA-E9461B6A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81C44-1C72-F541-AEE2-22DC8EFD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FF3D6-977C-D74C-91FA-CC9E566D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04BC-7E48-D14D-B344-82FBDB1D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0EAAE-C665-4644-B6EF-337387761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FAF8E-B608-DF4E-B817-C71777CE1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02FC4-3220-1441-AE87-C1E51A26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54A64-0FF5-EA49-8889-23A3FDE8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510D7-02B3-A84D-8716-A7E98DD6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8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68F7-5D0B-A547-B5C9-310733A4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5264D-058E-6B4C-A0E4-59015AB40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2D61A-F86D-7642-B53F-1B8CD2031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2C2D7-F9E1-4A4E-8795-C3567428D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9AB9E7-6D4B-E040-AC03-E6F70055A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017A12-5C7E-794D-97DD-8F7F0CF03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2E42F-E36C-F843-8BFC-8730FFCB9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1B85F9-F80F-A247-9803-79D02AAC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9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4540-1762-8B4F-BC7E-2DBEB0D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1E506-22B1-C84B-BF67-F716A01A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94FDF-E059-D046-A1EE-9CA2F841A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A4621-F50C-C947-8E67-E125741F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55189-3685-FB43-B4F5-20292EE1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93CC9-D92C-364D-9E62-65CC981F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F4797-593B-E14E-AA47-19B410DA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4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83A5-41C4-D241-835C-59190021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C9C3-5F73-2242-A66D-DEE3A548B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82D42-A6E8-0E40-90D1-90F3ECE23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D6883-52B1-B44F-AD2B-5888189E0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22367-2AED-6346-87BB-ECAC1E71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E2A4-6E7D-1247-BA4F-BC731656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6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5738-77A9-9B41-8D25-970F097C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7DE09-6BE3-D54D-B9BE-B307C1400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18833-C5E6-3F4B-9875-AF85243FC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5E681-40CD-9A4B-B43D-0518ACA5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2F45A-7AE6-8A4C-ADA7-DF7448F2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DF6ED-67C4-004F-99E4-638BDD26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6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E38A0-C75C-A543-A5BF-5CE4D112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FC060-34FF-BF4A-878D-1DA81007A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839F0-B49E-534E-95C0-CE4F40A55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9827C-E27D-FD42-8CFC-F5135A25DDDF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9C48C-E702-0A4D-B1AE-728B8F958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DCEB1-54A9-FB41-BB92-A134ED439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C3E74-0224-F14F-A40E-F21384D0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blue&#10;&#10;Description automatically generated">
            <a:extLst>
              <a:ext uri="{FF2B5EF4-FFF2-40B4-BE49-F238E27FC236}">
                <a16:creationId xmlns:a16="http://schemas.microsoft.com/office/drawing/2014/main" id="{BBC84D31-A961-834B-840B-A67165F6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74C1B19A-62B0-2D45-8673-34B9AC7C66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986" y="4475336"/>
            <a:ext cx="2841691" cy="1155507"/>
          </a:xfrm>
          <a:prstGeom prst="rect">
            <a:avLst/>
          </a:prstGeom>
        </p:spPr>
      </p:pic>
      <p:pic>
        <p:nvPicPr>
          <p:cNvPr id="3" name="Picture 2" descr="A white truck parked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F3EFF26C-55CC-4E8A-84B8-D3A99DD40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72" y="1131870"/>
            <a:ext cx="6888027" cy="45942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coolSlant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377985-7A28-4DE5-9E94-5C9471DE284F}"/>
              </a:ext>
            </a:extLst>
          </p:cNvPr>
          <p:cNvSpPr txBox="1"/>
          <p:nvPr/>
        </p:nvSpPr>
        <p:spPr>
          <a:xfrm>
            <a:off x="7637317" y="1068824"/>
            <a:ext cx="43330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El Paso Fire Dept. </a:t>
            </a:r>
          </a:p>
          <a:p>
            <a:pPr algn="ctr"/>
            <a: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C-35 Rehab Unit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6A63EE4-B665-48AB-B2C8-7403888E2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331" y="229567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1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7E0C4-2F5B-8B4A-82A6-E8C21A75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2192000" cy="723900"/>
          </a:xfrm>
          <a:prstGeom prst="rect">
            <a:avLst/>
          </a:prstGeom>
        </p:spPr>
      </p:pic>
      <p:pic>
        <p:nvPicPr>
          <p:cNvPr id="5" name="Picture 4" descr="A picture containing text, road, truck, outdoor&#10;&#10;Description automatically generated">
            <a:extLst>
              <a:ext uri="{FF2B5EF4-FFF2-40B4-BE49-F238E27FC236}">
                <a16:creationId xmlns:a16="http://schemas.microsoft.com/office/drawing/2014/main" id="{E1670833-E47D-4274-9A37-C25A759D1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08" y="277668"/>
            <a:ext cx="9431639" cy="425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owchart: Or 5">
            <a:extLst>
              <a:ext uri="{FF2B5EF4-FFF2-40B4-BE49-F238E27FC236}">
                <a16:creationId xmlns:a16="http://schemas.microsoft.com/office/drawing/2014/main" id="{831798FC-4346-4B4B-8990-BBE8BF8AE7AA}"/>
              </a:ext>
            </a:extLst>
          </p:cNvPr>
          <p:cNvSpPr/>
          <p:nvPr/>
        </p:nvSpPr>
        <p:spPr>
          <a:xfrm>
            <a:off x="1704110" y="1880755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Or 11">
            <a:extLst>
              <a:ext uri="{FF2B5EF4-FFF2-40B4-BE49-F238E27FC236}">
                <a16:creationId xmlns:a16="http://schemas.microsoft.com/office/drawing/2014/main" id="{EE5E9896-A469-405D-B33F-7166678FF305}"/>
              </a:ext>
            </a:extLst>
          </p:cNvPr>
          <p:cNvSpPr/>
          <p:nvPr/>
        </p:nvSpPr>
        <p:spPr>
          <a:xfrm>
            <a:off x="7384473" y="2760519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Or 12">
            <a:extLst>
              <a:ext uri="{FF2B5EF4-FFF2-40B4-BE49-F238E27FC236}">
                <a16:creationId xmlns:a16="http://schemas.microsoft.com/office/drawing/2014/main" id="{308A25FC-D0FA-4AD0-8B01-445CB7E7480A}"/>
              </a:ext>
            </a:extLst>
          </p:cNvPr>
          <p:cNvSpPr/>
          <p:nvPr/>
        </p:nvSpPr>
        <p:spPr>
          <a:xfrm>
            <a:off x="5148773" y="2416160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0D2AE5-9F83-4C24-8116-85D2CDBC2C07}"/>
              </a:ext>
            </a:extLst>
          </p:cNvPr>
          <p:cNvGrpSpPr/>
          <p:nvPr/>
        </p:nvGrpSpPr>
        <p:grpSpPr>
          <a:xfrm>
            <a:off x="220625" y="3345499"/>
            <a:ext cx="3802342" cy="2544649"/>
            <a:chOff x="220625" y="3345499"/>
            <a:chExt cx="3802342" cy="2544649"/>
          </a:xfrm>
        </p:grpSpPr>
        <p:pic>
          <p:nvPicPr>
            <p:cNvPr id="9" name="Picture 8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D8835160-37E2-407E-85BB-DFAA7EECD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625" y="3345499"/>
              <a:ext cx="3802342" cy="2536132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FAADCD-4ABD-407A-AE44-F399A9648C02}"/>
                </a:ext>
              </a:extLst>
            </p:cNvPr>
            <p:cNvSpPr txBox="1"/>
            <p:nvPr/>
          </p:nvSpPr>
          <p:spPr>
            <a:xfrm>
              <a:off x="220625" y="5613149"/>
              <a:ext cx="3802342" cy="27699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On-board Oxygen &amp; Storage Compartment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3387F83-0E8C-440C-9326-A0DDDA728094}"/>
              </a:ext>
            </a:extLst>
          </p:cNvPr>
          <p:cNvGrpSpPr/>
          <p:nvPr/>
        </p:nvGrpSpPr>
        <p:grpSpPr>
          <a:xfrm>
            <a:off x="4175366" y="3345499"/>
            <a:ext cx="3822732" cy="2536131"/>
            <a:chOff x="4175366" y="3345499"/>
            <a:chExt cx="3822732" cy="25361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6B05873-5006-437E-A60F-D083FCC7D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3901" y="3345499"/>
              <a:ext cx="3804197" cy="2536131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F34338-5426-4DCB-B0EB-4695033F325C}"/>
                </a:ext>
              </a:extLst>
            </p:cNvPr>
            <p:cNvSpPr txBox="1"/>
            <p:nvPr/>
          </p:nvSpPr>
          <p:spPr>
            <a:xfrm>
              <a:off x="4175366" y="5603227"/>
              <a:ext cx="3822731" cy="27699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Curb Side Storage Compartment with Pull-out Tray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CE9FD5-C65A-47EF-80D2-0712E2C129EA}"/>
              </a:ext>
            </a:extLst>
          </p:cNvPr>
          <p:cNvGrpSpPr/>
          <p:nvPr/>
        </p:nvGrpSpPr>
        <p:grpSpPr>
          <a:xfrm>
            <a:off x="8169032" y="3345500"/>
            <a:ext cx="3822731" cy="2544648"/>
            <a:chOff x="8169032" y="3345500"/>
            <a:chExt cx="3822731" cy="2544648"/>
          </a:xfrm>
        </p:grpSpPr>
        <p:pic>
          <p:nvPicPr>
            <p:cNvPr id="11" name="Picture 10" descr="A close-up of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D3B007D6-14F5-438D-8134-14FD5D8E0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69032" y="3345500"/>
              <a:ext cx="3802342" cy="2536132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284432-9BC7-4159-BB5A-B7EB1A075946}"/>
                </a:ext>
              </a:extLst>
            </p:cNvPr>
            <p:cNvSpPr txBox="1"/>
            <p:nvPr/>
          </p:nvSpPr>
          <p:spPr>
            <a:xfrm>
              <a:off x="8169032" y="5428483"/>
              <a:ext cx="3822731" cy="46166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Battery &amp; Charger Compartment</a:t>
              </a:r>
            </a:p>
            <a:p>
              <a:pPr algn="ctr"/>
              <a:r>
                <a:rPr lang="en-US" sz="1200" b="1" dirty="0"/>
                <a:t>Batteries in Pull-out Tray for Accessible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046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7E0C4-2F5B-8B4A-82A6-E8C21A75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2192000" cy="72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9BCF50-82CB-4638-B524-3FF6B3E81D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04" y="331791"/>
            <a:ext cx="9715634" cy="429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owchart: Or 5">
            <a:extLst>
              <a:ext uri="{FF2B5EF4-FFF2-40B4-BE49-F238E27FC236}">
                <a16:creationId xmlns:a16="http://schemas.microsoft.com/office/drawing/2014/main" id="{831798FC-4346-4B4B-8990-BBE8BF8AE7AA}"/>
              </a:ext>
            </a:extLst>
          </p:cNvPr>
          <p:cNvSpPr/>
          <p:nvPr/>
        </p:nvSpPr>
        <p:spPr>
          <a:xfrm>
            <a:off x="4493578" y="1445231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6FC783-026C-4BC5-834D-595322849E04}"/>
              </a:ext>
            </a:extLst>
          </p:cNvPr>
          <p:cNvGrpSpPr/>
          <p:nvPr/>
        </p:nvGrpSpPr>
        <p:grpSpPr>
          <a:xfrm>
            <a:off x="180085" y="3065319"/>
            <a:ext cx="1955923" cy="2918201"/>
            <a:chOff x="180085" y="3065319"/>
            <a:chExt cx="1955923" cy="29182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06D05A-2D7A-4D99-8A4D-9C93E625435F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310" y="3065319"/>
              <a:ext cx="1941698" cy="2911126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6B818B-6D0D-446A-96DC-5C9E5D8F3DC7}"/>
                </a:ext>
              </a:extLst>
            </p:cNvPr>
            <p:cNvSpPr txBox="1"/>
            <p:nvPr/>
          </p:nvSpPr>
          <p:spPr>
            <a:xfrm>
              <a:off x="180085" y="5721910"/>
              <a:ext cx="1941698" cy="26161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Exterior Entrance to Lavatory</a:t>
              </a:r>
            </a:p>
          </p:txBody>
        </p:sp>
      </p:grpSp>
      <p:sp>
        <p:nvSpPr>
          <p:cNvPr id="13" name="Flowchart: Or 12">
            <a:extLst>
              <a:ext uri="{FF2B5EF4-FFF2-40B4-BE49-F238E27FC236}">
                <a16:creationId xmlns:a16="http://schemas.microsoft.com/office/drawing/2014/main" id="{308A25FC-D0FA-4AD0-8B01-445CB7E7480A}"/>
              </a:ext>
            </a:extLst>
          </p:cNvPr>
          <p:cNvSpPr/>
          <p:nvPr/>
        </p:nvSpPr>
        <p:spPr>
          <a:xfrm>
            <a:off x="4857260" y="3065319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4364E5-EC52-4FF0-929F-1DF341AE851B}"/>
              </a:ext>
            </a:extLst>
          </p:cNvPr>
          <p:cNvGrpSpPr/>
          <p:nvPr/>
        </p:nvGrpSpPr>
        <p:grpSpPr>
          <a:xfrm>
            <a:off x="2298946" y="3969328"/>
            <a:ext cx="3126280" cy="2027049"/>
            <a:chOff x="2577366" y="3553258"/>
            <a:chExt cx="3703892" cy="2469936"/>
          </a:xfrm>
        </p:grpSpPr>
        <p:pic>
          <p:nvPicPr>
            <p:cNvPr id="16" name="Picture 15" descr="A picture containing indoor, dirty&#10;&#10;Description automatically generated">
              <a:extLst>
                <a:ext uri="{FF2B5EF4-FFF2-40B4-BE49-F238E27FC236}">
                  <a16:creationId xmlns:a16="http://schemas.microsoft.com/office/drawing/2014/main" id="{65EFCDC4-F725-44A0-974B-CFCA3EAD1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219" y="3553258"/>
              <a:ext cx="3670187" cy="2446791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8FE3C4-29AD-4CA3-83A6-23D59069EED8}"/>
                </a:ext>
              </a:extLst>
            </p:cNvPr>
            <p:cNvSpPr txBox="1"/>
            <p:nvPr/>
          </p:nvSpPr>
          <p:spPr>
            <a:xfrm>
              <a:off x="2577366" y="5704425"/>
              <a:ext cx="3703892" cy="31876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Fresh Water &amp; Black Water Tanks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D4A13E-87FD-4F60-B0C1-46F89585F968}"/>
              </a:ext>
            </a:extLst>
          </p:cNvPr>
          <p:cNvGrpSpPr/>
          <p:nvPr/>
        </p:nvGrpSpPr>
        <p:grpSpPr>
          <a:xfrm>
            <a:off x="5580654" y="3969329"/>
            <a:ext cx="3041284" cy="2018292"/>
            <a:chOff x="6036765" y="3759778"/>
            <a:chExt cx="3341506" cy="2217528"/>
          </a:xfrm>
        </p:grpSpPr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AE4A1F-3F1C-4C91-BD99-36B166446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5018" y="3759778"/>
              <a:ext cx="3325001" cy="2216667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4790FD-86B4-497B-960C-447130D394DB}"/>
                </a:ext>
              </a:extLst>
            </p:cNvPr>
            <p:cNvSpPr txBox="1"/>
            <p:nvPr/>
          </p:nvSpPr>
          <p:spPr>
            <a:xfrm>
              <a:off x="6036765" y="5678171"/>
              <a:ext cx="3341506" cy="29913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Street Side Storage with Pull-out Trays</a:t>
              </a:r>
            </a:p>
          </p:txBody>
        </p:sp>
      </p:grpSp>
      <p:sp>
        <p:nvSpPr>
          <p:cNvPr id="12" name="Flowchart: Or 11">
            <a:extLst>
              <a:ext uri="{FF2B5EF4-FFF2-40B4-BE49-F238E27FC236}">
                <a16:creationId xmlns:a16="http://schemas.microsoft.com/office/drawing/2014/main" id="{EE5E9896-A469-405D-B33F-7166678FF305}"/>
              </a:ext>
            </a:extLst>
          </p:cNvPr>
          <p:cNvSpPr/>
          <p:nvPr/>
        </p:nvSpPr>
        <p:spPr>
          <a:xfrm>
            <a:off x="8560765" y="2833380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Or 25">
            <a:extLst>
              <a:ext uri="{FF2B5EF4-FFF2-40B4-BE49-F238E27FC236}">
                <a16:creationId xmlns:a16="http://schemas.microsoft.com/office/drawing/2014/main" id="{CF7A4982-555F-44C4-BBF2-D4D89DA48B09}"/>
              </a:ext>
            </a:extLst>
          </p:cNvPr>
          <p:cNvSpPr/>
          <p:nvPr/>
        </p:nvSpPr>
        <p:spPr>
          <a:xfrm>
            <a:off x="6045602" y="2634001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160797-0169-44CF-8979-6C036D8EAC1F}"/>
              </a:ext>
            </a:extLst>
          </p:cNvPr>
          <p:cNvGrpSpPr/>
          <p:nvPr/>
        </p:nvGrpSpPr>
        <p:grpSpPr>
          <a:xfrm>
            <a:off x="8772100" y="3969328"/>
            <a:ext cx="3126280" cy="2045539"/>
            <a:chOff x="8772100" y="3969328"/>
            <a:chExt cx="3126280" cy="2045539"/>
          </a:xfrm>
        </p:grpSpPr>
        <p:pic>
          <p:nvPicPr>
            <p:cNvPr id="25" name="Picture 24" descr="A picture containing outdoor, truck, trailer&#10;&#10;Description automatically generated">
              <a:extLst>
                <a:ext uri="{FF2B5EF4-FFF2-40B4-BE49-F238E27FC236}">
                  <a16:creationId xmlns:a16="http://schemas.microsoft.com/office/drawing/2014/main" id="{A3D51DF6-B591-4C14-B18E-B31EDEAF0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99562" y="3969328"/>
              <a:ext cx="3071356" cy="1830096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943C4F-4C78-4BC0-AC9A-2963D76957D4}"/>
                </a:ext>
              </a:extLst>
            </p:cNvPr>
            <p:cNvSpPr txBox="1"/>
            <p:nvPr/>
          </p:nvSpPr>
          <p:spPr>
            <a:xfrm>
              <a:off x="8772100" y="5583980"/>
              <a:ext cx="3126280" cy="430887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Generator Compartment with Triple-Composite Insulation System for Noise Reduction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9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2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7E0C4-2F5B-8B4A-82A6-E8C21A75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2192000" cy="723900"/>
          </a:xfrm>
          <a:prstGeom prst="rect">
            <a:avLst/>
          </a:prstGeom>
        </p:spPr>
      </p:pic>
      <p:pic>
        <p:nvPicPr>
          <p:cNvPr id="3" name="Picture 2" descr="A truck on the road&#10;&#10;Description automatically generated with low confidence">
            <a:extLst>
              <a:ext uri="{FF2B5EF4-FFF2-40B4-BE49-F238E27FC236}">
                <a16:creationId xmlns:a16="http://schemas.microsoft.com/office/drawing/2014/main" id="{BE119155-CFB2-45DD-9FFF-03587C762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613" y="544009"/>
            <a:ext cx="4981901" cy="387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owchart: Or 5">
            <a:extLst>
              <a:ext uri="{FF2B5EF4-FFF2-40B4-BE49-F238E27FC236}">
                <a16:creationId xmlns:a16="http://schemas.microsoft.com/office/drawing/2014/main" id="{831798FC-4346-4B4B-8990-BBE8BF8AE7AA}"/>
              </a:ext>
            </a:extLst>
          </p:cNvPr>
          <p:cNvSpPr/>
          <p:nvPr/>
        </p:nvSpPr>
        <p:spPr>
          <a:xfrm>
            <a:off x="2841619" y="2782254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9344EC-0E8B-4BF0-B4B6-69212FCD1046}"/>
              </a:ext>
            </a:extLst>
          </p:cNvPr>
          <p:cNvGrpSpPr/>
          <p:nvPr/>
        </p:nvGrpSpPr>
        <p:grpSpPr>
          <a:xfrm>
            <a:off x="281600" y="3997008"/>
            <a:ext cx="3433873" cy="2065827"/>
            <a:chOff x="281600" y="3997008"/>
            <a:chExt cx="3433873" cy="2065827"/>
          </a:xfrm>
        </p:grpSpPr>
        <p:pic>
          <p:nvPicPr>
            <p:cNvPr id="11" name="Picture 10" descr="A white pickup truck&#10;&#10;Description automatically generated with medium confidence">
              <a:extLst>
                <a:ext uri="{FF2B5EF4-FFF2-40B4-BE49-F238E27FC236}">
                  <a16:creationId xmlns:a16="http://schemas.microsoft.com/office/drawing/2014/main" id="{B47F9846-BC2D-4CE5-B955-F52789BDA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600" y="3997008"/>
              <a:ext cx="3433873" cy="2065827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07BD27-9CC0-4523-BDD4-1A2B4A125E19}"/>
                </a:ext>
              </a:extLst>
            </p:cNvPr>
            <p:cNvSpPr txBox="1"/>
            <p:nvPr/>
          </p:nvSpPr>
          <p:spPr>
            <a:xfrm>
              <a:off x="281600" y="5785399"/>
              <a:ext cx="3433873" cy="27699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2021 Ford F-750 Diesel Regular Cab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A95B392-E305-4C4B-A849-AB94EFA02E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9305" y="544010"/>
            <a:ext cx="4745348" cy="387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lowchart: Or 12">
            <a:extLst>
              <a:ext uri="{FF2B5EF4-FFF2-40B4-BE49-F238E27FC236}">
                <a16:creationId xmlns:a16="http://schemas.microsoft.com/office/drawing/2014/main" id="{308A25FC-D0FA-4AD0-8B01-445CB7E7480A}"/>
              </a:ext>
            </a:extLst>
          </p:cNvPr>
          <p:cNvSpPr/>
          <p:nvPr/>
        </p:nvSpPr>
        <p:spPr>
          <a:xfrm>
            <a:off x="8458297" y="3065319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8D6697-0D70-4A6A-B000-B442229E4F32}"/>
              </a:ext>
            </a:extLst>
          </p:cNvPr>
          <p:cNvGrpSpPr/>
          <p:nvPr/>
        </p:nvGrpSpPr>
        <p:grpSpPr>
          <a:xfrm>
            <a:off x="9830302" y="2772495"/>
            <a:ext cx="1715565" cy="3289742"/>
            <a:chOff x="5961256" y="2772495"/>
            <a:chExt cx="1715565" cy="32897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8ECDB-2F4C-4060-9327-ACB5BCD44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980199" y="2772495"/>
              <a:ext cx="1677680" cy="3112218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4A1B55-F9A4-4E20-BC29-129D881233D3}"/>
                </a:ext>
              </a:extLst>
            </p:cNvPr>
            <p:cNvSpPr txBox="1"/>
            <p:nvPr/>
          </p:nvSpPr>
          <p:spPr>
            <a:xfrm>
              <a:off x="5961256" y="5462073"/>
              <a:ext cx="1715565" cy="600164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Rear Entry Fold-down Steps with Handrail (not shown) and LED Lighting</a:t>
              </a:r>
            </a:p>
          </p:txBody>
        </p:sp>
      </p:grpSp>
      <p:sp>
        <p:nvSpPr>
          <p:cNvPr id="22" name="Flowchart: Or 21">
            <a:extLst>
              <a:ext uri="{FF2B5EF4-FFF2-40B4-BE49-F238E27FC236}">
                <a16:creationId xmlns:a16="http://schemas.microsoft.com/office/drawing/2014/main" id="{FBFAC2E5-B155-4892-8CE0-00519C06DE6A}"/>
              </a:ext>
            </a:extLst>
          </p:cNvPr>
          <p:cNvSpPr/>
          <p:nvPr/>
        </p:nvSpPr>
        <p:spPr>
          <a:xfrm>
            <a:off x="7785593" y="2415751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1B4914-A38B-43B5-B5A6-83089E2123C0}"/>
              </a:ext>
            </a:extLst>
          </p:cNvPr>
          <p:cNvGrpSpPr/>
          <p:nvPr/>
        </p:nvGrpSpPr>
        <p:grpSpPr>
          <a:xfrm>
            <a:off x="6096000" y="3813464"/>
            <a:ext cx="3032637" cy="2248773"/>
            <a:chOff x="5467106" y="3632797"/>
            <a:chExt cx="3286794" cy="2430038"/>
          </a:xfrm>
        </p:grpSpPr>
        <p:pic>
          <p:nvPicPr>
            <p:cNvPr id="26" name="Picture 25" descr="A picture containing camera&#10;&#10;Description automatically generated">
              <a:extLst>
                <a:ext uri="{FF2B5EF4-FFF2-40B4-BE49-F238E27FC236}">
                  <a16:creationId xmlns:a16="http://schemas.microsoft.com/office/drawing/2014/main" id="{5758D95D-7B37-4294-BF28-797D4BFDB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047" y="3632797"/>
              <a:ext cx="3267853" cy="2430038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CED397-2F40-4868-A71F-412DABE17FD1}"/>
                </a:ext>
              </a:extLst>
            </p:cNvPr>
            <p:cNvSpPr txBox="1"/>
            <p:nvPr/>
          </p:nvSpPr>
          <p:spPr>
            <a:xfrm>
              <a:off x="5467106" y="5784374"/>
              <a:ext cx="3286794" cy="277863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“Bigfoot” Stabilizer Jack Controls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119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7E0C4-2F5B-8B4A-82A6-E8C21A75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2192000" cy="723900"/>
          </a:xfrm>
          <a:prstGeom prst="rect">
            <a:avLst/>
          </a:prstGeom>
        </p:spPr>
      </p:pic>
      <p:pic>
        <p:nvPicPr>
          <p:cNvPr id="11" name="Picture 10" descr="A picture containing indoor, wall, ceiling, long&#10;&#10;Description automatically generated">
            <a:extLst>
              <a:ext uri="{FF2B5EF4-FFF2-40B4-BE49-F238E27FC236}">
                <a16:creationId xmlns:a16="http://schemas.microsoft.com/office/drawing/2014/main" id="{416A20A4-6525-4B90-B6C0-0D62F17BD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09" y="688141"/>
            <a:ext cx="7352693" cy="4904187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Flowchart: Or 20">
            <a:extLst>
              <a:ext uri="{FF2B5EF4-FFF2-40B4-BE49-F238E27FC236}">
                <a16:creationId xmlns:a16="http://schemas.microsoft.com/office/drawing/2014/main" id="{E926EBDE-5CEB-4E4A-930D-3E35B27E7A97}"/>
              </a:ext>
            </a:extLst>
          </p:cNvPr>
          <p:cNvSpPr/>
          <p:nvPr/>
        </p:nvSpPr>
        <p:spPr>
          <a:xfrm>
            <a:off x="3573364" y="2479072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597C8A-34D1-4702-B3B4-1A628DC7E828}"/>
              </a:ext>
            </a:extLst>
          </p:cNvPr>
          <p:cNvGrpSpPr/>
          <p:nvPr/>
        </p:nvGrpSpPr>
        <p:grpSpPr>
          <a:xfrm>
            <a:off x="8195108" y="476057"/>
            <a:ext cx="3408324" cy="2664178"/>
            <a:chOff x="6276623" y="237066"/>
            <a:chExt cx="3307644" cy="248073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9CC7CC-6391-422A-A56D-40195583B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76623" y="237066"/>
              <a:ext cx="3307644" cy="2480733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C74D7D-1036-40B4-896A-088F6FF99B7E}"/>
                </a:ext>
              </a:extLst>
            </p:cNvPr>
            <p:cNvSpPr txBox="1"/>
            <p:nvPr/>
          </p:nvSpPr>
          <p:spPr>
            <a:xfrm>
              <a:off x="6276623" y="2440800"/>
              <a:ext cx="3307644" cy="276999"/>
            </a:xfrm>
            <a:prstGeom prst="rect">
              <a:avLst/>
            </a:pr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Lavatory with Interior and Exterior Entrances</a:t>
              </a:r>
            </a:p>
          </p:txBody>
        </p:sp>
      </p:grpSp>
      <p:sp>
        <p:nvSpPr>
          <p:cNvPr id="29" name="Flowchart: Or 28">
            <a:extLst>
              <a:ext uri="{FF2B5EF4-FFF2-40B4-BE49-F238E27FC236}">
                <a16:creationId xmlns:a16="http://schemas.microsoft.com/office/drawing/2014/main" id="{64ED6C9D-64A4-44A7-B315-2983A177F75B}"/>
              </a:ext>
            </a:extLst>
          </p:cNvPr>
          <p:cNvSpPr/>
          <p:nvPr/>
        </p:nvSpPr>
        <p:spPr>
          <a:xfrm>
            <a:off x="2240098" y="3958784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9D4200-8C7B-485A-A94C-3D7C464641FA}"/>
              </a:ext>
            </a:extLst>
          </p:cNvPr>
          <p:cNvGrpSpPr/>
          <p:nvPr/>
        </p:nvGrpSpPr>
        <p:grpSpPr>
          <a:xfrm>
            <a:off x="8195108" y="3378799"/>
            <a:ext cx="3408324" cy="2424067"/>
            <a:chOff x="6276622" y="2868555"/>
            <a:chExt cx="3359104" cy="2424067"/>
          </a:xfrm>
        </p:grpSpPr>
        <p:pic>
          <p:nvPicPr>
            <p:cNvPr id="28" name="Picture 27" descr="A picture containing indoor, floor, wall, white&#10;&#10;Description automatically generated">
              <a:extLst>
                <a:ext uri="{FF2B5EF4-FFF2-40B4-BE49-F238E27FC236}">
                  <a16:creationId xmlns:a16="http://schemas.microsoft.com/office/drawing/2014/main" id="{F8CE4971-B7C3-4856-9D92-DEC9F25BD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6623" y="2868555"/>
              <a:ext cx="3359103" cy="2239402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6D7C2D-02CE-4F4A-BA83-D53498E1B979}"/>
                </a:ext>
              </a:extLst>
            </p:cNvPr>
            <p:cNvSpPr txBox="1"/>
            <p:nvPr/>
          </p:nvSpPr>
          <p:spPr>
            <a:xfrm>
              <a:off x="6276622" y="4830957"/>
              <a:ext cx="3359104" cy="461665"/>
            </a:xfrm>
            <a:prstGeom prst="rect">
              <a:avLst/>
            </a:pr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Bench Seating with Storage Under Seat Cushions and Behind Seat Backs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32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7E0C4-2F5B-8B4A-82A6-E8C21A75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2192000" cy="723900"/>
          </a:xfrm>
          <a:prstGeom prst="rect">
            <a:avLst/>
          </a:prstGeom>
        </p:spPr>
      </p:pic>
      <p:pic>
        <p:nvPicPr>
          <p:cNvPr id="9" name="Picture 8" descr="A picture containing indoor, floor, wall, ceiling&#10;&#10;Description automatically generated">
            <a:extLst>
              <a:ext uri="{FF2B5EF4-FFF2-40B4-BE49-F238E27FC236}">
                <a16:creationId xmlns:a16="http://schemas.microsoft.com/office/drawing/2014/main" id="{7B201D6F-CD05-43C9-A6DC-29924C2FC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7" y="727738"/>
            <a:ext cx="6947566" cy="4633972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Flowchart: Or 18">
            <a:extLst>
              <a:ext uri="{FF2B5EF4-FFF2-40B4-BE49-F238E27FC236}">
                <a16:creationId xmlns:a16="http://schemas.microsoft.com/office/drawing/2014/main" id="{60113C0F-96C1-4B81-9892-100E7A3666C4}"/>
              </a:ext>
            </a:extLst>
          </p:cNvPr>
          <p:cNvSpPr/>
          <p:nvPr/>
        </p:nvSpPr>
        <p:spPr>
          <a:xfrm>
            <a:off x="2825797" y="1343930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1FA8AC-46DC-4C6B-8C59-17083776031B}"/>
              </a:ext>
            </a:extLst>
          </p:cNvPr>
          <p:cNvGrpSpPr/>
          <p:nvPr/>
        </p:nvGrpSpPr>
        <p:grpSpPr>
          <a:xfrm>
            <a:off x="7782824" y="498351"/>
            <a:ext cx="3717361" cy="2648961"/>
            <a:chOff x="6639824" y="498351"/>
            <a:chExt cx="3717361" cy="2648961"/>
          </a:xfrm>
        </p:grpSpPr>
        <p:pic>
          <p:nvPicPr>
            <p:cNvPr id="10" name="Picture 9" descr="A picture containing indoor, ceiling&#10;&#10;Description automatically generated">
              <a:extLst>
                <a:ext uri="{FF2B5EF4-FFF2-40B4-BE49-F238E27FC236}">
                  <a16:creationId xmlns:a16="http://schemas.microsoft.com/office/drawing/2014/main" id="{193FA128-2786-46CF-931D-AC534B628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9155" y="498351"/>
              <a:ext cx="3698700" cy="2380316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80D601-2D6C-4315-A9E1-E741AA59404F}"/>
                </a:ext>
              </a:extLst>
            </p:cNvPr>
            <p:cNvSpPr txBox="1"/>
            <p:nvPr/>
          </p:nvSpPr>
          <p:spPr>
            <a:xfrm>
              <a:off x="6639824" y="2870313"/>
              <a:ext cx="3717361" cy="276999"/>
            </a:xfrm>
            <a:prstGeom prst="rect">
              <a:avLst/>
            </a:pr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(3) 15,000 BTU Air Conditioners</a:t>
              </a:r>
            </a:p>
          </p:txBody>
        </p:sp>
      </p:grpSp>
      <p:sp>
        <p:nvSpPr>
          <p:cNvPr id="21" name="Flowchart: Or 20">
            <a:extLst>
              <a:ext uri="{FF2B5EF4-FFF2-40B4-BE49-F238E27FC236}">
                <a16:creationId xmlns:a16="http://schemas.microsoft.com/office/drawing/2014/main" id="{6046A9CA-8279-4AE6-AC1D-856717DFFAF1}"/>
              </a:ext>
            </a:extLst>
          </p:cNvPr>
          <p:cNvSpPr/>
          <p:nvPr/>
        </p:nvSpPr>
        <p:spPr>
          <a:xfrm>
            <a:off x="822548" y="1870362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A picture containing text, ceiling, indoor&#10;&#10;Description automatically generated">
            <a:extLst>
              <a:ext uri="{FF2B5EF4-FFF2-40B4-BE49-F238E27FC236}">
                <a16:creationId xmlns:a16="http://schemas.microsoft.com/office/drawing/2014/main" id="{5C16BE77-F569-4A1D-8FDE-A47F77440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824" y="3339097"/>
            <a:ext cx="3727413" cy="2526358"/>
          </a:xfrm>
          <a:prstGeom prst="rect">
            <a:avLst/>
          </a:prstGeom>
        </p:spPr>
      </p:pic>
      <p:sp>
        <p:nvSpPr>
          <p:cNvPr id="12" name="Flowchart: Or 11">
            <a:extLst>
              <a:ext uri="{FF2B5EF4-FFF2-40B4-BE49-F238E27FC236}">
                <a16:creationId xmlns:a16="http://schemas.microsoft.com/office/drawing/2014/main" id="{13BBD276-D5BA-421F-900B-49E2E0CB9261}"/>
              </a:ext>
            </a:extLst>
          </p:cNvPr>
          <p:cNvSpPr/>
          <p:nvPr/>
        </p:nvSpPr>
        <p:spPr>
          <a:xfrm>
            <a:off x="6158952" y="2052202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9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7E0C4-2F5B-8B4A-82A6-E8C21A75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2192000" cy="7239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710599-AEC2-4557-9EF0-1F3F4B51F082}"/>
              </a:ext>
            </a:extLst>
          </p:cNvPr>
          <p:cNvGrpSpPr/>
          <p:nvPr/>
        </p:nvGrpSpPr>
        <p:grpSpPr>
          <a:xfrm>
            <a:off x="8312933" y="352367"/>
            <a:ext cx="2788355" cy="2548584"/>
            <a:chOff x="6197600" y="431683"/>
            <a:chExt cx="2788355" cy="254858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24FDB64-BE55-436F-9C95-6CB8C3870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7600" y="431683"/>
              <a:ext cx="2788355" cy="2548584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904683-F0E2-475B-9909-B2A0269B96C1}"/>
                </a:ext>
              </a:extLst>
            </p:cNvPr>
            <p:cNvSpPr txBox="1"/>
            <p:nvPr/>
          </p:nvSpPr>
          <p:spPr>
            <a:xfrm>
              <a:off x="6197600" y="2703268"/>
              <a:ext cx="2788355" cy="261610"/>
            </a:xfrm>
            <a:prstGeom prst="rect">
              <a:avLst/>
            </a:pr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(2) Oxygen Supply Ports on Curbside Wall</a:t>
              </a:r>
            </a:p>
          </p:txBody>
        </p:sp>
      </p:grp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201D26B6-8450-4821-AA01-30B4C4AD6A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64" y="352367"/>
            <a:ext cx="7449567" cy="496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lowchart: Or 11">
            <a:extLst>
              <a:ext uri="{FF2B5EF4-FFF2-40B4-BE49-F238E27FC236}">
                <a16:creationId xmlns:a16="http://schemas.microsoft.com/office/drawing/2014/main" id="{E2EAA443-1484-4C19-96D9-DAC89E2141C6}"/>
              </a:ext>
            </a:extLst>
          </p:cNvPr>
          <p:cNvSpPr/>
          <p:nvPr/>
        </p:nvSpPr>
        <p:spPr>
          <a:xfrm>
            <a:off x="1908476" y="2333375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Or 12">
            <a:extLst>
              <a:ext uri="{FF2B5EF4-FFF2-40B4-BE49-F238E27FC236}">
                <a16:creationId xmlns:a16="http://schemas.microsoft.com/office/drawing/2014/main" id="{9A4C974D-FF9C-4E8A-9F73-DB4D9A66091F}"/>
              </a:ext>
            </a:extLst>
          </p:cNvPr>
          <p:cNvSpPr/>
          <p:nvPr/>
        </p:nvSpPr>
        <p:spPr>
          <a:xfrm>
            <a:off x="5732318" y="1969694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8FF8B5-54FC-46C9-869C-9D7968DCD8B2}"/>
              </a:ext>
            </a:extLst>
          </p:cNvPr>
          <p:cNvGrpSpPr/>
          <p:nvPr/>
        </p:nvGrpSpPr>
        <p:grpSpPr>
          <a:xfrm>
            <a:off x="8312932" y="3212618"/>
            <a:ext cx="2788356" cy="2148092"/>
            <a:chOff x="8312932" y="3212618"/>
            <a:chExt cx="2788356" cy="2148092"/>
          </a:xfrm>
        </p:grpSpPr>
        <p:pic>
          <p:nvPicPr>
            <p:cNvPr id="10" name="Picture 9" descr="A picture containing indoor, wall, floor&#10;&#10;Description automatically generated">
              <a:extLst>
                <a:ext uri="{FF2B5EF4-FFF2-40B4-BE49-F238E27FC236}">
                  <a16:creationId xmlns:a16="http://schemas.microsoft.com/office/drawing/2014/main" id="{09B91B81-0D8A-4529-90CB-79FE9E93A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933" y="3212618"/>
              <a:ext cx="2788355" cy="1858904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C359E5-A27B-4B6D-8593-54C91F4AF845}"/>
                </a:ext>
              </a:extLst>
            </p:cNvPr>
            <p:cNvSpPr txBox="1"/>
            <p:nvPr/>
          </p:nvSpPr>
          <p:spPr>
            <a:xfrm>
              <a:off x="8312932" y="5099100"/>
              <a:ext cx="2788355" cy="261610"/>
            </a:xfrm>
            <a:prstGeom prst="rect">
              <a:avLst/>
            </a:pr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Additional Storage Under Bench Seating</a:t>
              </a:r>
            </a:p>
          </p:txBody>
        </p:sp>
      </p:grpSp>
      <p:sp>
        <p:nvSpPr>
          <p:cNvPr id="19" name="Flowchart: Or 18">
            <a:extLst>
              <a:ext uri="{FF2B5EF4-FFF2-40B4-BE49-F238E27FC236}">
                <a16:creationId xmlns:a16="http://schemas.microsoft.com/office/drawing/2014/main" id="{0E4B7ED3-32C3-4301-B3B0-55CBBA52641A}"/>
              </a:ext>
            </a:extLst>
          </p:cNvPr>
          <p:cNvSpPr/>
          <p:nvPr/>
        </p:nvSpPr>
        <p:spPr>
          <a:xfrm>
            <a:off x="5521036" y="3768861"/>
            <a:ext cx="363682" cy="363681"/>
          </a:xfrm>
          <a:prstGeom prst="flowChar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7E0C4-2F5B-8B4A-82A6-E8C21A75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4100"/>
            <a:ext cx="12192000" cy="7239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F9B183C-8FC5-44AF-9CDD-D09D49A424C4}"/>
              </a:ext>
            </a:extLst>
          </p:cNvPr>
          <p:cNvGrpSpPr/>
          <p:nvPr/>
        </p:nvGrpSpPr>
        <p:grpSpPr>
          <a:xfrm>
            <a:off x="760267" y="431221"/>
            <a:ext cx="3261591" cy="4982640"/>
            <a:chOff x="760267" y="431221"/>
            <a:chExt cx="3261591" cy="4982640"/>
          </a:xfrm>
        </p:grpSpPr>
        <p:pic>
          <p:nvPicPr>
            <p:cNvPr id="5" name="Picture 4" descr="A picture containing wall, indoor, white&#10;&#10;Description automatically generated">
              <a:extLst>
                <a:ext uri="{FF2B5EF4-FFF2-40B4-BE49-F238E27FC236}">
                  <a16:creationId xmlns:a16="http://schemas.microsoft.com/office/drawing/2014/main" id="{B68FC5B4-3E4B-4AFA-89DB-1C91C8F3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267" y="431221"/>
              <a:ext cx="3261591" cy="4892387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D012DC-AB3C-42D8-ADB9-784695AB5149}"/>
                </a:ext>
              </a:extLst>
            </p:cNvPr>
            <p:cNvSpPr txBox="1"/>
            <p:nvPr/>
          </p:nvSpPr>
          <p:spPr>
            <a:xfrm>
              <a:off x="760267" y="5136862"/>
              <a:ext cx="3261591" cy="276999"/>
            </a:xfrm>
            <a:prstGeom prst="rect">
              <a:avLst/>
            </a:pr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AC Power Panel, Fuse Box, A/C Thermostats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F4FF91-E2E7-463C-88FD-D2CA6182535D}"/>
              </a:ext>
            </a:extLst>
          </p:cNvPr>
          <p:cNvGrpSpPr/>
          <p:nvPr/>
        </p:nvGrpSpPr>
        <p:grpSpPr>
          <a:xfrm>
            <a:off x="4199658" y="431221"/>
            <a:ext cx="7336909" cy="4982639"/>
            <a:chOff x="4199658" y="431221"/>
            <a:chExt cx="7336909" cy="4982639"/>
          </a:xfrm>
        </p:grpSpPr>
        <p:pic>
          <p:nvPicPr>
            <p:cNvPr id="9" name="Picture 8" descr="A picture containing wall, indoor&#10;&#10;Description automatically generated">
              <a:extLst>
                <a:ext uri="{FF2B5EF4-FFF2-40B4-BE49-F238E27FC236}">
                  <a16:creationId xmlns:a16="http://schemas.microsoft.com/office/drawing/2014/main" id="{F9705DE9-ACB5-40DE-BB79-73C17244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9658" y="431221"/>
              <a:ext cx="7336909" cy="4891272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B0A407-68B3-4EB9-833F-3E3559D88E69}"/>
                </a:ext>
              </a:extLst>
            </p:cNvPr>
            <p:cNvSpPr txBox="1"/>
            <p:nvPr/>
          </p:nvSpPr>
          <p:spPr>
            <a:xfrm>
              <a:off x="4199658" y="5136861"/>
              <a:ext cx="7336909" cy="276999"/>
            </a:xfrm>
            <a:prstGeom prst="rect">
              <a:avLst/>
            </a:pr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DC Power Control Panel Located at Main Entrance. Awning Controls for (2) 20-ft. Awnings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59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61442BB-756A-4F49-8CC3-B7CEFD3BC08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" name="Picture 24" descr="A picture containing sky, blue&#10;&#10;Description automatically generated">
              <a:extLst>
                <a:ext uri="{FF2B5EF4-FFF2-40B4-BE49-F238E27FC236}">
                  <a16:creationId xmlns:a16="http://schemas.microsoft.com/office/drawing/2014/main" id="{774F04A3-1BB6-4815-9E81-8B625DB4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AB924-B74D-4719-97DA-A7E46AD41286}"/>
                </a:ext>
              </a:extLst>
            </p:cNvPr>
            <p:cNvSpPr txBox="1"/>
            <p:nvPr/>
          </p:nvSpPr>
          <p:spPr>
            <a:xfrm>
              <a:off x="411306" y="226063"/>
              <a:ext cx="116421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Thank You Siddons-Martin Emergency Group and the El Paso Fire Department for Choosing Frontline Communications  </a:t>
              </a:r>
            </a:p>
          </p:txBody>
        </p:sp>
        <p:pic>
          <p:nvPicPr>
            <p:cNvPr id="26" name="Picture 2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736BECE4-D98A-4094-A0BA-7CDFFA6DE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8175" y="4507549"/>
              <a:ext cx="1611130" cy="1611130"/>
            </a:xfrm>
            <a:prstGeom prst="rect">
              <a:avLst/>
            </a:prstGeom>
          </p:spPr>
        </p:pic>
        <p:pic>
          <p:nvPicPr>
            <p:cNvPr id="8" name="Picture 7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7853C490-586C-4F3D-9AC7-1DF1162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2320" y="2747201"/>
              <a:ext cx="1611130" cy="1595480"/>
            </a:xfrm>
            <a:prstGeom prst="rect">
              <a:avLst/>
            </a:prstGeom>
          </p:spPr>
        </p:pic>
        <p:pic>
          <p:nvPicPr>
            <p:cNvPr id="27" name="Picture 2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CFA981CC-F7D1-44BB-ACC2-B43A43A54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0542" y="1628227"/>
              <a:ext cx="2346397" cy="954107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E03267-B154-4E46-BD72-EDEDFD4E4708}"/>
                </a:ext>
              </a:extLst>
            </p:cNvPr>
            <p:cNvGrpSpPr/>
            <p:nvPr/>
          </p:nvGrpSpPr>
          <p:grpSpPr>
            <a:xfrm>
              <a:off x="545061" y="1987662"/>
              <a:ext cx="8575508" cy="4062845"/>
              <a:chOff x="483519" y="2133135"/>
              <a:chExt cx="8575508" cy="4062845"/>
            </a:xfrm>
          </p:grpSpPr>
          <p:pic>
            <p:nvPicPr>
              <p:cNvPr id="3" name="Picture 2" descr="Frontline Communications' Modular Production Team">
                <a:extLst>
                  <a:ext uri="{FF2B5EF4-FFF2-40B4-BE49-F238E27FC236}">
                    <a16:creationId xmlns:a16="http://schemas.microsoft.com/office/drawing/2014/main" id="{B3FC68BC-5960-45F1-BBC2-C4BA61C3F4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519" y="2133135"/>
                <a:ext cx="8314459" cy="406284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chemeClr val="accent4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0CD71C6-4ABB-46EC-818D-43885BE3504B}"/>
                  </a:ext>
                </a:extLst>
              </p:cNvPr>
              <p:cNvSpPr txBox="1"/>
              <p:nvPr/>
            </p:nvSpPr>
            <p:spPr>
              <a:xfrm rot="21224608">
                <a:off x="710931" y="5900874"/>
                <a:ext cx="8348096" cy="276999"/>
              </a:xfrm>
              <a:prstGeom prst="rect">
                <a:avLst/>
              </a:prstGeom>
              <a:solidFill>
                <a:schemeClr val="accent4"/>
              </a:solidFill>
              <a:ln w="57150"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i="1" dirty="0"/>
                  <a:t>Frontline Communications’ Custom Modular Body Assembly Team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3051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173</Words>
  <Application>Microsoft Office PowerPoint</Application>
  <PresentationFormat>Widescreen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Kane</dc:creator>
  <cp:lastModifiedBy>Tracy Brink</cp:lastModifiedBy>
  <cp:revision>49</cp:revision>
  <dcterms:created xsi:type="dcterms:W3CDTF">2021-01-25T22:26:24Z</dcterms:created>
  <dcterms:modified xsi:type="dcterms:W3CDTF">2021-07-02T14:40:48Z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2fa4073-a368-4651-a562-0c4f33134e56_Enabled">
    <vt:lpwstr>true</vt:lpwstr>
  </property>
  <property fmtid="{D5CDD505-2E9C-101B-9397-08002B2CF9AE}" pid="3" name="MSIP_Label_42fa4073-a368-4651-a562-0c4f33134e56_SetDate">
    <vt:lpwstr>2021-06-30T14:48:31Z</vt:lpwstr>
  </property>
  <property fmtid="{D5CDD505-2E9C-101B-9397-08002B2CF9AE}" pid="4" name="MSIP_Label_42fa4073-a368-4651-a562-0c4f33134e56_Method">
    <vt:lpwstr>Privileged</vt:lpwstr>
  </property>
  <property fmtid="{D5CDD505-2E9C-101B-9397-08002B2CF9AE}" pid="5" name="MSIP_Label_42fa4073-a368-4651-a562-0c4f33134e56_Name">
    <vt:lpwstr>42fa4073-a368-4651-a562-0c4f33134e56</vt:lpwstr>
  </property>
  <property fmtid="{D5CDD505-2E9C-101B-9397-08002B2CF9AE}" pid="6" name="MSIP_Label_42fa4073-a368-4651-a562-0c4f33134e56_SiteId">
    <vt:lpwstr>1d844aaf-abdd-4241-8239-4a5e7b69a3e0</vt:lpwstr>
  </property>
  <property fmtid="{D5CDD505-2E9C-101B-9397-08002B2CF9AE}" pid="7" name="MSIP_Label_42fa4073-a368-4651-a562-0c4f33134e56_ActionId">
    <vt:lpwstr>b2b282eb-2664-4feb-82d7-572d4e3dd7ad</vt:lpwstr>
  </property>
  <property fmtid="{D5CDD505-2E9C-101B-9397-08002B2CF9AE}" pid="8" name="MSIP_Label_42fa4073-a368-4651-a562-0c4f33134e56_ContentBits">
    <vt:lpwstr>0</vt:lpwstr>
  </property>
</Properties>
</file>