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22" Type="http://schemas.openxmlformats.org/officeDocument/2006/relationships/font" Target="fonts/OpenSans-italic.fntdata"/><Relationship Id="rId21" Type="http://schemas.openxmlformats.org/officeDocument/2006/relationships/font" Target="fonts/OpenSans-bold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Izmantojiet šos pirmos slaidus, lai iepazīstinātu ar iemesliem, kāpēc īstenojat Peero, vai kādus mērķus, kurus vēlaties sasniegt. </a:t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d63967ca6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d63967ca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Izmantojiet šo laiku, lai atbildētu uz jautājumiem.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d00a8e5d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d00a8e5d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d00a8e5d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d00a8e5d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d00a8e5d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d00a8e5d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d00a8e5d8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d00a8e5d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d00a8e5d8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d00a8e5d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Izmantojiet šo slaidu, lai pārskatītu uzņēmuma vērtības.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Informējiet kolēģus, kad gaidīt viņu e-pasta ielūgumu.</a:t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5579" l="0" r="39375" t="15833"/>
          <a:stretch/>
        </p:blipFill>
        <p:spPr>
          <a:xfrm>
            <a:off x="0" y="1085850"/>
            <a:ext cx="7391400" cy="4703650"/>
          </a:xfrm>
          <a:custGeom>
            <a:rect b="b" l="l" r="r" t="t"/>
            <a:pathLst>
              <a:path extrusionOk="0" h="4703650" w="7391400">
                <a:moveTo>
                  <a:pt x="0" y="0"/>
                </a:moveTo>
                <a:lnTo>
                  <a:pt x="2628900" y="0"/>
                </a:lnTo>
                <a:lnTo>
                  <a:pt x="2628900" y="1"/>
                </a:lnTo>
                <a:lnTo>
                  <a:pt x="5374933" y="1"/>
                </a:lnTo>
                <a:lnTo>
                  <a:pt x="5774424" y="1"/>
                </a:lnTo>
                <a:lnTo>
                  <a:pt x="7391400" y="1"/>
                </a:lnTo>
                <a:lnTo>
                  <a:pt x="4645368" y="4703650"/>
                </a:lnTo>
                <a:lnTo>
                  <a:pt x="2628900" y="4703650"/>
                </a:lnTo>
                <a:lnTo>
                  <a:pt x="2628900" y="4703649"/>
                </a:lnTo>
                <a:lnTo>
                  <a:pt x="0" y="47036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group of people standing in front of a crowd&#10;&#10;Description automatically generated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5850"/>
            <a:ext cx="8362044" cy="47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3"/>
          <p:cNvPicPr preferRelativeResize="0"/>
          <p:nvPr/>
        </p:nvPicPr>
        <p:blipFill rotWithShape="1">
          <a:blip r:embed="rId2">
            <a:alphaModFix/>
          </a:blip>
          <a:srcRect b="0" l="46210" r="14112" t="0"/>
          <a:stretch/>
        </p:blipFill>
        <p:spPr>
          <a:xfrm>
            <a:off x="5633884" y="0"/>
            <a:ext cx="4837470" cy="6858000"/>
          </a:xfrm>
          <a:custGeom>
            <a:rect b="b" l="l" r="r" t="t"/>
            <a:pathLst>
              <a:path extrusionOk="0" h="6858000" w="4837470">
                <a:moveTo>
                  <a:pt x="0" y="0"/>
                </a:moveTo>
                <a:lnTo>
                  <a:pt x="4837470" y="0"/>
                </a:lnTo>
                <a:lnTo>
                  <a:pt x="483747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/>
          <p:nvPr/>
        </p:nvSpPr>
        <p:spPr>
          <a:xfrm>
            <a:off x="663515" y="514350"/>
            <a:ext cx="1402941" cy="6343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" name="Google Shape;46;p14"/>
          <p:cNvPicPr preferRelativeResize="0"/>
          <p:nvPr/>
        </p:nvPicPr>
        <p:blipFill rotWithShape="1">
          <a:blip r:embed="rId2">
            <a:alphaModFix/>
          </a:blip>
          <a:srcRect b="17109" l="0" r="6612" t="10646"/>
          <a:stretch/>
        </p:blipFill>
        <p:spPr>
          <a:xfrm>
            <a:off x="0" y="3392129"/>
            <a:ext cx="11385754" cy="2802194"/>
          </a:xfrm>
          <a:custGeom>
            <a:rect b="b" l="l" r="r" t="t"/>
            <a:pathLst>
              <a:path extrusionOk="0" h="2802194" w="11385754">
                <a:moveTo>
                  <a:pt x="0" y="0"/>
                </a:moveTo>
                <a:lnTo>
                  <a:pt x="11385754" y="0"/>
                </a:lnTo>
                <a:lnTo>
                  <a:pt x="11385754" y="2802194"/>
                </a:lnTo>
                <a:lnTo>
                  <a:pt x="0" y="2802194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5"/>
          <p:cNvPicPr preferRelativeResize="0"/>
          <p:nvPr/>
        </p:nvPicPr>
        <p:blipFill rotWithShape="1">
          <a:blip r:embed="rId2">
            <a:alphaModFix/>
          </a:blip>
          <a:srcRect b="0" l="24962" r="27619" t="0"/>
          <a:stretch/>
        </p:blipFill>
        <p:spPr>
          <a:xfrm>
            <a:off x="3043319" y="0"/>
            <a:ext cx="5781368" cy="6858000"/>
          </a:xfrm>
          <a:custGeom>
            <a:rect b="b" l="l" r="r" t="t"/>
            <a:pathLst>
              <a:path extrusionOk="0" h="6858000" w="5781368">
                <a:moveTo>
                  <a:pt x="2445056" y="0"/>
                </a:moveTo>
                <a:lnTo>
                  <a:pt x="5781368" y="0"/>
                </a:lnTo>
                <a:lnTo>
                  <a:pt x="333631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6"/>
          <p:cNvPicPr preferRelativeResize="0"/>
          <p:nvPr/>
        </p:nvPicPr>
        <p:blipFill rotWithShape="1">
          <a:blip r:embed="rId2">
            <a:alphaModFix/>
          </a:blip>
          <a:srcRect b="0" l="0" r="78226" t="0"/>
          <a:stretch/>
        </p:blipFill>
        <p:spPr>
          <a:xfrm>
            <a:off x="0" y="0"/>
            <a:ext cx="2654710" cy="6858000"/>
          </a:xfrm>
          <a:custGeom>
            <a:rect b="b" l="l" r="r" t="t"/>
            <a:pathLst>
              <a:path extrusionOk="0" h="6858000" w="2654710">
                <a:moveTo>
                  <a:pt x="0" y="0"/>
                </a:moveTo>
                <a:lnTo>
                  <a:pt x="2654710" y="0"/>
                </a:lnTo>
                <a:lnTo>
                  <a:pt x="265471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7"/>
          <p:cNvPicPr preferRelativeResize="0"/>
          <p:nvPr/>
        </p:nvPicPr>
        <p:blipFill rotWithShape="1">
          <a:blip r:embed="rId2">
            <a:alphaModFix/>
          </a:blip>
          <a:srcRect b="9558" l="9500" r="13766" t="9891"/>
          <a:stretch/>
        </p:blipFill>
        <p:spPr>
          <a:xfrm>
            <a:off x="795798" y="678427"/>
            <a:ext cx="6428000" cy="5524029"/>
          </a:xfrm>
          <a:custGeom>
            <a:rect b="b" l="l" r="r" t="t"/>
            <a:pathLst>
              <a:path extrusionOk="0" h="5524029" w="6428000">
                <a:moveTo>
                  <a:pt x="2286248" y="0"/>
                </a:moveTo>
                <a:lnTo>
                  <a:pt x="4674361" y="0"/>
                </a:lnTo>
                <a:lnTo>
                  <a:pt x="5021782" y="0"/>
                </a:lnTo>
                <a:lnTo>
                  <a:pt x="6428000" y="0"/>
                </a:lnTo>
                <a:lnTo>
                  <a:pt x="4039887" y="5524028"/>
                </a:lnTo>
                <a:lnTo>
                  <a:pt x="2286248" y="5524028"/>
                </a:lnTo>
                <a:lnTo>
                  <a:pt x="2286248" y="5524029"/>
                </a:lnTo>
                <a:lnTo>
                  <a:pt x="0" y="5524029"/>
                </a:lnTo>
                <a:lnTo>
                  <a:pt x="0" y="1"/>
                </a:lnTo>
                <a:lnTo>
                  <a:pt x="2286248" y="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3" name="Google Shape;53;p17"/>
          <p:cNvPicPr preferRelativeResize="0"/>
          <p:nvPr/>
        </p:nvPicPr>
        <p:blipFill rotWithShape="1">
          <a:blip r:embed="rId2">
            <a:alphaModFix/>
          </a:blip>
          <a:srcRect b="9558" l="2650" r="20615" t="9891"/>
          <a:stretch/>
        </p:blipFill>
        <p:spPr>
          <a:xfrm>
            <a:off x="4987252" y="678427"/>
            <a:ext cx="6428000" cy="5524029"/>
          </a:xfrm>
          <a:custGeom>
            <a:rect b="b" l="l" r="r" t="t"/>
            <a:pathLst>
              <a:path extrusionOk="0" h="5524029" w="6428000">
                <a:moveTo>
                  <a:pt x="4141752" y="0"/>
                </a:moveTo>
                <a:lnTo>
                  <a:pt x="6428000" y="0"/>
                </a:lnTo>
                <a:lnTo>
                  <a:pt x="6428000" y="5524028"/>
                </a:lnTo>
                <a:lnTo>
                  <a:pt x="4141752" y="5524028"/>
                </a:lnTo>
                <a:lnTo>
                  <a:pt x="4141752" y="5524029"/>
                </a:lnTo>
                <a:lnTo>
                  <a:pt x="1753640" y="5524029"/>
                </a:lnTo>
                <a:lnTo>
                  <a:pt x="1406219" y="5524029"/>
                </a:lnTo>
                <a:lnTo>
                  <a:pt x="0" y="5524029"/>
                </a:lnTo>
                <a:lnTo>
                  <a:pt x="2388113" y="1"/>
                </a:lnTo>
                <a:lnTo>
                  <a:pt x="4141752" y="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 b="16890" l="7898" r="7720" t="0"/>
          <a:stretch/>
        </p:blipFill>
        <p:spPr>
          <a:xfrm>
            <a:off x="217538" y="1"/>
            <a:ext cx="2324100" cy="2151169"/>
          </a:xfrm>
          <a:custGeom>
            <a:rect b="b" l="l" r="r" t="t"/>
            <a:pathLst>
              <a:path extrusionOk="0" h="2151169" w="2324100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6" name="Google Shape;56;p18"/>
          <p:cNvPicPr preferRelativeResize="0"/>
          <p:nvPr/>
        </p:nvPicPr>
        <p:blipFill rotWithShape="1">
          <a:blip r:embed="rId2">
            <a:alphaModFix/>
          </a:blip>
          <a:srcRect b="16890" l="7808" r="7808" t="0"/>
          <a:stretch/>
        </p:blipFill>
        <p:spPr>
          <a:xfrm>
            <a:off x="2754261" y="1"/>
            <a:ext cx="2324100" cy="2151169"/>
          </a:xfrm>
          <a:custGeom>
            <a:rect b="b" l="l" r="r" t="t"/>
            <a:pathLst>
              <a:path extrusionOk="0" h="2151169" w="2324100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7" name="Google Shape;57;p18"/>
          <p:cNvPicPr preferRelativeResize="0"/>
          <p:nvPr/>
        </p:nvPicPr>
        <p:blipFill rotWithShape="1">
          <a:blip r:embed="rId3">
            <a:alphaModFix/>
          </a:blip>
          <a:srcRect b="12922" l="10598" r="5020" t="3968"/>
          <a:stretch/>
        </p:blipFill>
        <p:spPr>
          <a:xfrm>
            <a:off x="217538" y="2353417"/>
            <a:ext cx="2324100" cy="2151169"/>
          </a:xfrm>
          <a:custGeom>
            <a:rect b="b" l="l" r="r" t="t"/>
            <a:pathLst>
              <a:path extrusionOk="0" h="2151169" w="2324100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8" name="Google Shape;58;p18"/>
          <p:cNvPicPr preferRelativeResize="0"/>
          <p:nvPr/>
        </p:nvPicPr>
        <p:blipFill rotWithShape="1">
          <a:blip r:embed="rId4">
            <a:alphaModFix/>
          </a:blip>
          <a:srcRect b="12922" l="10509" r="5108" t="3968"/>
          <a:stretch/>
        </p:blipFill>
        <p:spPr>
          <a:xfrm>
            <a:off x="2754261" y="2353416"/>
            <a:ext cx="2324100" cy="2151169"/>
          </a:xfrm>
          <a:custGeom>
            <a:rect b="b" l="l" r="r" t="t"/>
            <a:pathLst>
              <a:path extrusionOk="0" h="2151169" w="2324100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9" name="Google Shape;59;p18"/>
          <p:cNvPicPr preferRelativeResize="0"/>
          <p:nvPr/>
        </p:nvPicPr>
        <p:blipFill rotWithShape="1">
          <a:blip r:embed="rId5">
            <a:alphaModFix/>
          </a:blip>
          <a:srcRect b="5108" l="10598" r="5020" t="11782"/>
          <a:stretch/>
        </p:blipFill>
        <p:spPr>
          <a:xfrm>
            <a:off x="217538" y="4706832"/>
            <a:ext cx="2324100" cy="2151169"/>
          </a:xfrm>
          <a:custGeom>
            <a:rect b="b" l="l" r="r" t="t"/>
            <a:pathLst>
              <a:path extrusionOk="0" h="2151169" w="2324100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0" name="Google Shape;60;p18"/>
          <p:cNvPicPr preferRelativeResize="0"/>
          <p:nvPr/>
        </p:nvPicPr>
        <p:blipFill rotWithShape="1">
          <a:blip r:embed="rId2">
            <a:alphaModFix/>
          </a:blip>
          <a:srcRect b="5108" l="10509" r="5108" t="11782"/>
          <a:stretch/>
        </p:blipFill>
        <p:spPr>
          <a:xfrm>
            <a:off x="2754261" y="4706832"/>
            <a:ext cx="2324100" cy="2151169"/>
          </a:xfrm>
          <a:custGeom>
            <a:rect b="b" l="l" r="r" t="t"/>
            <a:pathLst>
              <a:path extrusionOk="0" h="2151169" w="2324100">
                <a:moveTo>
                  <a:pt x="0" y="0"/>
                </a:moveTo>
                <a:lnTo>
                  <a:pt x="2324100" y="0"/>
                </a:lnTo>
                <a:lnTo>
                  <a:pt x="2324100" y="2151169"/>
                </a:lnTo>
                <a:lnTo>
                  <a:pt x="0" y="2151169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9"/>
          <p:cNvPicPr preferRelativeResize="0"/>
          <p:nvPr/>
        </p:nvPicPr>
        <p:blipFill rotWithShape="1">
          <a:blip r:embed="rId2">
            <a:alphaModFix/>
          </a:blip>
          <a:srcRect b="10323" l="18826" r="6531" t="10322"/>
          <a:stretch/>
        </p:blipFill>
        <p:spPr>
          <a:xfrm>
            <a:off x="835742" y="707923"/>
            <a:ext cx="3313548" cy="5442154"/>
          </a:xfrm>
          <a:custGeom>
            <a:rect b="b" l="l" r="r" t="t"/>
            <a:pathLst>
              <a:path extrusionOk="0" h="5442154" w="3313548">
                <a:moveTo>
                  <a:pt x="0" y="0"/>
                </a:moveTo>
                <a:lnTo>
                  <a:pt x="3313548" y="0"/>
                </a:lnTo>
                <a:lnTo>
                  <a:pt x="3313548" y="5442154"/>
                </a:lnTo>
                <a:lnTo>
                  <a:pt x="0" y="544215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2">
            <a:alphaModFix/>
          </a:blip>
          <a:srcRect b="10323" l="18826" r="6531" t="10322"/>
          <a:stretch/>
        </p:blipFill>
        <p:spPr>
          <a:xfrm>
            <a:off x="4439226" y="707923"/>
            <a:ext cx="3313548" cy="5442154"/>
          </a:xfrm>
          <a:custGeom>
            <a:rect b="b" l="l" r="r" t="t"/>
            <a:pathLst>
              <a:path extrusionOk="0" h="5442154" w="3313548">
                <a:moveTo>
                  <a:pt x="0" y="0"/>
                </a:moveTo>
                <a:lnTo>
                  <a:pt x="3313548" y="0"/>
                </a:lnTo>
                <a:lnTo>
                  <a:pt x="3313548" y="5442154"/>
                </a:lnTo>
                <a:lnTo>
                  <a:pt x="0" y="544215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4" name="Google Shape;64;p19"/>
          <p:cNvPicPr preferRelativeResize="0"/>
          <p:nvPr/>
        </p:nvPicPr>
        <p:blipFill rotWithShape="1">
          <a:blip r:embed="rId2">
            <a:alphaModFix/>
          </a:blip>
          <a:srcRect b="9891" l="12679" r="12678" t="10753"/>
          <a:stretch/>
        </p:blipFill>
        <p:spPr>
          <a:xfrm>
            <a:off x="8042710" y="707923"/>
            <a:ext cx="3313548" cy="5442154"/>
          </a:xfrm>
          <a:custGeom>
            <a:rect b="b" l="l" r="r" t="t"/>
            <a:pathLst>
              <a:path extrusionOk="0" h="5442154" w="3313548">
                <a:moveTo>
                  <a:pt x="0" y="0"/>
                </a:moveTo>
                <a:lnTo>
                  <a:pt x="3313548" y="0"/>
                </a:lnTo>
                <a:lnTo>
                  <a:pt x="3313548" y="5442154"/>
                </a:lnTo>
                <a:lnTo>
                  <a:pt x="0" y="5442154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0"/>
          <p:cNvPicPr preferRelativeResize="0"/>
          <p:nvPr/>
        </p:nvPicPr>
        <p:blipFill rotWithShape="1">
          <a:blip r:embed="rId2">
            <a:alphaModFix/>
          </a:blip>
          <a:srcRect b="5117" l="21237" r="5778" t="19281"/>
          <a:stretch/>
        </p:blipFill>
        <p:spPr>
          <a:xfrm>
            <a:off x="769375" y="685800"/>
            <a:ext cx="2644079" cy="2688814"/>
          </a:xfrm>
          <a:custGeom>
            <a:rect b="b" l="l" r="r" t="t"/>
            <a:pathLst>
              <a:path extrusionOk="0" h="2688814" w="2644079">
                <a:moveTo>
                  <a:pt x="0" y="0"/>
                </a:moveTo>
                <a:lnTo>
                  <a:pt x="2644079" y="0"/>
                </a:lnTo>
                <a:lnTo>
                  <a:pt x="2644079" y="2688814"/>
                </a:lnTo>
                <a:lnTo>
                  <a:pt x="0" y="268881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7" name="Google Shape;67;p20"/>
          <p:cNvPicPr preferRelativeResize="0"/>
          <p:nvPr/>
        </p:nvPicPr>
        <p:blipFill rotWithShape="1">
          <a:blip r:embed="rId2">
            <a:alphaModFix/>
          </a:blip>
          <a:srcRect b="12199" l="21237" r="5778" t="12200"/>
          <a:stretch/>
        </p:blipFill>
        <p:spPr>
          <a:xfrm>
            <a:off x="769374" y="3556600"/>
            <a:ext cx="2644079" cy="2688814"/>
          </a:xfrm>
          <a:custGeom>
            <a:rect b="b" l="l" r="r" t="t"/>
            <a:pathLst>
              <a:path extrusionOk="0" h="2688814" w="2644079">
                <a:moveTo>
                  <a:pt x="0" y="0"/>
                </a:moveTo>
                <a:lnTo>
                  <a:pt x="2644079" y="0"/>
                </a:lnTo>
                <a:lnTo>
                  <a:pt x="2644079" y="2688814"/>
                </a:lnTo>
                <a:lnTo>
                  <a:pt x="0" y="268881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8" name="Google Shape;68;p20"/>
          <p:cNvPicPr preferRelativeResize="0"/>
          <p:nvPr/>
        </p:nvPicPr>
        <p:blipFill rotWithShape="1">
          <a:blip r:embed="rId3">
            <a:alphaModFix/>
          </a:blip>
          <a:srcRect b="9224" l="20209" r="6806" t="7060"/>
          <a:stretch/>
        </p:blipFill>
        <p:spPr>
          <a:xfrm>
            <a:off x="3622829" y="685800"/>
            <a:ext cx="2644079" cy="5559614"/>
          </a:xfrm>
          <a:custGeom>
            <a:rect b="b" l="l" r="r" t="t"/>
            <a:pathLst>
              <a:path extrusionOk="0" h="5559614" w="2644079">
                <a:moveTo>
                  <a:pt x="0" y="0"/>
                </a:moveTo>
                <a:lnTo>
                  <a:pt x="2644079" y="0"/>
                </a:lnTo>
                <a:lnTo>
                  <a:pt x="2644079" y="5559614"/>
                </a:lnTo>
                <a:lnTo>
                  <a:pt x="0" y="5559614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47499" r="0" t="0"/>
          <a:stretch/>
        </p:blipFill>
        <p:spPr>
          <a:xfrm>
            <a:off x="5791200" y="0"/>
            <a:ext cx="6400800" cy="6858000"/>
          </a:xfrm>
          <a:custGeom>
            <a:rect b="b" l="l" r="r" t="t"/>
            <a:pathLst>
              <a:path extrusionOk="0" h="6858000" w="6400800">
                <a:moveTo>
                  <a:pt x="3706015" y="0"/>
                </a:moveTo>
                <a:lnTo>
                  <a:pt x="6400800" y="0"/>
                </a:lnTo>
                <a:cubicBezTo>
                  <a:pt x="6400799" y="2"/>
                  <a:pt x="6400799" y="4"/>
                  <a:pt x="6400798" y="6"/>
                </a:cubicBezTo>
                <a:lnTo>
                  <a:pt x="6400800" y="2"/>
                </a:lnTo>
                <a:lnTo>
                  <a:pt x="6400800" y="6858000"/>
                </a:lnTo>
                <a:lnTo>
                  <a:pt x="3550191" y="6858000"/>
                </a:lnTo>
                <a:lnTo>
                  <a:pt x="216387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1"/>
          <p:cNvPicPr preferRelativeResize="0"/>
          <p:nvPr/>
        </p:nvPicPr>
        <p:blipFill rotWithShape="1">
          <a:blip r:embed="rId2">
            <a:alphaModFix/>
          </a:blip>
          <a:srcRect b="12687" l="0" r="24489" t="17910"/>
          <a:stretch/>
        </p:blipFill>
        <p:spPr>
          <a:xfrm>
            <a:off x="0" y="707923"/>
            <a:ext cx="3274142" cy="2743200"/>
          </a:xfrm>
          <a:custGeom>
            <a:rect b="b" l="l" r="r" t="t"/>
            <a:pathLst>
              <a:path extrusionOk="0" h="2743200" w="3274142">
                <a:moveTo>
                  <a:pt x="0" y="0"/>
                </a:moveTo>
                <a:lnTo>
                  <a:pt x="3274142" y="0"/>
                </a:lnTo>
                <a:lnTo>
                  <a:pt x="3274142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1" name="Google Shape;71;p21"/>
          <p:cNvPicPr preferRelativeResize="0"/>
          <p:nvPr/>
        </p:nvPicPr>
        <p:blipFill rotWithShape="1">
          <a:blip r:embed="rId2">
            <a:alphaModFix/>
          </a:blip>
          <a:srcRect b="16790" l="0" r="24489" t="13806"/>
          <a:stretch/>
        </p:blipFill>
        <p:spPr>
          <a:xfrm>
            <a:off x="0" y="3451123"/>
            <a:ext cx="3274142" cy="2743200"/>
          </a:xfrm>
          <a:custGeom>
            <a:rect b="b" l="l" r="r" t="t"/>
            <a:pathLst>
              <a:path extrusionOk="0" h="2743200" w="3274142">
                <a:moveTo>
                  <a:pt x="0" y="0"/>
                </a:moveTo>
                <a:lnTo>
                  <a:pt x="3274142" y="0"/>
                </a:lnTo>
                <a:lnTo>
                  <a:pt x="3274142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2" name="Google Shape;72;p21"/>
          <p:cNvPicPr preferRelativeResize="0"/>
          <p:nvPr/>
        </p:nvPicPr>
        <p:blipFill rotWithShape="1">
          <a:blip r:embed="rId2">
            <a:alphaModFix/>
          </a:blip>
          <a:srcRect b="15299" l="12245" r="12244" t="15298"/>
          <a:stretch/>
        </p:blipFill>
        <p:spPr>
          <a:xfrm>
            <a:off x="8917858" y="707923"/>
            <a:ext cx="3274142" cy="2743200"/>
          </a:xfrm>
          <a:custGeom>
            <a:rect b="b" l="l" r="r" t="t"/>
            <a:pathLst>
              <a:path extrusionOk="0" h="2743200" w="3274142">
                <a:moveTo>
                  <a:pt x="0" y="0"/>
                </a:moveTo>
                <a:lnTo>
                  <a:pt x="3274142" y="0"/>
                </a:lnTo>
                <a:lnTo>
                  <a:pt x="3274142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3" name="Google Shape;73;p21"/>
          <p:cNvPicPr preferRelativeResize="0"/>
          <p:nvPr/>
        </p:nvPicPr>
        <p:blipFill rotWithShape="1">
          <a:blip r:embed="rId2">
            <a:alphaModFix/>
          </a:blip>
          <a:srcRect b="11194" l="12245" r="12244" t="19403"/>
          <a:stretch/>
        </p:blipFill>
        <p:spPr>
          <a:xfrm>
            <a:off x="8917858" y="3451123"/>
            <a:ext cx="3274142" cy="2743200"/>
          </a:xfrm>
          <a:custGeom>
            <a:rect b="b" l="l" r="r" t="t"/>
            <a:pathLst>
              <a:path extrusionOk="0" h="2743200" w="3274142">
                <a:moveTo>
                  <a:pt x="0" y="0"/>
                </a:moveTo>
                <a:lnTo>
                  <a:pt x="3274142" y="0"/>
                </a:lnTo>
                <a:lnTo>
                  <a:pt x="3274142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2"/>
          <p:cNvPicPr preferRelativeResize="0"/>
          <p:nvPr/>
        </p:nvPicPr>
        <p:blipFill rotWithShape="1">
          <a:blip r:embed="rId2">
            <a:alphaModFix/>
          </a:blip>
          <a:srcRect b="9747" l="39530" r="0" t="10000"/>
          <a:stretch/>
        </p:blipFill>
        <p:spPr>
          <a:xfrm>
            <a:off x="4819650" y="685800"/>
            <a:ext cx="7372350" cy="5503750"/>
          </a:xfrm>
          <a:custGeom>
            <a:rect b="b" l="l" r="r" t="t"/>
            <a:pathLst>
              <a:path extrusionOk="0" h="5503750" w="7372350">
                <a:moveTo>
                  <a:pt x="4762500" y="0"/>
                </a:moveTo>
                <a:lnTo>
                  <a:pt x="7372350" y="0"/>
                </a:lnTo>
                <a:lnTo>
                  <a:pt x="7372350" y="5503749"/>
                </a:lnTo>
                <a:lnTo>
                  <a:pt x="4762500" y="5503749"/>
                </a:lnTo>
                <a:lnTo>
                  <a:pt x="4762500" y="5503750"/>
                </a:lnTo>
                <a:lnTo>
                  <a:pt x="2016467" y="5503750"/>
                </a:lnTo>
                <a:lnTo>
                  <a:pt x="1616976" y="5503750"/>
                </a:lnTo>
                <a:lnTo>
                  <a:pt x="0" y="5503750"/>
                </a:lnTo>
                <a:lnTo>
                  <a:pt x="2746033" y="1"/>
                </a:lnTo>
                <a:lnTo>
                  <a:pt x="4762500" y="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3"/>
          <p:cNvPicPr preferRelativeResize="0"/>
          <p:nvPr/>
        </p:nvPicPr>
        <p:blipFill rotWithShape="1">
          <a:blip r:embed="rId2">
            <a:alphaModFix/>
          </a:blip>
          <a:srcRect b="0" l="11855" r="48710" t="0"/>
          <a:stretch/>
        </p:blipFill>
        <p:spPr>
          <a:xfrm>
            <a:off x="1445342" y="0"/>
            <a:ext cx="4807974" cy="6858000"/>
          </a:xfrm>
          <a:custGeom>
            <a:rect b="b" l="l" r="r" t="t"/>
            <a:pathLst>
              <a:path extrusionOk="0" h="6858000" w="4807974">
                <a:moveTo>
                  <a:pt x="0" y="0"/>
                </a:moveTo>
                <a:lnTo>
                  <a:pt x="4807974" y="0"/>
                </a:lnTo>
                <a:lnTo>
                  <a:pt x="480797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4"/>
          <p:cNvPicPr preferRelativeResize="0"/>
          <p:nvPr/>
        </p:nvPicPr>
        <p:blipFill rotWithShape="1">
          <a:blip r:embed="rId2">
            <a:alphaModFix/>
          </a:blip>
          <a:srcRect b="9035" l="21538" r="9999" t="18029"/>
          <a:stretch/>
        </p:blipFill>
        <p:spPr>
          <a:xfrm>
            <a:off x="825911" y="648931"/>
            <a:ext cx="2625213" cy="2625213"/>
          </a:xfrm>
          <a:custGeom>
            <a:rect b="b" l="l" r="r" t="t"/>
            <a:pathLst>
              <a:path extrusionOk="0" h="2625213" w="2625213">
                <a:moveTo>
                  <a:pt x="0" y="0"/>
                </a:moveTo>
                <a:lnTo>
                  <a:pt x="2625213" y="0"/>
                </a:lnTo>
                <a:lnTo>
                  <a:pt x="2625213" y="2625213"/>
                </a:lnTo>
                <a:lnTo>
                  <a:pt x="0" y="262521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0" name="Google Shape;80;p24"/>
          <p:cNvPicPr preferRelativeResize="0"/>
          <p:nvPr/>
        </p:nvPicPr>
        <p:blipFill rotWithShape="1">
          <a:blip r:embed="rId2">
            <a:alphaModFix/>
          </a:blip>
          <a:srcRect b="13532" l="15769" r="15768" t="13532"/>
          <a:stretch/>
        </p:blipFill>
        <p:spPr>
          <a:xfrm>
            <a:off x="825911" y="3599339"/>
            <a:ext cx="2625213" cy="2625213"/>
          </a:xfrm>
          <a:custGeom>
            <a:rect b="b" l="l" r="r" t="t"/>
            <a:pathLst>
              <a:path extrusionOk="0" h="2625213" w="2625213">
                <a:moveTo>
                  <a:pt x="0" y="0"/>
                </a:moveTo>
                <a:lnTo>
                  <a:pt x="2625213" y="0"/>
                </a:lnTo>
                <a:lnTo>
                  <a:pt x="2625213" y="2625213"/>
                </a:lnTo>
                <a:lnTo>
                  <a:pt x="0" y="262521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 b="13532" l="24231" r="7308" t="13532"/>
          <a:stretch/>
        </p:blipFill>
        <p:spPr>
          <a:xfrm>
            <a:off x="3451124" y="3599339"/>
            <a:ext cx="2625213" cy="2625213"/>
          </a:xfrm>
          <a:custGeom>
            <a:rect b="b" l="l" r="r" t="t"/>
            <a:pathLst>
              <a:path extrusionOk="0" h="2625213" w="2625213">
                <a:moveTo>
                  <a:pt x="0" y="0"/>
                </a:moveTo>
                <a:lnTo>
                  <a:pt x="2625213" y="0"/>
                </a:lnTo>
                <a:lnTo>
                  <a:pt x="2625213" y="2625213"/>
                </a:lnTo>
                <a:lnTo>
                  <a:pt x="0" y="262521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2" name="Google Shape;82;p24"/>
          <p:cNvPicPr preferRelativeResize="0"/>
          <p:nvPr/>
        </p:nvPicPr>
        <p:blipFill rotWithShape="1">
          <a:blip r:embed="rId2">
            <a:alphaModFix/>
          </a:blip>
          <a:srcRect b="16230" l="24039" r="7500" t="10833"/>
          <a:stretch/>
        </p:blipFill>
        <p:spPr>
          <a:xfrm>
            <a:off x="3451124" y="648931"/>
            <a:ext cx="2625213" cy="2625213"/>
          </a:xfrm>
          <a:custGeom>
            <a:rect b="b" l="l" r="r" t="t"/>
            <a:pathLst>
              <a:path extrusionOk="0" h="2625213" w="2625213">
                <a:moveTo>
                  <a:pt x="0" y="0"/>
                </a:moveTo>
                <a:lnTo>
                  <a:pt x="2625213" y="0"/>
                </a:lnTo>
                <a:lnTo>
                  <a:pt x="2625213" y="2625213"/>
                </a:lnTo>
                <a:lnTo>
                  <a:pt x="0" y="262521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5"/>
          <p:cNvPicPr preferRelativeResize="0"/>
          <p:nvPr/>
        </p:nvPicPr>
        <p:blipFill rotWithShape="1">
          <a:blip r:embed="rId2">
            <a:alphaModFix/>
          </a:blip>
          <a:srcRect b="15946" l="15219" r="13156" t="15946"/>
          <a:stretch/>
        </p:blipFill>
        <p:spPr>
          <a:xfrm>
            <a:off x="821131" y="2655307"/>
            <a:ext cx="2471036" cy="2471036"/>
          </a:xfrm>
          <a:custGeom>
            <a:rect b="b" l="l" r="r" t="t"/>
            <a:pathLst>
              <a:path extrusionOk="0" h="2471036" w="2471036">
                <a:moveTo>
                  <a:pt x="0" y="0"/>
                </a:moveTo>
                <a:lnTo>
                  <a:pt x="2471036" y="0"/>
                </a:lnTo>
                <a:lnTo>
                  <a:pt x="2471036" y="2471036"/>
                </a:lnTo>
                <a:lnTo>
                  <a:pt x="0" y="247103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5" name="Google Shape;85;p25"/>
          <p:cNvPicPr preferRelativeResize="0"/>
          <p:nvPr/>
        </p:nvPicPr>
        <p:blipFill rotWithShape="1">
          <a:blip r:embed="rId2">
            <a:alphaModFix/>
          </a:blip>
          <a:srcRect b="15946" l="20365" r="8011" t="15946"/>
          <a:stretch/>
        </p:blipFill>
        <p:spPr>
          <a:xfrm>
            <a:off x="3521043" y="2655307"/>
            <a:ext cx="2471036" cy="2471036"/>
          </a:xfrm>
          <a:custGeom>
            <a:rect b="b" l="l" r="r" t="t"/>
            <a:pathLst>
              <a:path extrusionOk="0" h="2471036" w="2471036">
                <a:moveTo>
                  <a:pt x="0" y="0"/>
                </a:moveTo>
                <a:lnTo>
                  <a:pt x="2471036" y="0"/>
                </a:lnTo>
                <a:lnTo>
                  <a:pt x="2471036" y="2471036"/>
                </a:lnTo>
                <a:lnTo>
                  <a:pt x="0" y="247103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6" name="Google Shape;86;p25"/>
          <p:cNvPicPr preferRelativeResize="0"/>
          <p:nvPr/>
        </p:nvPicPr>
        <p:blipFill rotWithShape="1">
          <a:blip r:embed="rId2">
            <a:alphaModFix/>
          </a:blip>
          <a:srcRect b="15946" l="13393" r="14983" t="15946"/>
          <a:stretch/>
        </p:blipFill>
        <p:spPr>
          <a:xfrm>
            <a:off x="6220954" y="2655307"/>
            <a:ext cx="2471036" cy="2471036"/>
          </a:xfrm>
          <a:custGeom>
            <a:rect b="b" l="l" r="r" t="t"/>
            <a:pathLst>
              <a:path extrusionOk="0" h="2471036" w="2471036">
                <a:moveTo>
                  <a:pt x="0" y="0"/>
                </a:moveTo>
                <a:lnTo>
                  <a:pt x="2471036" y="0"/>
                </a:lnTo>
                <a:lnTo>
                  <a:pt x="2471036" y="2471036"/>
                </a:lnTo>
                <a:lnTo>
                  <a:pt x="0" y="247103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6"/>
          <p:cNvPicPr preferRelativeResize="0"/>
          <p:nvPr/>
        </p:nvPicPr>
        <p:blipFill rotWithShape="1">
          <a:blip r:embed="rId2">
            <a:alphaModFix/>
          </a:blip>
          <a:srcRect b="12382" l="15664" r="12092" t="12903"/>
          <a:stretch/>
        </p:blipFill>
        <p:spPr>
          <a:xfrm>
            <a:off x="614515" y="884903"/>
            <a:ext cx="2834149" cy="5123838"/>
          </a:xfrm>
          <a:custGeom>
            <a:rect b="b" l="l" r="r" t="t"/>
            <a:pathLst>
              <a:path extrusionOk="0" h="5123838" w="2834149">
                <a:moveTo>
                  <a:pt x="0" y="0"/>
                </a:moveTo>
                <a:lnTo>
                  <a:pt x="2834149" y="0"/>
                </a:lnTo>
                <a:lnTo>
                  <a:pt x="2834149" y="5123838"/>
                </a:lnTo>
                <a:lnTo>
                  <a:pt x="0" y="512383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9" name="Google Shape;89;p26"/>
          <p:cNvPicPr preferRelativeResize="0"/>
          <p:nvPr/>
        </p:nvPicPr>
        <p:blipFill rotWithShape="1">
          <a:blip r:embed="rId2">
            <a:alphaModFix/>
          </a:blip>
          <a:srcRect b="12382" l="13878" r="13877" t="12903"/>
          <a:stretch/>
        </p:blipFill>
        <p:spPr>
          <a:xfrm>
            <a:off x="3448664" y="884903"/>
            <a:ext cx="2834149" cy="5123838"/>
          </a:xfrm>
          <a:custGeom>
            <a:rect b="b" l="l" r="r" t="t"/>
            <a:pathLst>
              <a:path extrusionOk="0" h="5123838" w="2834149">
                <a:moveTo>
                  <a:pt x="0" y="0"/>
                </a:moveTo>
                <a:lnTo>
                  <a:pt x="2834149" y="0"/>
                </a:lnTo>
                <a:lnTo>
                  <a:pt x="2834149" y="5123838"/>
                </a:lnTo>
                <a:lnTo>
                  <a:pt x="0" y="5123838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/>
          </a:blip>
          <a:srcRect b="52778" l="33281" r="33203" t="13333"/>
          <a:stretch/>
        </p:blipFill>
        <p:spPr>
          <a:xfrm>
            <a:off x="4057652" y="914400"/>
            <a:ext cx="4086225" cy="2324100"/>
          </a:xfrm>
          <a:custGeom>
            <a:rect b="b" l="l" r="r" t="t"/>
            <a:pathLst>
              <a:path extrusionOk="0" h="2324100" w="4086225">
                <a:moveTo>
                  <a:pt x="0" y="0"/>
                </a:moveTo>
                <a:lnTo>
                  <a:pt x="4086225" y="0"/>
                </a:lnTo>
                <a:lnTo>
                  <a:pt x="4086225" y="2324100"/>
                </a:lnTo>
                <a:lnTo>
                  <a:pt x="0" y="23241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/>
          <p:nvPr/>
        </p:nvSpPr>
        <p:spPr>
          <a:xfrm flipH="1">
            <a:off x="589936" y="0"/>
            <a:ext cx="4100052" cy="6858000"/>
          </a:xfrm>
          <a:prstGeom prst="parallelogram">
            <a:avLst>
              <a:gd fmla="val 4298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28"/>
          <p:cNvPicPr preferRelativeResize="0"/>
          <p:nvPr/>
        </p:nvPicPr>
        <p:blipFill rotWithShape="1">
          <a:blip r:embed="rId2">
            <a:alphaModFix/>
          </a:blip>
          <a:srcRect b="26026" l="6537" r="70353" t="19828"/>
          <a:stretch/>
        </p:blipFill>
        <p:spPr>
          <a:xfrm>
            <a:off x="1348353" y="1625822"/>
            <a:ext cx="2681206" cy="3533614"/>
          </a:xfrm>
          <a:custGeom>
            <a:rect b="b" l="l" r="r" t="t"/>
            <a:pathLst>
              <a:path extrusionOk="0" h="3533614" w="2681206">
                <a:moveTo>
                  <a:pt x="0" y="0"/>
                </a:moveTo>
                <a:lnTo>
                  <a:pt x="2681206" y="0"/>
                </a:lnTo>
                <a:lnTo>
                  <a:pt x="2681206" y="3533614"/>
                </a:lnTo>
                <a:lnTo>
                  <a:pt x="0" y="3533614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61842" t="0"/>
          <a:stretch/>
        </p:blipFill>
        <p:spPr>
          <a:xfrm>
            <a:off x="1" y="0"/>
            <a:ext cx="4652158" cy="6858000"/>
          </a:xfrm>
          <a:custGeom>
            <a:rect b="b" l="l" r="r" t="t"/>
            <a:pathLst>
              <a:path extrusionOk="0" h="6858000" w="4652158">
                <a:moveTo>
                  <a:pt x="0" y="0"/>
                </a:moveTo>
                <a:lnTo>
                  <a:pt x="4652158" y="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/>
          <p:nvPr/>
        </p:nvSpPr>
        <p:spPr>
          <a:xfrm rot="5400000">
            <a:off x="5105401" y="-781051"/>
            <a:ext cx="1981200" cy="12192000"/>
          </a:xfrm>
          <a:prstGeom prst="rect">
            <a:avLst/>
          </a:prstGeom>
          <a:solidFill>
            <a:srgbClr val="EE88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 rotWithShape="1">
          <a:blip r:embed="rId2">
            <a:alphaModFix/>
          </a:blip>
          <a:srcRect b="9676" l="6774" r="59354" t="0"/>
          <a:stretch/>
        </p:blipFill>
        <p:spPr>
          <a:xfrm>
            <a:off x="825910" y="2"/>
            <a:ext cx="4129548" cy="5514107"/>
          </a:xfrm>
          <a:custGeom>
            <a:rect b="b" l="l" r="r" t="t"/>
            <a:pathLst>
              <a:path extrusionOk="0" h="6194323" w="4129548">
                <a:moveTo>
                  <a:pt x="0" y="0"/>
                </a:moveTo>
                <a:lnTo>
                  <a:pt x="4129548" y="0"/>
                </a:lnTo>
                <a:lnTo>
                  <a:pt x="4129548" y="6194323"/>
                </a:lnTo>
                <a:lnTo>
                  <a:pt x="0" y="619432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/>
          <p:nvPr/>
        </p:nvSpPr>
        <p:spPr>
          <a:xfrm>
            <a:off x="4172564" y="0"/>
            <a:ext cx="8019436" cy="6858000"/>
          </a:xfrm>
          <a:prstGeom prst="rect">
            <a:avLst/>
          </a:prstGeom>
          <a:solidFill>
            <a:srgbClr val="EE88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Google Shape;25;p8"/>
          <p:cNvPicPr preferRelativeResize="0"/>
          <p:nvPr/>
        </p:nvPicPr>
        <p:blipFill rotWithShape="1">
          <a:blip r:embed="rId2">
            <a:alphaModFix/>
          </a:blip>
          <a:srcRect b="8088" l="41253" r="40937" t="10188"/>
          <a:stretch/>
        </p:blipFill>
        <p:spPr>
          <a:xfrm>
            <a:off x="5029534" y="1168400"/>
            <a:ext cx="2171366" cy="4640404"/>
          </a:xfrm>
          <a:custGeom>
            <a:rect b="b" l="l" r="r" t="t"/>
            <a:pathLst>
              <a:path extrusionOk="0" h="4640404" w="2171366">
                <a:moveTo>
                  <a:pt x="247601" y="0"/>
                </a:moveTo>
                <a:lnTo>
                  <a:pt x="1923765" y="0"/>
                </a:lnTo>
                <a:cubicBezTo>
                  <a:pt x="2060511" y="0"/>
                  <a:pt x="2171366" y="110855"/>
                  <a:pt x="2171366" y="247601"/>
                </a:cubicBezTo>
                <a:lnTo>
                  <a:pt x="2171366" y="4392803"/>
                </a:lnTo>
                <a:cubicBezTo>
                  <a:pt x="2171366" y="4529549"/>
                  <a:pt x="2060511" y="4640404"/>
                  <a:pt x="1923765" y="4640404"/>
                </a:cubicBezTo>
                <a:lnTo>
                  <a:pt x="247601" y="4640404"/>
                </a:lnTo>
                <a:cubicBezTo>
                  <a:pt x="110855" y="4640404"/>
                  <a:pt x="0" y="4529549"/>
                  <a:pt x="0" y="4392803"/>
                </a:cubicBezTo>
                <a:lnTo>
                  <a:pt x="0" y="247601"/>
                </a:lnTo>
                <a:cubicBezTo>
                  <a:pt x="0" y="110855"/>
                  <a:pt x="110855" y="0"/>
                  <a:pt x="247601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 b="21666" l="7494" r="37974" t="16944"/>
          <a:stretch/>
        </p:blipFill>
        <p:spPr>
          <a:xfrm>
            <a:off x="-3333750" y="1162050"/>
            <a:ext cx="6648450" cy="4210050"/>
          </a:xfrm>
          <a:custGeom>
            <a:rect b="b" l="l" r="r" t="t"/>
            <a:pathLst>
              <a:path extrusionOk="0" h="4210050" w="6648450">
                <a:moveTo>
                  <a:pt x="0" y="0"/>
                </a:moveTo>
                <a:lnTo>
                  <a:pt x="6648450" y="0"/>
                </a:lnTo>
                <a:lnTo>
                  <a:pt x="6648450" y="4210050"/>
                </a:lnTo>
                <a:lnTo>
                  <a:pt x="0" y="421005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B8B8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/>
          <p:nvPr/>
        </p:nvSpPr>
        <p:spPr>
          <a:xfrm flipH="1">
            <a:off x="4819650" y="1085850"/>
            <a:ext cx="7391400" cy="4703650"/>
          </a:xfrm>
          <a:custGeom>
            <a:rect b="b" l="l" r="r" t="t"/>
            <a:pathLst>
              <a:path extrusionOk="0" h="4703650" w="7391400">
                <a:moveTo>
                  <a:pt x="2628900" y="0"/>
                </a:moveTo>
                <a:lnTo>
                  <a:pt x="0" y="0"/>
                </a:lnTo>
                <a:lnTo>
                  <a:pt x="0" y="4703649"/>
                </a:lnTo>
                <a:lnTo>
                  <a:pt x="2628900" y="4703649"/>
                </a:lnTo>
                <a:lnTo>
                  <a:pt x="2628900" y="4703650"/>
                </a:lnTo>
                <a:lnTo>
                  <a:pt x="5374933" y="4703650"/>
                </a:lnTo>
                <a:lnTo>
                  <a:pt x="5774424" y="4703650"/>
                </a:lnTo>
                <a:lnTo>
                  <a:pt x="7391400" y="4703650"/>
                </a:lnTo>
                <a:lnTo>
                  <a:pt x="4645367" y="1"/>
                </a:lnTo>
                <a:lnTo>
                  <a:pt x="2628900" y="1"/>
                </a:lnTo>
                <a:close/>
              </a:path>
            </a:pathLst>
          </a:custGeom>
          <a:solidFill>
            <a:srgbClr val="EE88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29"/>
          <p:cNvSpPr txBox="1"/>
          <p:nvPr/>
        </p:nvSpPr>
        <p:spPr>
          <a:xfrm>
            <a:off x="6946800" y="1452575"/>
            <a:ext cx="4854900" cy="3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EERO APP</a:t>
            </a:r>
            <a:r>
              <a:rPr b="1" i="0" lang="en-US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Atzinības tehnoloģija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kolektīvam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</a:rPr>
              <a:t>                                                                                                                          *Peero /Peer/ - no angļu valodas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</a:rPr>
              <a:t>KOLĒĢIS</a:t>
            </a:r>
            <a:endParaRPr b="1" sz="1000">
              <a:solidFill>
                <a:srgbClr val="FFFFFF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5825" y="201750"/>
            <a:ext cx="2719624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15766"/>
            <a:ext cx="12039600" cy="500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 shot of a computer&#10;&#10;Description automatically generated" id="225" name="Google Shape;2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02895" y="559299"/>
            <a:ext cx="8702161" cy="544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 txBox="1"/>
          <p:nvPr/>
        </p:nvSpPr>
        <p:spPr>
          <a:xfrm>
            <a:off x="6508500" y="1605275"/>
            <a:ext cx="56835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05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Coming together is a beginning, staying together is progress,</a:t>
            </a:r>
            <a:endParaRPr b="1" sz="32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endParaRPr b="1" sz="32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working together is success.</a:t>
            </a:r>
            <a:endParaRPr b="1" sz="32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– Henry Ford</a:t>
            </a: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/>
        </p:nvSpPr>
        <p:spPr>
          <a:xfrm>
            <a:off x="1036075" y="2131400"/>
            <a:ext cx="9749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Uzsākam “Atzinības” kampaņu, kura notiks digitālā formātā: </a:t>
            </a:r>
            <a:r>
              <a:rPr b="1" lang="en-US" sz="37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Peero App!</a:t>
            </a:r>
            <a:r>
              <a:rPr b="1" lang="en-US" sz="3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/>
          </a:p>
        </p:txBody>
      </p:sp>
      <p:pic>
        <p:nvPicPr>
          <p:cNvPr id="106" name="Google Shape;1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4100" y="260950"/>
            <a:ext cx="2719624" cy="8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/>
        </p:nvSpPr>
        <p:spPr>
          <a:xfrm>
            <a:off x="848600" y="2138400"/>
            <a:ext cx="96702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Katra mēneša sākumā  saņem </a:t>
            </a:r>
            <a:r>
              <a:rPr b="1" lang="en-US" sz="3200">
                <a:solidFill>
                  <a:srgbClr val="EE887C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100 Peero</a:t>
            </a:r>
            <a:endParaRPr b="1" sz="3200">
              <a:solidFill>
                <a:srgbClr val="EE887C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2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1"/>
          <p:cNvSpPr txBox="1"/>
          <p:nvPr/>
        </p:nvSpPr>
        <p:spPr>
          <a:xfrm>
            <a:off x="2170850" y="887475"/>
            <a:ext cx="702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Kā mēs veicinam atzinību?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31"/>
          <p:cNvSpPr txBox="1"/>
          <p:nvPr/>
        </p:nvSpPr>
        <p:spPr>
          <a:xfrm>
            <a:off x="1144625" y="3206925"/>
            <a:ext cx="10154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Montserrat"/>
                <a:ea typeface="Montserrat"/>
                <a:cs typeface="Montserrat"/>
                <a:sym typeface="Montserrat"/>
              </a:rPr>
              <a:t>Visu mēnesi dalies ar Peero kolēģu starpā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Neizlietotie Peero katru mēnesi dzēšas</a:t>
            </a:r>
            <a:endParaRPr b="1" sz="32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4100" y="260950"/>
            <a:ext cx="2719624" cy="8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/>
        </p:nvSpPr>
        <p:spPr>
          <a:xfrm>
            <a:off x="2153850" y="1164375"/>
            <a:ext cx="77856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PEERO APP</a:t>
            </a: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ir p</a:t>
            </a: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ozitīvās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atgriezeniskās saites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platforma komandas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saliedēšanai: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stiprinam </a:t>
            </a:r>
            <a:r>
              <a:rPr b="1" lang="en-US" sz="36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kultūru</a:t>
            </a: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veicinam </a:t>
            </a:r>
            <a:r>
              <a:rPr b="1" lang="en-US" sz="36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sadarbību</a:t>
            </a:r>
            <a:endParaRPr b="1" sz="36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paaugstinam </a:t>
            </a:r>
            <a:r>
              <a:rPr b="1" lang="en-US" sz="36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iesaisti</a:t>
            </a:r>
            <a:endParaRPr b="1" sz="36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120" name="Google Shape;1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4100" y="260950"/>
            <a:ext cx="2719624" cy="8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/>
        </p:nvSpPr>
        <p:spPr>
          <a:xfrm>
            <a:off x="671000" y="266425"/>
            <a:ext cx="112293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05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05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05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Kā tas darbojas!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Kad vēlaties pateikt paldies komandas biedram,</a:t>
            </a:r>
            <a:endParaRPr b="1" sz="3200">
              <a:solidFill>
                <a:srgbClr val="EE88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dodieties uz PEERO APP!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4100" y="260950"/>
            <a:ext cx="2719624" cy="8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/>
        </p:nvSpPr>
        <p:spPr>
          <a:xfrm flipH="1">
            <a:off x="450250" y="1445472"/>
            <a:ext cx="67560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Aplikācija </a:t>
            </a:r>
            <a:r>
              <a:rPr b="1" lang="en-US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rPr>
              <a:t>PEERO APP</a:t>
            </a:r>
            <a:r>
              <a:rPr b="1"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ir pieejama: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https://peero.app/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iOS mobile app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Android mobile app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MS Teams 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" name="Google Shape;132;p34"/>
          <p:cNvGrpSpPr/>
          <p:nvPr/>
        </p:nvGrpSpPr>
        <p:grpSpPr>
          <a:xfrm flipH="1">
            <a:off x="3327643" y="5383711"/>
            <a:ext cx="3952200" cy="969940"/>
            <a:chOff x="7918030" y="3889982"/>
            <a:chExt cx="3952200" cy="969940"/>
          </a:xfrm>
        </p:grpSpPr>
        <p:sp>
          <p:nvSpPr>
            <p:cNvPr id="133" name="Google Shape;133;p34"/>
            <p:cNvSpPr txBox="1"/>
            <p:nvPr/>
          </p:nvSpPr>
          <p:spPr>
            <a:xfrm>
              <a:off x="7918030" y="4151922"/>
              <a:ext cx="3952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959595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34" name="Google Shape;134;p34"/>
            <p:cNvGrpSpPr/>
            <p:nvPr/>
          </p:nvGrpSpPr>
          <p:grpSpPr>
            <a:xfrm>
              <a:off x="11328835" y="3889982"/>
              <a:ext cx="442476" cy="89878"/>
              <a:chOff x="2578100" y="2476500"/>
              <a:chExt cx="812800" cy="165100"/>
            </a:xfrm>
          </p:grpSpPr>
          <p:sp>
            <p:nvSpPr>
              <p:cNvPr id="135" name="Google Shape;135;p34"/>
              <p:cNvSpPr/>
              <p:nvPr/>
            </p:nvSpPr>
            <p:spPr>
              <a:xfrm>
                <a:off x="2578100" y="2476500"/>
                <a:ext cx="165100" cy="165100"/>
              </a:xfrm>
              <a:prstGeom prst="ellipse">
                <a:avLst/>
              </a:prstGeom>
              <a:solidFill>
                <a:srgbClr val="EE88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2F2F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6" name="Google Shape;136;p34"/>
              <p:cNvSpPr/>
              <p:nvPr/>
            </p:nvSpPr>
            <p:spPr>
              <a:xfrm>
                <a:off x="2901950" y="2476500"/>
                <a:ext cx="165100" cy="165100"/>
              </a:xfrm>
              <a:prstGeom prst="ellipse">
                <a:avLst/>
              </a:prstGeom>
              <a:solidFill>
                <a:srgbClr val="EE88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2F2F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7" name="Google Shape;137;p34"/>
              <p:cNvSpPr/>
              <p:nvPr/>
            </p:nvSpPr>
            <p:spPr>
              <a:xfrm>
                <a:off x="3225800" y="2476500"/>
                <a:ext cx="165100" cy="165100"/>
              </a:xfrm>
              <a:prstGeom prst="ellipse">
                <a:avLst/>
              </a:prstGeom>
              <a:solidFill>
                <a:srgbClr val="EE88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2F2F2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pic>
        <p:nvPicPr>
          <p:cNvPr descr="A screen shot of a computer&#10;&#10;Description automatically generated" id="138" name="Google Shape;1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2380" y="786249"/>
            <a:ext cx="8702161" cy="5444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&#10;&#10;Description automatically generated" id="139" name="Google Shape;13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023" y="4647142"/>
            <a:ext cx="595980" cy="595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40" name="Google Shape;14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7648" y="5570707"/>
            <a:ext cx="595981" cy="595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1" name="Google Shape;141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4161" y="4420778"/>
            <a:ext cx="2046148" cy="196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625" y="793775"/>
            <a:ext cx="225742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35"/>
          <p:cNvGrpSpPr/>
          <p:nvPr/>
        </p:nvGrpSpPr>
        <p:grpSpPr>
          <a:xfrm>
            <a:off x="6719982" y="391636"/>
            <a:ext cx="3687865" cy="882676"/>
            <a:chOff x="3660405" y="3105300"/>
            <a:chExt cx="3687865" cy="882676"/>
          </a:xfrm>
        </p:grpSpPr>
        <p:sp>
          <p:nvSpPr>
            <p:cNvPr id="148" name="Google Shape;148;p35"/>
            <p:cNvSpPr txBox="1"/>
            <p:nvPr/>
          </p:nvSpPr>
          <p:spPr>
            <a:xfrm>
              <a:off x="4671043" y="3680176"/>
              <a:ext cx="2677227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5"/>
            <p:cNvSpPr/>
            <p:nvPr/>
          </p:nvSpPr>
          <p:spPr>
            <a:xfrm>
              <a:off x="3660405" y="3105300"/>
              <a:ext cx="687600" cy="687600"/>
            </a:xfrm>
            <a:prstGeom prst="rect">
              <a:avLst/>
            </a:prstGeom>
            <a:solidFill>
              <a:srgbClr val="EE8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50" name="Google Shape;150;p35"/>
            <p:cNvGrpSpPr/>
            <p:nvPr/>
          </p:nvGrpSpPr>
          <p:grpSpPr>
            <a:xfrm>
              <a:off x="3832953" y="3300309"/>
              <a:ext cx="342418" cy="297587"/>
              <a:chOff x="2303444" y="6030260"/>
              <a:chExt cx="484188" cy="420796"/>
            </a:xfrm>
          </p:grpSpPr>
          <p:sp>
            <p:nvSpPr>
              <p:cNvPr id="151" name="Google Shape;151;p35"/>
              <p:cNvSpPr/>
              <p:nvPr/>
            </p:nvSpPr>
            <p:spPr>
              <a:xfrm>
                <a:off x="2303444" y="6030260"/>
                <a:ext cx="484188" cy="346076"/>
              </a:xfrm>
              <a:custGeom>
                <a:rect b="b" l="l" r="r" t="t"/>
                <a:pathLst>
                  <a:path extrusionOk="0" h="92" w="128">
                    <a:moveTo>
                      <a:pt x="128" y="24"/>
                    </a:moveTo>
                    <a:cubicBezTo>
                      <a:pt x="128" y="18"/>
                      <a:pt x="124" y="14"/>
                      <a:pt x="119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4" y="14"/>
                      <a:pt x="0" y="18"/>
                      <a:pt x="0" y="24"/>
                    </a:cubicBezTo>
                    <a:cubicBezTo>
                      <a:pt x="0" y="30"/>
                      <a:pt x="4" y="34"/>
                      <a:pt x="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83"/>
                      <a:pt x="32" y="92"/>
                      <a:pt x="64" y="92"/>
                    </a:cubicBezTo>
                    <a:cubicBezTo>
                      <a:pt x="96" y="92"/>
                      <a:pt x="108" y="83"/>
                      <a:pt x="108" y="7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4" y="34"/>
                      <a:pt x="128" y="30"/>
                      <a:pt x="128" y="24"/>
                    </a:cubicBezTo>
                    <a:close/>
                    <a:moveTo>
                      <a:pt x="100" y="72"/>
                    </a:moveTo>
                    <a:cubicBezTo>
                      <a:pt x="100" y="76"/>
                      <a:pt x="88" y="84"/>
                      <a:pt x="64" y="84"/>
                    </a:cubicBezTo>
                    <a:cubicBezTo>
                      <a:pt x="40" y="84"/>
                      <a:pt x="28" y="76"/>
                      <a:pt x="28" y="7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8"/>
                      <a:pt x="63" y="48"/>
                      <a:pt x="64" y="48"/>
                    </a:cubicBezTo>
                    <a:cubicBezTo>
                      <a:pt x="65" y="48"/>
                      <a:pt x="66" y="48"/>
                      <a:pt x="67" y="48"/>
                    </a:cubicBezTo>
                    <a:cubicBezTo>
                      <a:pt x="100" y="40"/>
                      <a:pt x="100" y="40"/>
                      <a:pt x="100" y="40"/>
                    </a:cubicBezTo>
                    <a:lnTo>
                      <a:pt x="100" y="72"/>
                    </a:lnTo>
                    <a:close/>
                    <a:moveTo>
                      <a:pt x="65" y="40"/>
                    </a:moveTo>
                    <a:cubicBezTo>
                      <a:pt x="65" y="40"/>
                      <a:pt x="64" y="40"/>
                      <a:pt x="64" y="40"/>
                    </a:cubicBezTo>
                    <a:cubicBezTo>
                      <a:pt x="64" y="40"/>
                      <a:pt x="63" y="40"/>
                      <a:pt x="63" y="4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22"/>
                      <a:pt x="9" y="21"/>
                      <a:pt x="11" y="2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4" y="8"/>
                      <a:pt x="64" y="8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9" y="21"/>
                      <a:pt x="120" y="22"/>
                      <a:pt x="120" y="24"/>
                    </a:cubicBezTo>
                    <a:cubicBezTo>
                      <a:pt x="120" y="26"/>
                      <a:pt x="119" y="27"/>
                      <a:pt x="117" y="28"/>
                    </a:cubicBezTo>
                    <a:lnTo>
                      <a:pt x="65" y="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2" name="Google Shape;152;p35"/>
              <p:cNvSpPr/>
              <p:nvPr/>
            </p:nvSpPr>
            <p:spPr>
              <a:xfrm>
                <a:off x="2741594" y="6181068"/>
                <a:ext cx="30163" cy="165100"/>
              </a:xfrm>
              <a:custGeom>
                <a:rect b="b" l="l" r="r" t="t"/>
                <a:pathLst>
                  <a:path extrusionOk="0" h="44" w="8">
                    <a:moveTo>
                      <a:pt x="0" y="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6" y="44"/>
                      <a:pt x="8" y="42"/>
                      <a:pt x="8" y="4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3" name="Google Shape;153;p35"/>
              <p:cNvSpPr/>
              <p:nvPr/>
            </p:nvSpPr>
            <p:spPr>
              <a:xfrm>
                <a:off x="2727307" y="6360456"/>
                <a:ext cx="603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54" name="Google Shape;154;p35"/>
          <p:cNvGrpSpPr/>
          <p:nvPr/>
        </p:nvGrpSpPr>
        <p:grpSpPr>
          <a:xfrm>
            <a:off x="6719982" y="3352240"/>
            <a:ext cx="4617855" cy="882676"/>
            <a:chOff x="2378449" y="4975872"/>
            <a:chExt cx="4617855" cy="882676"/>
          </a:xfrm>
        </p:grpSpPr>
        <p:grpSp>
          <p:nvGrpSpPr>
            <p:cNvPr id="155" name="Google Shape;155;p35"/>
            <p:cNvGrpSpPr/>
            <p:nvPr/>
          </p:nvGrpSpPr>
          <p:grpSpPr>
            <a:xfrm>
              <a:off x="3389087" y="5129082"/>
              <a:ext cx="3607216" cy="729466"/>
              <a:chOff x="7467599" y="2734850"/>
              <a:chExt cx="4953607" cy="729466"/>
            </a:xfrm>
          </p:grpSpPr>
          <p:sp>
            <p:nvSpPr>
              <p:cNvPr id="156" name="Google Shape;156;p35"/>
              <p:cNvSpPr txBox="1"/>
              <p:nvPr/>
            </p:nvSpPr>
            <p:spPr>
              <a:xfrm>
                <a:off x="7467599" y="3156516"/>
                <a:ext cx="3676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35"/>
              <p:cNvSpPr txBox="1"/>
              <p:nvPr/>
            </p:nvSpPr>
            <p:spPr>
              <a:xfrm>
                <a:off x="7467606" y="2734850"/>
                <a:ext cx="4953600" cy="6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5F5F5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Atzīmē, kuru vērtību kolēģis ir izrādījis</a:t>
                </a:r>
                <a:endParaRPr/>
              </a:p>
            </p:txBody>
          </p:sp>
        </p:grpSp>
        <p:sp>
          <p:nvSpPr>
            <p:cNvPr id="158" name="Google Shape;158;p35"/>
            <p:cNvSpPr/>
            <p:nvPr/>
          </p:nvSpPr>
          <p:spPr>
            <a:xfrm>
              <a:off x="2378449" y="4975872"/>
              <a:ext cx="687600" cy="687600"/>
            </a:xfrm>
            <a:prstGeom prst="rect">
              <a:avLst/>
            </a:prstGeom>
            <a:solidFill>
              <a:srgbClr val="EE8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35"/>
            <p:cNvSpPr/>
            <p:nvPr/>
          </p:nvSpPr>
          <p:spPr>
            <a:xfrm>
              <a:off x="2552443" y="5145099"/>
              <a:ext cx="313227" cy="304245"/>
            </a:xfrm>
            <a:custGeom>
              <a:rect b="b" l="l" r="r" t="t"/>
              <a:pathLst>
                <a:path extrusionOk="0" h="112" w="118">
                  <a:moveTo>
                    <a:pt x="112" y="26"/>
                  </a:moveTo>
                  <a:cubicBezTo>
                    <a:pt x="108" y="22"/>
                    <a:pt x="102" y="19"/>
                    <a:pt x="95" y="20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5"/>
                    <a:pt x="90" y="0"/>
                    <a:pt x="8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6" y="19"/>
                    <a:pt x="10" y="22"/>
                    <a:pt x="6" y="26"/>
                  </a:cubicBezTo>
                  <a:cubicBezTo>
                    <a:pt x="1" y="32"/>
                    <a:pt x="0" y="39"/>
                    <a:pt x="3" y="45"/>
                  </a:cubicBezTo>
                  <a:cubicBezTo>
                    <a:pt x="7" y="53"/>
                    <a:pt x="14" y="57"/>
                    <a:pt x="24" y="58"/>
                  </a:cubicBezTo>
                  <a:cubicBezTo>
                    <a:pt x="28" y="74"/>
                    <a:pt x="40" y="86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5" y="104"/>
                    <a:pt x="43" y="106"/>
                    <a:pt x="43" y="108"/>
                  </a:cubicBezTo>
                  <a:cubicBezTo>
                    <a:pt x="43" y="110"/>
                    <a:pt x="45" y="112"/>
                    <a:pt x="47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3" y="112"/>
                    <a:pt x="75" y="110"/>
                    <a:pt x="75" y="108"/>
                  </a:cubicBezTo>
                  <a:cubicBezTo>
                    <a:pt x="75" y="106"/>
                    <a:pt x="73" y="104"/>
                    <a:pt x="71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78" y="86"/>
                    <a:pt x="90" y="74"/>
                    <a:pt x="94" y="58"/>
                  </a:cubicBezTo>
                  <a:cubicBezTo>
                    <a:pt x="104" y="57"/>
                    <a:pt x="111" y="53"/>
                    <a:pt x="115" y="45"/>
                  </a:cubicBezTo>
                  <a:cubicBezTo>
                    <a:pt x="118" y="39"/>
                    <a:pt x="117" y="32"/>
                    <a:pt x="112" y="26"/>
                  </a:cubicBezTo>
                  <a:close/>
                  <a:moveTo>
                    <a:pt x="11" y="42"/>
                  </a:moveTo>
                  <a:cubicBezTo>
                    <a:pt x="9" y="39"/>
                    <a:pt x="9" y="34"/>
                    <a:pt x="12" y="31"/>
                  </a:cubicBezTo>
                  <a:cubicBezTo>
                    <a:pt x="14" y="29"/>
                    <a:pt x="18" y="28"/>
                    <a:pt x="23" y="2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3" y="49"/>
                    <a:pt x="23" y="50"/>
                  </a:cubicBezTo>
                  <a:cubicBezTo>
                    <a:pt x="17" y="49"/>
                    <a:pt x="13" y="46"/>
                    <a:pt x="11" y="42"/>
                  </a:cubicBezTo>
                  <a:close/>
                  <a:moveTo>
                    <a:pt x="87" y="16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66"/>
                    <a:pt x="74" y="80"/>
                    <a:pt x="59" y="80"/>
                  </a:cubicBezTo>
                  <a:cubicBezTo>
                    <a:pt x="44" y="80"/>
                    <a:pt x="31" y="66"/>
                    <a:pt x="31" y="4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0"/>
                    <a:pt x="33" y="8"/>
                    <a:pt x="3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8"/>
                    <a:pt x="87" y="10"/>
                    <a:pt x="87" y="12"/>
                  </a:cubicBezTo>
                  <a:lnTo>
                    <a:pt x="87" y="16"/>
                  </a:lnTo>
                  <a:close/>
                  <a:moveTo>
                    <a:pt x="107" y="42"/>
                  </a:moveTo>
                  <a:cubicBezTo>
                    <a:pt x="105" y="46"/>
                    <a:pt x="101" y="49"/>
                    <a:pt x="95" y="50"/>
                  </a:cubicBezTo>
                  <a:cubicBezTo>
                    <a:pt x="95" y="49"/>
                    <a:pt x="95" y="49"/>
                    <a:pt x="95" y="4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00" y="28"/>
                    <a:pt x="104" y="29"/>
                    <a:pt x="106" y="31"/>
                  </a:cubicBezTo>
                  <a:cubicBezTo>
                    <a:pt x="109" y="34"/>
                    <a:pt x="109" y="39"/>
                    <a:pt x="107" y="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60" name="Google Shape;160;p35"/>
          <p:cNvGrpSpPr/>
          <p:nvPr/>
        </p:nvGrpSpPr>
        <p:grpSpPr>
          <a:xfrm>
            <a:off x="6719982" y="1799907"/>
            <a:ext cx="3687865" cy="882676"/>
            <a:chOff x="8018529" y="3105300"/>
            <a:chExt cx="3687865" cy="882676"/>
          </a:xfrm>
        </p:grpSpPr>
        <p:grpSp>
          <p:nvGrpSpPr>
            <p:cNvPr id="161" name="Google Shape;161;p35"/>
            <p:cNvGrpSpPr/>
            <p:nvPr/>
          </p:nvGrpSpPr>
          <p:grpSpPr>
            <a:xfrm>
              <a:off x="9029167" y="3258520"/>
              <a:ext cx="2677227" cy="729456"/>
              <a:chOff x="7467599" y="2734860"/>
              <a:chExt cx="3676500" cy="729456"/>
            </a:xfrm>
          </p:grpSpPr>
          <p:sp>
            <p:nvSpPr>
              <p:cNvPr id="162" name="Google Shape;162;p35"/>
              <p:cNvSpPr txBox="1"/>
              <p:nvPr/>
            </p:nvSpPr>
            <p:spPr>
              <a:xfrm>
                <a:off x="7467599" y="3156516"/>
                <a:ext cx="3676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35"/>
              <p:cNvSpPr txBox="1"/>
              <p:nvPr/>
            </p:nvSpPr>
            <p:spPr>
              <a:xfrm>
                <a:off x="7467599" y="2734860"/>
                <a:ext cx="3676500" cy="6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5F5F5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Izvēlies nominālu un kolēģa vārdu, kam sūtīt</a:t>
                </a:r>
                <a:endParaRPr/>
              </a:p>
            </p:txBody>
          </p:sp>
        </p:grpSp>
        <p:sp>
          <p:nvSpPr>
            <p:cNvPr id="164" name="Google Shape;164;p35"/>
            <p:cNvSpPr/>
            <p:nvPr/>
          </p:nvSpPr>
          <p:spPr>
            <a:xfrm>
              <a:off x="8018529" y="3105300"/>
              <a:ext cx="687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35"/>
            <p:cNvSpPr/>
            <p:nvPr/>
          </p:nvSpPr>
          <p:spPr>
            <a:xfrm>
              <a:off x="8211244" y="3293928"/>
              <a:ext cx="302073" cy="257483"/>
            </a:xfrm>
            <a:custGeom>
              <a:rect b="b" l="l" r="r" t="t"/>
              <a:pathLst>
                <a:path extrusionOk="0" h="1548" w="1737">
                  <a:moveTo>
                    <a:pt x="1561" y="277"/>
                  </a:moveTo>
                  <a:cubicBezTo>
                    <a:pt x="1197" y="277"/>
                    <a:pt x="1197" y="277"/>
                    <a:pt x="1197" y="277"/>
                  </a:cubicBezTo>
                  <a:cubicBezTo>
                    <a:pt x="1197" y="170"/>
                    <a:pt x="1197" y="170"/>
                    <a:pt x="1197" y="170"/>
                  </a:cubicBezTo>
                  <a:cubicBezTo>
                    <a:pt x="1197" y="77"/>
                    <a:pt x="1120" y="0"/>
                    <a:pt x="1027" y="0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616" y="0"/>
                    <a:pt x="540" y="77"/>
                    <a:pt x="540" y="170"/>
                  </a:cubicBezTo>
                  <a:cubicBezTo>
                    <a:pt x="540" y="277"/>
                    <a:pt x="540" y="277"/>
                    <a:pt x="540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78" y="277"/>
                    <a:pt x="0" y="356"/>
                    <a:pt x="0" y="452"/>
                  </a:cubicBezTo>
                  <a:cubicBezTo>
                    <a:pt x="0" y="1372"/>
                    <a:pt x="0" y="1372"/>
                    <a:pt x="0" y="1372"/>
                  </a:cubicBezTo>
                  <a:cubicBezTo>
                    <a:pt x="0" y="1469"/>
                    <a:pt x="78" y="1548"/>
                    <a:pt x="175" y="1548"/>
                  </a:cubicBezTo>
                  <a:cubicBezTo>
                    <a:pt x="1561" y="1548"/>
                    <a:pt x="1561" y="1548"/>
                    <a:pt x="1561" y="1548"/>
                  </a:cubicBezTo>
                  <a:cubicBezTo>
                    <a:pt x="1658" y="1548"/>
                    <a:pt x="1737" y="1469"/>
                    <a:pt x="1737" y="1372"/>
                  </a:cubicBezTo>
                  <a:cubicBezTo>
                    <a:pt x="1737" y="452"/>
                    <a:pt x="1737" y="452"/>
                    <a:pt x="1737" y="452"/>
                  </a:cubicBezTo>
                  <a:cubicBezTo>
                    <a:pt x="1737" y="356"/>
                    <a:pt x="1658" y="277"/>
                    <a:pt x="1561" y="277"/>
                  </a:cubicBezTo>
                  <a:close/>
                  <a:moveTo>
                    <a:pt x="684" y="170"/>
                  </a:moveTo>
                  <a:cubicBezTo>
                    <a:pt x="684" y="156"/>
                    <a:pt x="696" y="145"/>
                    <a:pt x="710" y="145"/>
                  </a:cubicBezTo>
                  <a:cubicBezTo>
                    <a:pt x="1027" y="145"/>
                    <a:pt x="1027" y="145"/>
                    <a:pt x="1027" y="145"/>
                  </a:cubicBezTo>
                  <a:cubicBezTo>
                    <a:pt x="1041" y="145"/>
                    <a:pt x="1052" y="156"/>
                    <a:pt x="1052" y="170"/>
                  </a:cubicBezTo>
                  <a:cubicBezTo>
                    <a:pt x="1052" y="277"/>
                    <a:pt x="1052" y="277"/>
                    <a:pt x="1052" y="277"/>
                  </a:cubicBezTo>
                  <a:cubicBezTo>
                    <a:pt x="684" y="277"/>
                    <a:pt x="684" y="277"/>
                    <a:pt x="684" y="277"/>
                  </a:cubicBezTo>
                  <a:lnTo>
                    <a:pt x="684" y="170"/>
                  </a:lnTo>
                  <a:close/>
                  <a:moveTo>
                    <a:pt x="175" y="380"/>
                  </a:moveTo>
                  <a:cubicBezTo>
                    <a:pt x="1561" y="380"/>
                    <a:pt x="1561" y="380"/>
                    <a:pt x="1561" y="380"/>
                  </a:cubicBezTo>
                  <a:cubicBezTo>
                    <a:pt x="1601" y="380"/>
                    <a:pt x="1633" y="413"/>
                    <a:pt x="1633" y="452"/>
                  </a:cubicBezTo>
                  <a:cubicBezTo>
                    <a:pt x="1633" y="852"/>
                    <a:pt x="1633" y="852"/>
                    <a:pt x="1633" y="852"/>
                  </a:cubicBezTo>
                  <a:cubicBezTo>
                    <a:pt x="999" y="852"/>
                    <a:pt x="999" y="852"/>
                    <a:pt x="999" y="852"/>
                  </a:cubicBezTo>
                  <a:cubicBezTo>
                    <a:pt x="999" y="819"/>
                    <a:pt x="999" y="819"/>
                    <a:pt x="999" y="819"/>
                  </a:cubicBezTo>
                  <a:cubicBezTo>
                    <a:pt x="999" y="785"/>
                    <a:pt x="972" y="757"/>
                    <a:pt x="938" y="757"/>
                  </a:cubicBezTo>
                  <a:cubicBezTo>
                    <a:pt x="799" y="757"/>
                    <a:pt x="799" y="757"/>
                    <a:pt x="799" y="757"/>
                  </a:cubicBezTo>
                  <a:cubicBezTo>
                    <a:pt x="765" y="757"/>
                    <a:pt x="737" y="785"/>
                    <a:pt x="737" y="819"/>
                  </a:cubicBezTo>
                  <a:cubicBezTo>
                    <a:pt x="737" y="852"/>
                    <a:pt x="737" y="852"/>
                    <a:pt x="737" y="852"/>
                  </a:cubicBezTo>
                  <a:cubicBezTo>
                    <a:pt x="103" y="852"/>
                    <a:pt x="103" y="852"/>
                    <a:pt x="103" y="852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103" y="413"/>
                    <a:pt x="135" y="380"/>
                    <a:pt x="175" y="380"/>
                  </a:cubicBezTo>
                  <a:close/>
                  <a:moveTo>
                    <a:pt x="789" y="819"/>
                  </a:moveTo>
                  <a:cubicBezTo>
                    <a:pt x="789" y="813"/>
                    <a:pt x="793" y="809"/>
                    <a:pt x="799" y="809"/>
                  </a:cubicBezTo>
                  <a:cubicBezTo>
                    <a:pt x="938" y="809"/>
                    <a:pt x="938" y="809"/>
                    <a:pt x="938" y="809"/>
                  </a:cubicBezTo>
                  <a:cubicBezTo>
                    <a:pt x="943" y="809"/>
                    <a:pt x="948" y="813"/>
                    <a:pt x="948" y="819"/>
                  </a:cubicBezTo>
                  <a:cubicBezTo>
                    <a:pt x="948" y="958"/>
                    <a:pt x="948" y="958"/>
                    <a:pt x="948" y="958"/>
                  </a:cubicBezTo>
                  <a:cubicBezTo>
                    <a:pt x="948" y="963"/>
                    <a:pt x="943" y="968"/>
                    <a:pt x="938" y="968"/>
                  </a:cubicBezTo>
                  <a:cubicBezTo>
                    <a:pt x="799" y="968"/>
                    <a:pt x="799" y="968"/>
                    <a:pt x="799" y="968"/>
                  </a:cubicBezTo>
                  <a:cubicBezTo>
                    <a:pt x="793" y="968"/>
                    <a:pt x="789" y="963"/>
                    <a:pt x="789" y="958"/>
                  </a:cubicBezTo>
                  <a:lnTo>
                    <a:pt x="789" y="819"/>
                  </a:lnTo>
                  <a:close/>
                  <a:moveTo>
                    <a:pt x="1561" y="1444"/>
                  </a:moveTo>
                  <a:cubicBezTo>
                    <a:pt x="175" y="1444"/>
                    <a:pt x="175" y="1444"/>
                    <a:pt x="175" y="1444"/>
                  </a:cubicBezTo>
                  <a:cubicBezTo>
                    <a:pt x="135" y="1444"/>
                    <a:pt x="103" y="1412"/>
                    <a:pt x="103" y="1372"/>
                  </a:cubicBezTo>
                  <a:cubicBezTo>
                    <a:pt x="103" y="904"/>
                    <a:pt x="103" y="904"/>
                    <a:pt x="103" y="904"/>
                  </a:cubicBezTo>
                  <a:cubicBezTo>
                    <a:pt x="737" y="904"/>
                    <a:pt x="737" y="904"/>
                    <a:pt x="737" y="904"/>
                  </a:cubicBezTo>
                  <a:cubicBezTo>
                    <a:pt x="737" y="958"/>
                    <a:pt x="737" y="958"/>
                    <a:pt x="737" y="958"/>
                  </a:cubicBezTo>
                  <a:cubicBezTo>
                    <a:pt x="737" y="992"/>
                    <a:pt x="765" y="1019"/>
                    <a:pt x="799" y="1019"/>
                  </a:cubicBezTo>
                  <a:cubicBezTo>
                    <a:pt x="938" y="1019"/>
                    <a:pt x="938" y="1019"/>
                    <a:pt x="938" y="1019"/>
                  </a:cubicBezTo>
                  <a:cubicBezTo>
                    <a:pt x="972" y="1019"/>
                    <a:pt x="999" y="992"/>
                    <a:pt x="999" y="958"/>
                  </a:cubicBezTo>
                  <a:cubicBezTo>
                    <a:pt x="999" y="904"/>
                    <a:pt x="999" y="904"/>
                    <a:pt x="999" y="904"/>
                  </a:cubicBezTo>
                  <a:cubicBezTo>
                    <a:pt x="1633" y="904"/>
                    <a:pt x="1633" y="904"/>
                    <a:pt x="1633" y="904"/>
                  </a:cubicBezTo>
                  <a:cubicBezTo>
                    <a:pt x="1633" y="1372"/>
                    <a:pt x="1633" y="1372"/>
                    <a:pt x="1633" y="1372"/>
                  </a:cubicBezTo>
                  <a:cubicBezTo>
                    <a:pt x="1633" y="1412"/>
                    <a:pt x="1601" y="1444"/>
                    <a:pt x="1561" y="1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66" name="Google Shape;166;p35"/>
          <p:cNvGrpSpPr/>
          <p:nvPr/>
        </p:nvGrpSpPr>
        <p:grpSpPr>
          <a:xfrm>
            <a:off x="6719982" y="4904590"/>
            <a:ext cx="4698468" cy="882676"/>
            <a:chOff x="2378449" y="4975872"/>
            <a:chExt cx="4698468" cy="882676"/>
          </a:xfrm>
        </p:grpSpPr>
        <p:grpSp>
          <p:nvGrpSpPr>
            <p:cNvPr id="167" name="Google Shape;167;p35"/>
            <p:cNvGrpSpPr/>
            <p:nvPr/>
          </p:nvGrpSpPr>
          <p:grpSpPr>
            <a:xfrm>
              <a:off x="3389087" y="5129082"/>
              <a:ext cx="3687830" cy="729466"/>
              <a:chOff x="7467599" y="2734850"/>
              <a:chExt cx="5064309" cy="729466"/>
            </a:xfrm>
          </p:grpSpPr>
          <p:sp>
            <p:nvSpPr>
              <p:cNvPr id="168" name="Google Shape;168;p35"/>
              <p:cNvSpPr txBox="1"/>
              <p:nvPr/>
            </p:nvSpPr>
            <p:spPr>
              <a:xfrm>
                <a:off x="7467599" y="3156516"/>
                <a:ext cx="3676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35"/>
              <p:cNvSpPr txBox="1"/>
              <p:nvPr/>
            </p:nvSpPr>
            <p:spPr>
              <a:xfrm>
                <a:off x="7467609" y="2734850"/>
                <a:ext cx="5064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5F5F5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Uzraksti kolēģim ziņu (obligāts lauks)</a:t>
                </a:r>
                <a:endParaRPr/>
              </a:p>
            </p:txBody>
          </p:sp>
        </p:grpSp>
        <p:sp>
          <p:nvSpPr>
            <p:cNvPr id="170" name="Google Shape;170;p35"/>
            <p:cNvSpPr/>
            <p:nvPr/>
          </p:nvSpPr>
          <p:spPr>
            <a:xfrm>
              <a:off x="2378449" y="4975872"/>
              <a:ext cx="687600" cy="687600"/>
            </a:xfrm>
            <a:prstGeom prst="rect">
              <a:avLst/>
            </a:prstGeom>
            <a:solidFill>
              <a:srgbClr val="EE88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71" name="Google Shape;171;p35"/>
          <p:cNvSpPr/>
          <p:nvPr/>
        </p:nvSpPr>
        <p:spPr>
          <a:xfrm>
            <a:off x="6938163" y="5143681"/>
            <a:ext cx="259438" cy="259438"/>
          </a:xfrm>
          <a:custGeom>
            <a:rect b="b" l="l" r="r" t="t"/>
            <a:pathLst>
              <a:path extrusionOk="0" h="64" w="64">
                <a:moveTo>
                  <a:pt x="60" y="5"/>
                </a:moveTo>
                <a:cubicBezTo>
                  <a:pt x="55" y="2"/>
                  <a:pt x="44" y="0"/>
                  <a:pt x="32" y="0"/>
                </a:cubicBezTo>
                <a:cubicBezTo>
                  <a:pt x="20" y="0"/>
                  <a:pt x="9" y="2"/>
                  <a:pt x="4" y="5"/>
                </a:cubicBezTo>
                <a:cubicBezTo>
                  <a:pt x="1" y="7"/>
                  <a:pt x="0" y="8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4" y="59"/>
                </a:cubicBezTo>
                <a:cubicBezTo>
                  <a:pt x="9" y="62"/>
                  <a:pt x="20" y="64"/>
                  <a:pt x="32" y="64"/>
                </a:cubicBezTo>
                <a:cubicBezTo>
                  <a:pt x="44" y="64"/>
                  <a:pt x="55" y="62"/>
                  <a:pt x="60" y="59"/>
                </a:cubicBezTo>
                <a:cubicBezTo>
                  <a:pt x="63" y="57"/>
                  <a:pt x="64" y="56"/>
                  <a:pt x="64" y="54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8"/>
                  <a:pt x="63" y="7"/>
                  <a:pt x="60" y="5"/>
                </a:cubicBezTo>
                <a:close/>
                <a:moveTo>
                  <a:pt x="32" y="4"/>
                </a:moveTo>
                <a:cubicBezTo>
                  <a:pt x="49" y="4"/>
                  <a:pt x="58" y="8"/>
                  <a:pt x="60" y="10"/>
                </a:cubicBezTo>
                <a:cubicBezTo>
                  <a:pt x="58" y="12"/>
                  <a:pt x="49" y="16"/>
                  <a:pt x="32" y="16"/>
                </a:cubicBezTo>
                <a:cubicBezTo>
                  <a:pt x="15" y="16"/>
                  <a:pt x="6" y="12"/>
                  <a:pt x="4" y="10"/>
                </a:cubicBezTo>
                <a:cubicBezTo>
                  <a:pt x="6" y="8"/>
                  <a:pt x="15" y="4"/>
                  <a:pt x="32" y="4"/>
                </a:cubicBezTo>
                <a:close/>
                <a:moveTo>
                  <a:pt x="32" y="20"/>
                </a:moveTo>
                <a:cubicBezTo>
                  <a:pt x="44" y="20"/>
                  <a:pt x="55" y="18"/>
                  <a:pt x="60" y="15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6"/>
                  <a:pt x="49" y="30"/>
                  <a:pt x="32" y="30"/>
                </a:cubicBezTo>
                <a:cubicBezTo>
                  <a:pt x="15" y="30"/>
                  <a:pt x="6" y="26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5"/>
                  <a:pt x="4" y="15"/>
                  <a:pt x="4" y="15"/>
                </a:cubicBezTo>
                <a:cubicBezTo>
                  <a:pt x="9" y="18"/>
                  <a:pt x="20" y="20"/>
                  <a:pt x="32" y="20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58" y="56"/>
                  <a:pt x="49" y="60"/>
                  <a:pt x="32" y="60"/>
                </a:cubicBezTo>
                <a:cubicBezTo>
                  <a:pt x="15" y="60"/>
                  <a:pt x="6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9" y="46"/>
                  <a:pt x="20" y="48"/>
                  <a:pt x="32" y="48"/>
                </a:cubicBezTo>
                <a:cubicBezTo>
                  <a:pt x="44" y="48"/>
                  <a:pt x="55" y="46"/>
                  <a:pt x="60" y="43"/>
                </a:cubicBezTo>
                <a:lnTo>
                  <a:pt x="60" y="54"/>
                </a:lnTo>
                <a:close/>
                <a:moveTo>
                  <a:pt x="60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8" y="40"/>
                  <a:pt x="49" y="44"/>
                  <a:pt x="32" y="44"/>
                </a:cubicBezTo>
                <a:cubicBezTo>
                  <a:pt x="15" y="44"/>
                  <a:pt x="6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9"/>
                  <a:pt x="4" y="29"/>
                  <a:pt x="4" y="29"/>
                </a:cubicBezTo>
                <a:cubicBezTo>
                  <a:pt x="9" y="32"/>
                  <a:pt x="20" y="34"/>
                  <a:pt x="32" y="34"/>
                </a:cubicBezTo>
                <a:cubicBezTo>
                  <a:pt x="44" y="34"/>
                  <a:pt x="55" y="32"/>
                  <a:pt x="60" y="29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2" name="Google Shape;172;p35"/>
          <p:cNvCxnSpPr>
            <a:stCxn id="149" idx="1"/>
          </p:cNvCxnSpPr>
          <p:nvPr/>
        </p:nvCxnSpPr>
        <p:spPr>
          <a:xfrm flipH="1">
            <a:off x="4578582" y="735436"/>
            <a:ext cx="2141400" cy="178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35"/>
          <p:cNvCxnSpPr>
            <a:stCxn id="164" idx="1"/>
          </p:cNvCxnSpPr>
          <p:nvPr/>
        </p:nvCxnSpPr>
        <p:spPr>
          <a:xfrm flipH="1">
            <a:off x="4538982" y="2143707"/>
            <a:ext cx="2181000" cy="103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35"/>
          <p:cNvCxnSpPr>
            <a:stCxn id="158" idx="1"/>
          </p:cNvCxnSpPr>
          <p:nvPr/>
        </p:nvCxnSpPr>
        <p:spPr>
          <a:xfrm rot="10800000">
            <a:off x="4548882" y="3503140"/>
            <a:ext cx="2171100" cy="19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35"/>
          <p:cNvCxnSpPr>
            <a:stCxn id="170" idx="1"/>
          </p:cNvCxnSpPr>
          <p:nvPr/>
        </p:nvCxnSpPr>
        <p:spPr>
          <a:xfrm rot="10800000">
            <a:off x="4529382" y="4006390"/>
            <a:ext cx="2190600" cy="12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6" name="Google Shape;17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00" y="231350"/>
            <a:ext cx="2719625" cy="8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5"/>
          <p:cNvSpPr txBox="1"/>
          <p:nvPr/>
        </p:nvSpPr>
        <p:spPr>
          <a:xfrm>
            <a:off x="7849150" y="443725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5F5F5F"/>
                </a:solidFill>
                <a:latin typeface="Open Sans"/>
                <a:ea typeface="Open Sans"/>
                <a:cs typeface="Open Sans"/>
                <a:sym typeface="Open Sans"/>
              </a:rPr>
              <a:t>Kalendārajā mēnesī pieejamā summa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36"/>
          <p:cNvGrpSpPr/>
          <p:nvPr/>
        </p:nvGrpSpPr>
        <p:grpSpPr>
          <a:xfrm>
            <a:off x="4303666" y="5129092"/>
            <a:ext cx="2677308" cy="729456"/>
            <a:chOff x="7467599" y="2734860"/>
            <a:chExt cx="3676500" cy="729456"/>
          </a:xfrm>
        </p:grpSpPr>
        <p:sp>
          <p:nvSpPr>
            <p:cNvPr id="183" name="Google Shape;183;p36"/>
            <p:cNvSpPr txBox="1"/>
            <p:nvPr/>
          </p:nvSpPr>
          <p:spPr>
            <a:xfrm>
              <a:off x="7467599" y="3156516"/>
              <a:ext cx="367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6"/>
            <p:cNvSpPr txBox="1"/>
            <p:nvPr/>
          </p:nvSpPr>
          <p:spPr>
            <a:xfrm>
              <a:off x="7467599" y="2734860"/>
              <a:ext cx="367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5F5F5F"/>
                  </a:solidFill>
                  <a:highlight>
                    <a:srgbClr val="FFFF00"/>
                  </a:highlight>
                  <a:latin typeface="Open Sans"/>
                  <a:ea typeface="Open Sans"/>
                  <a:cs typeface="Open Sans"/>
                  <a:sym typeface="Open Sans"/>
                </a:rPr>
                <a:t>te ierakstat jūsu vērtības</a:t>
              </a:r>
              <a:endParaRPr>
                <a:highlight>
                  <a:srgbClr val="FFFF00"/>
                </a:highlight>
              </a:endParaRPr>
            </a:p>
          </p:txBody>
        </p:sp>
      </p:grpSp>
      <p:sp>
        <p:nvSpPr>
          <p:cNvPr id="185" name="Google Shape;185;p36"/>
          <p:cNvSpPr/>
          <p:nvPr/>
        </p:nvSpPr>
        <p:spPr>
          <a:xfrm>
            <a:off x="3378585" y="4975872"/>
            <a:ext cx="687506" cy="687506"/>
          </a:xfrm>
          <a:prstGeom prst="rect">
            <a:avLst/>
          </a:prstGeom>
          <a:solidFill>
            <a:srgbClr val="EE88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6" name="Google Shape;186;p36"/>
          <p:cNvGrpSpPr/>
          <p:nvPr/>
        </p:nvGrpSpPr>
        <p:grpSpPr>
          <a:xfrm>
            <a:off x="7747374" y="5129092"/>
            <a:ext cx="2677308" cy="729456"/>
            <a:chOff x="7467599" y="2734860"/>
            <a:chExt cx="3676500" cy="729456"/>
          </a:xfrm>
        </p:grpSpPr>
        <p:sp>
          <p:nvSpPr>
            <p:cNvPr id="187" name="Google Shape;187;p36"/>
            <p:cNvSpPr txBox="1"/>
            <p:nvPr/>
          </p:nvSpPr>
          <p:spPr>
            <a:xfrm>
              <a:off x="7467599" y="3156516"/>
              <a:ext cx="367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6"/>
            <p:cNvSpPr txBox="1"/>
            <p:nvPr/>
          </p:nvSpPr>
          <p:spPr>
            <a:xfrm>
              <a:off x="7467599" y="2734860"/>
              <a:ext cx="367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5F5F5F"/>
                  </a:solidFill>
                  <a:highlight>
                    <a:srgbClr val="FFFF00"/>
                  </a:highlight>
                  <a:latin typeface="Open Sans"/>
                  <a:ea typeface="Open Sans"/>
                  <a:cs typeface="Open Sans"/>
                  <a:sym typeface="Open Sans"/>
                </a:rPr>
                <a:t>te ierakstat jūsu vērtības</a:t>
              </a:r>
              <a:endParaRPr>
                <a:highlight>
                  <a:srgbClr val="FFFF00"/>
                </a:highlight>
              </a:endParaRPr>
            </a:p>
          </p:txBody>
        </p:sp>
      </p:grpSp>
      <p:sp>
        <p:nvSpPr>
          <p:cNvPr id="189" name="Google Shape;189;p36"/>
          <p:cNvSpPr/>
          <p:nvPr/>
        </p:nvSpPr>
        <p:spPr>
          <a:xfrm>
            <a:off x="6736573" y="4975872"/>
            <a:ext cx="687506" cy="687506"/>
          </a:xfrm>
          <a:prstGeom prst="rect">
            <a:avLst/>
          </a:prstGeom>
          <a:solidFill>
            <a:srgbClr val="EE88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0" name="Google Shape;190;p36"/>
          <p:cNvGrpSpPr/>
          <p:nvPr/>
        </p:nvGrpSpPr>
        <p:grpSpPr>
          <a:xfrm>
            <a:off x="5585622" y="3258520"/>
            <a:ext cx="2677308" cy="729456"/>
            <a:chOff x="7467599" y="2734860"/>
            <a:chExt cx="3676500" cy="729456"/>
          </a:xfrm>
        </p:grpSpPr>
        <p:sp>
          <p:nvSpPr>
            <p:cNvPr id="191" name="Google Shape;191;p36"/>
            <p:cNvSpPr txBox="1"/>
            <p:nvPr/>
          </p:nvSpPr>
          <p:spPr>
            <a:xfrm>
              <a:off x="7467599" y="3156516"/>
              <a:ext cx="367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6"/>
            <p:cNvSpPr txBox="1"/>
            <p:nvPr/>
          </p:nvSpPr>
          <p:spPr>
            <a:xfrm>
              <a:off x="7467599" y="2734860"/>
              <a:ext cx="367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5F5F5F"/>
                  </a:solidFill>
                  <a:highlight>
                    <a:srgbClr val="FFFF00"/>
                  </a:highlight>
                  <a:latin typeface="Open Sans"/>
                  <a:ea typeface="Open Sans"/>
                  <a:cs typeface="Open Sans"/>
                  <a:sym typeface="Open Sans"/>
                </a:rPr>
                <a:t>te ierakstat jūsu vērtības</a:t>
              </a:r>
              <a:endParaRPr>
                <a:highlight>
                  <a:srgbClr val="FFFF00"/>
                </a:highlight>
              </a:endParaRPr>
            </a:p>
          </p:txBody>
        </p:sp>
      </p:grpSp>
      <p:sp>
        <p:nvSpPr>
          <p:cNvPr id="193" name="Google Shape;193;p36"/>
          <p:cNvSpPr/>
          <p:nvPr/>
        </p:nvSpPr>
        <p:spPr>
          <a:xfrm>
            <a:off x="4689120" y="3105300"/>
            <a:ext cx="687506" cy="687506"/>
          </a:xfrm>
          <a:prstGeom prst="rect">
            <a:avLst/>
          </a:prstGeom>
          <a:solidFill>
            <a:srgbClr val="EE88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4" name="Google Shape;194;p36"/>
          <p:cNvGrpSpPr/>
          <p:nvPr/>
        </p:nvGrpSpPr>
        <p:grpSpPr>
          <a:xfrm>
            <a:off x="4861660" y="3300298"/>
            <a:ext cx="342417" cy="297510"/>
            <a:chOff x="2303444" y="6030256"/>
            <a:chExt cx="484188" cy="420688"/>
          </a:xfrm>
        </p:grpSpPr>
        <p:sp>
          <p:nvSpPr>
            <p:cNvPr id="195" name="Google Shape;195;p36"/>
            <p:cNvSpPr/>
            <p:nvPr/>
          </p:nvSpPr>
          <p:spPr>
            <a:xfrm>
              <a:off x="2303444" y="6030256"/>
              <a:ext cx="484188" cy="346075"/>
            </a:xfrm>
            <a:custGeom>
              <a:rect b="b" l="l" r="r" t="t"/>
              <a:pathLst>
                <a:path extrusionOk="0" h="92" w="128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36"/>
            <p:cNvSpPr/>
            <p:nvPr/>
          </p:nvSpPr>
          <p:spPr>
            <a:xfrm>
              <a:off x="2741594" y="6181068"/>
              <a:ext cx="30163" cy="165100"/>
            </a:xfrm>
            <a:custGeom>
              <a:rect b="b" l="l" r="r" t="t"/>
              <a:pathLst>
                <a:path extrusionOk="0" h="44" w="8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36"/>
            <p:cNvSpPr/>
            <p:nvPr/>
          </p:nvSpPr>
          <p:spPr>
            <a:xfrm>
              <a:off x="2727307" y="6360456"/>
              <a:ext cx="60325" cy="904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8" name="Google Shape;198;p36"/>
          <p:cNvGrpSpPr/>
          <p:nvPr/>
        </p:nvGrpSpPr>
        <p:grpSpPr>
          <a:xfrm>
            <a:off x="9029330" y="3258520"/>
            <a:ext cx="2677308" cy="729456"/>
            <a:chOff x="7467599" y="2734860"/>
            <a:chExt cx="3676500" cy="729456"/>
          </a:xfrm>
        </p:grpSpPr>
        <p:sp>
          <p:nvSpPr>
            <p:cNvPr id="199" name="Google Shape;199;p36"/>
            <p:cNvSpPr txBox="1"/>
            <p:nvPr/>
          </p:nvSpPr>
          <p:spPr>
            <a:xfrm>
              <a:off x="7467599" y="3156516"/>
              <a:ext cx="367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6"/>
            <p:cNvSpPr txBox="1"/>
            <p:nvPr/>
          </p:nvSpPr>
          <p:spPr>
            <a:xfrm>
              <a:off x="7467599" y="2734860"/>
              <a:ext cx="367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5F5F5F"/>
                  </a:solidFill>
                  <a:highlight>
                    <a:srgbClr val="FFFF00"/>
                  </a:highlight>
                  <a:latin typeface="Open Sans"/>
                  <a:ea typeface="Open Sans"/>
                  <a:cs typeface="Open Sans"/>
                  <a:sym typeface="Open Sans"/>
                </a:rPr>
                <a:t>te ierakstat jūsu vērtības</a:t>
              </a:r>
              <a:endParaRPr>
                <a:highlight>
                  <a:srgbClr val="FFFF00"/>
                </a:highlight>
              </a:endParaRPr>
            </a:p>
          </p:txBody>
        </p:sp>
      </p:grpSp>
      <p:sp>
        <p:nvSpPr>
          <p:cNvPr id="201" name="Google Shape;201;p36"/>
          <p:cNvSpPr/>
          <p:nvPr/>
        </p:nvSpPr>
        <p:spPr>
          <a:xfrm>
            <a:off x="8018529" y="3105300"/>
            <a:ext cx="687506" cy="6875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6"/>
          <p:cNvSpPr/>
          <p:nvPr/>
        </p:nvSpPr>
        <p:spPr>
          <a:xfrm>
            <a:off x="6959538" y="5189906"/>
            <a:ext cx="259438" cy="259438"/>
          </a:xfrm>
          <a:custGeom>
            <a:rect b="b" l="l" r="r" t="t"/>
            <a:pathLst>
              <a:path extrusionOk="0" h="64" w="64">
                <a:moveTo>
                  <a:pt x="60" y="5"/>
                </a:moveTo>
                <a:cubicBezTo>
                  <a:pt x="55" y="2"/>
                  <a:pt x="44" y="0"/>
                  <a:pt x="32" y="0"/>
                </a:cubicBezTo>
                <a:cubicBezTo>
                  <a:pt x="20" y="0"/>
                  <a:pt x="9" y="2"/>
                  <a:pt x="4" y="5"/>
                </a:cubicBezTo>
                <a:cubicBezTo>
                  <a:pt x="1" y="7"/>
                  <a:pt x="0" y="8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4" y="59"/>
                </a:cubicBezTo>
                <a:cubicBezTo>
                  <a:pt x="9" y="62"/>
                  <a:pt x="20" y="64"/>
                  <a:pt x="32" y="64"/>
                </a:cubicBezTo>
                <a:cubicBezTo>
                  <a:pt x="44" y="64"/>
                  <a:pt x="55" y="62"/>
                  <a:pt x="60" y="59"/>
                </a:cubicBezTo>
                <a:cubicBezTo>
                  <a:pt x="63" y="57"/>
                  <a:pt x="64" y="56"/>
                  <a:pt x="64" y="54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8"/>
                  <a:pt x="63" y="7"/>
                  <a:pt x="60" y="5"/>
                </a:cubicBezTo>
                <a:close/>
                <a:moveTo>
                  <a:pt x="32" y="4"/>
                </a:moveTo>
                <a:cubicBezTo>
                  <a:pt x="49" y="4"/>
                  <a:pt x="58" y="8"/>
                  <a:pt x="60" y="10"/>
                </a:cubicBezTo>
                <a:cubicBezTo>
                  <a:pt x="58" y="12"/>
                  <a:pt x="49" y="16"/>
                  <a:pt x="32" y="16"/>
                </a:cubicBezTo>
                <a:cubicBezTo>
                  <a:pt x="15" y="16"/>
                  <a:pt x="6" y="12"/>
                  <a:pt x="4" y="10"/>
                </a:cubicBezTo>
                <a:cubicBezTo>
                  <a:pt x="6" y="8"/>
                  <a:pt x="15" y="4"/>
                  <a:pt x="32" y="4"/>
                </a:cubicBezTo>
                <a:close/>
                <a:moveTo>
                  <a:pt x="32" y="20"/>
                </a:moveTo>
                <a:cubicBezTo>
                  <a:pt x="44" y="20"/>
                  <a:pt x="55" y="18"/>
                  <a:pt x="60" y="15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6"/>
                  <a:pt x="49" y="30"/>
                  <a:pt x="32" y="30"/>
                </a:cubicBezTo>
                <a:cubicBezTo>
                  <a:pt x="15" y="30"/>
                  <a:pt x="6" y="26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5"/>
                  <a:pt x="4" y="15"/>
                  <a:pt x="4" y="15"/>
                </a:cubicBezTo>
                <a:cubicBezTo>
                  <a:pt x="9" y="18"/>
                  <a:pt x="20" y="20"/>
                  <a:pt x="32" y="20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58" y="56"/>
                  <a:pt x="49" y="60"/>
                  <a:pt x="32" y="60"/>
                </a:cubicBezTo>
                <a:cubicBezTo>
                  <a:pt x="15" y="60"/>
                  <a:pt x="6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9" y="46"/>
                  <a:pt x="20" y="48"/>
                  <a:pt x="32" y="48"/>
                </a:cubicBezTo>
                <a:cubicBezTo>
                  <a:pt x="44" y="48"/>
                  <a:pt x="55" y="46"/>
                  <a:pt x="60" y="43"/>
                </a:cubicBezTo>
                <a:lnTo>
                  <a:pt x="60" y="54"/>
                </a:lnTo>
                <a:close/>
                <a:moveTo>
                  <a:pt x="60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8" y="40"/>
                  <a:pt x="49" y="44"/>
                  <a:pt x="32" y="44"/>
                </a:cubicBezTo>
                <a:cubicBezTo>
                  <a:pt x="15" y="44"/>
                  <a:pt x="6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9"/>
                  <a:pt x="4" y="29"/>
                  <a:pt x="4" y="29"/>
                </a:cubicBezTo>
                <a:cubicBezTo>
                  <a:pt x="9" y="32"/>
                  <a:pt x="20" y="34"/>
                  <a:pt x="32" y="34"/>
                </a:cubicBezTo>
                <a:cubicBezTo>
                  <a:pt x="44" y="34"/>
                  <a:pt x="55" y="32"/>
                  <a:pt x="60" y="29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6"/>
          <p:cNvSpPr/>
          <p:nvPr/>
        </p:nvSpPr>
        <p:spPr>
          <a:xfrm>
            <a:off x="3538289" y="5145099"/>
            <a:ext cx="313227" cy="304245"/>
          </a:xfrm>
          <a:custGeom>
            <a:rect b="b" l="l" r="r" t="t"/>
            <a:pathLst>
              <a:path extrusionOk="0" h="112" w="118">
                <a:moveTo>
                  <a:pt x="112" y="26"/>
                </a:moveTo>
                <a:cubicBezTo>
                  <a:pt x="108" y="22"/>
                  <a:pt x="102" y="19"/>
                  <a:pt x="95" y="20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5"/>
                  <a:pt x="90" y="0"/>
                  <a:pt x="8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0"/>
                  <a:pt x="23" y="5"/>
                  <a:pt x="23" y="12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20"/>
                  <a:pt x="23" y="20"/>
                  <a:pt x="23" y="20"/>
                </a:cubicBezTo>
                <a:cubicBezTo>
                  <a:pt x="16" y="19"/>
                  <a:pt x="10" y="22"/>
                  <a:pt x="6" y="26"/>
                </a:cubicBezTo>
                <a:cubicBezTo>
                  <a:pt x="1" y="32"/>
                  <a:pt x="0" y="39"/>
                  <a:pt x="3" y="45"/>
                </a:cubicBezTo>
                <a:cubicBezTo>
                  <a:pt x="7" y="53"/>
                  <a:pt x="14" y="57"/>
                  <a:pt x="24" y="58"/>
                </a:cubicBezTo>
                <a:cubicBezTo>
                  <a:pt x="28" y="74"/>
                  <a:pt x="40" y="86"/>
                  <a:pt x="55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5" y="104"/>
                  <a:pt x="43" y="106"/>
                  <a:pt x="43" y="108"/>
                </a:cubicBezTo>
                <a:cubicBezTo>
                  <a:pt x="43" y="110"/>
                  <a:pt x="45" y="112"/>
                  <a:pt x="47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3" y="112"/>
                  <a:pt x="75" y="110"/>
                  <a:pt x="75" y="108"/>
                </a:cubicBezTo>
                <a:cubicBezTo>
                  <a:pt x="75" y="106"/>
                  <a:pt x="73" y="104"/>
                  <a:pt x="71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78" y="86"/>
                  <a:pt x="90" y="74"/>
                  <a:pt x="94" y="58"/>
                </a:cubicBezTo>
                <a:cubicBezTo>
                  <a:pt x="104" y="57"/>
                  <a:pt x="111" y="53"/>
                  <a:pt x="115" y="45"/>
                </a:cubicBezTo>
                <a:cubicBezTo>
                  <a:pt x="118" y="39"/>
                  <a:pt x="117" y="32"/>
                  <a:pt x="112" y="26"/>
                </a:cubicBezTo>
                <a:close/>
                <a:moveTo>
                  <a:pt x="11" y="42"/>
                </a:moveTo>
                <a:cubicBezTo>
                  <a:pt x="9" y="39"/>
                  <a:pt x="9" y="34"/>
                  <a:pt x="12" y="31"/>
                </a:cubicBezTo>
                <a:cubicBezTo>
                  <a:pt x="14" y="29"/>
                  <a:pt x="18" y="28"/>
                  <a:pt x="2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3" y="49"/>
                  <a:pt x="23" y="50"/>
                </a:cubicBezTo>
                <a:cubicBezTo>
                  <a:pt x="17" y="49"/>
                  <a:pt x="13" y="46"/>
                  <a:pt x="11" y="42"/>
                </a:cubicBezTo>
                <a:close/>
                <a:moveTo>
                  <a:pt x="87" y="16"/>
                </a:moveTo>
                <a:cubicBezTo>
                  <a:pt x="87" y="48"/>
                  <a:pt x="87" y="48"/>
                  <a:pt x="87" y="48"/>
                </a:cubicBezTo>
                <a:cubicBezTo>
                  <a:pt x="87" y="66"/>
                  <a:pt x="74" y="80"/>
                  <a:pt x="59" y="80"/>
                </a:cubicBezTo>
                <a:cubicBezTo>
                  <a:pt x="44" y="80"/>
                  <a:pt x="31" y="66"/>
                  <a:pt x="31" y="4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0"/>
                  <a:pt x="33" y="8"/>
                  <a:pt x="35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8"/>
                  <a:pt x="87" y="10"/>
                  <a:pt x="87" y="12"/>
                </a:cubicBezTo>
                <a:lnTo>
                  <a:pt x="87" y="16"/>
                </a:lnTo>
                <a:close/>
                <a:moveTo>
                  <a:pt x="107" y="42"/>
                </a:moveTo>
                <a:cubicBezTo>
                  <a:pt x="105" y="46"/>
                  <a:pt x="101" y="49"/>
                  <a:pt x="95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95" y="28"/>
                  <a:pt x="95" y="28"/>
                  <a:pt x="95" y="28"/>
                </a:cubicBezTo>
                <a:cubicBezTo>
                  <a:pt x="100" y="28"/>
                  <a:pt x="104" y="29"/>
                  <a:pt x="106" y="31"/>
                </a:cubicBezTo>
                <a:cubicBezTo>
                  <a:pt x="109" y="34"/>
                  <a:pt x="109" y="39"/>
                  <a:pt x="107" y="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8211244" y="3293928"/>
            <a:ext cx="302073" cy="257483"/>
          </a:xfrm>
          <a:custGeom>
            <a:rect b="b" l="l" r="r" t="t"/>
            <a:pathLst>
              <a:path extrusionOk="0" h="1548" w="1737">
                <a:moveTo>
                  <a:pt x="1561" y="277"/>
                </a:moveTo>
                <a:cubicBezTo>
                  <a:pt x="1197" y="277"/>
                  <a:pt x="1197" y="277"/>
                  <a:pt x="1197" y="277"/>
                </a:cubicBezTo>
                <a:cubicBezTo>
                  <a:pt x="1197" y="170"/>
                  <a:pt x="1197" y="170"/>
                  <a:pt x="1197" y="170"/>
                </a:cubicBezTo>
                <a:cubicBezTo>
                  <a:pt x="1197" y="77"/>
                  <a:pt x="1120" y="0"/>
                  <a:pt x="1027" y="0"/>
                </a:cubicBezTo>
                <a:cubicBezTo>
                  <a:pt x="710" y="0"/>
                  <a:pt x="710" y="0"/>
                  <a:pt x="710" y="0"/>
                </a:cubicBezTo>
                <a:cubicBezTo>
                  <a:pt x="616" y="0"/>
                  <a:pt x="540" y="77"/>
                  <a:pt x="540" y="170"/>
                </a:cubicBezTo>
                <a:cubicBezTo>
                  <a:pt x="540" y="277"/>
                  <a:pt x="540" y="277"/>
                  <a:pt x="540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78" y="277"/>
                  <a:pt x="0" y="356"/>
                  <a:pt x="0" y="452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469"/>
                  <a:pt x="78" y="1548"/>
                  <a:pt x="175" y="1548"/>
                </a:cubicBezTo>
                <a:cubicBezTo>
                  <a:pt x="1561" y="1548"/>
                  <a:pt x="1561" y="1548"/>
                  <a:pt x="1561" y="1548"/>
                </a:cubicBezTo>
                <a:cubicBezTo>
                  <a:pt x="1658" y="1548"/>
                  <a:pt x="1737" y="1469"/>
                  <a:pt x="1737" y="1372"/>
                </a:cubicBezTo>
                <a:cubicBezTo>
                  <a:pt x="1737" y="452"/>
                  <a:pt x="1737" y="452"/>
                  <a:pt x="1737" y="452"/>
                </a:cubicBezTo>
                <a:cubicBezTo>
                  <a:pt x="1737" y="356"/>
                  <a:pt x="1658" y="277"/>
                  <a:pt x="1561" y="277"/>
                </a:cubicBezTo>
                <a:close/>
                <a:moveTo>
                  <a:pt x="684" y="170"/>
                </a:moveTo>
                <a:cubicBezTo>
                  <a:pt x="684" y="156"/>
                  <a:pt x="696" y="145"/>
                  <a:pt x="710" y="145"/>
                </a:cubicBezTo>
                <a:cubicBezTo>
                  <a:pt x="1027" y="145"/>
                  <a:pt x="1027" y="145"/>
                  <a:pt x="1027" y="145"/>
                </a:cubicBezTo>
                <a:cubicBezTo>
                  <a:pt x="1041" y="145"/>
                  <a:pt x="1052" y="156"/>
                  <a:pt x="1052" y="170"/>
                </a:cubicBezTo>
                <a:cubicBezTo>
                  <a:pt x="1052" y="277"/>
                  <a:pt x="1052" y="277"/>
                  <a:pt x="1052" y="277"/>
                </a:cubicBezTo>
                <a:cubicBezTo>
                  <a:pt x="684" y="277"/>
                  <a:pt x="684" y="277"/>
                  <a:pt x="684" y="277"/>
                </a:cubicBezTo>
                <a:lnTo>
                  <a:pt x="684" y="170"/>
                </a:lnTo>
                <a:close/>
                <a:moveTo>
                  <a:pt x="175" y="380"/>
                </a:moveTo>
                <a:cubicBezTo>
                  <a:pt x="1561" y="380"/>
                  <a:pt x="1561" y="380"/>
                  <a:pt x="1561" y="380"/>
                </a:cubicBezTo>
                <a:cubicBezTo>
                  <a:pt x="1601" y="380"/>
                  <a:pt x="1633" y="413"/>
                  <a:pt x="1633" y="452"/>
                </a:cubicBezTo>
                <a:cubicBezTo>
                  <a:pt x="1633" y="852"/>
                  <a:pt x="1633" y="852"/>
                  <a:pt x="1633" y="852"/>
                </a:cubicBezTo>
                <a:cubicBezTo>
                  <a:pt x="999" y="852"/>
                  <a:pt x="999" y="852"/>
                  <a:pt x="999" y="852"/>
                </a:cubicBezTo>
                <a:cubicBezTo>
                  <a:pt x="999" y="819"/>
                  <a:pt x="999" y="819"/>
                  <a:pt x="999" y="819"/>
                </a:cubicBezTo>
                <a:cubicBezTo>
                  <a:pt x="999" y="785"/>
                  <a:pt x="972" y="757"/>
                  <a:pt x="938" y="757"/>
                </a:cubicBezTo>
                <a:cubicBezTo>
                  <a:pt x="799" y="757"/>
                  <a:pt x="799" y="757"/>
                  <a:pt x="799" y="757"/>
                </a:cubicBezTo>
                <a:cubicBezTo>
                  <a:pt x="765" y="757"/>
                  <a:pt x="737" y="785"/>
                  <a:pt x="737" y="819"/>
                </a:cubicBezTo>
                <a:cubicBezTo>
                  <a:pt x="737" y="852"/>
                  <a:pt x="737" y="852"/>
                  <a:pt x="737" y="852"/>
                </a:cubicBezTo>
                <a:cubicBezTo>
                  <a:pt x="103" y="852"/>
                  <a:pt x="103" y="852"/>
                  <a:pt x="103" y="852"/>
                </a:cubicBezTo>
                <a:cubicBezTo>
                  <a:pt x="103" y="452"/>
                  <a:pt x="103" y="452"/>
                  <a:pt x="103" y="452"/>
                </a:cubicBezTo>
                <a:cubicBezTo>
                  <a:pt x="103" y="413"/>
                  <a:pt x="135" y="380"/>
                  <a:pt x="175" y="380"/>
                </a:cubicBezTo>
                <a:close/>
                <a:moveTo>
                  <a:pt x="789" y="819"/>
                </a:moveTo>
                <a:cubicBezTo>
                  <a:pt x="789" y="813"/>
                  <a:pt x="793" y="809"/>
                  <a:pt x="799" y="809"/>
                </a:cubicBezTo>
                <a:cubicBezTo>
                  <a:pt x="938" y="809"/>
                  <a:pt x="938" y="809"/>
                  <a:pt x="938" y="809"/>
                </a:cubicBezTo>
                <a:cubicBezTo>
                  <a:pt x="943" y="809"/>
                  <a:pt x="948" y="813"/>
                  <a:pt x="948" y="819"/>
                </a:cubicBezTo>
                <a:cubicBezTo>
                  <a:pt x="948" y="958"/>
                  <a:pt x="948" y="958"/>
                  <a:pt x="948" y="958"/>
                </a:cubicBezTo>
                <a:cubicBezTo>
                  <a:pt x="948" y="963"/>
                  <a:pt x="943" y="968"/>
                  <a:pt x="938" y="968"/>
                </a:cubicBezTo>
                <a:cubicBezTo>
                  <a:pt x="799" y="968"/>
                  <a:pt x="799" y="968"/>
                  <a:pt x="799" y="968"/>
                </a:cubicBezTo>
                <a:cubicBezTo>
                  <a:pt x="793" y="968"/>
                  <a:pt x="789" y="963"/>
                  <a:pt x="789" y="958"/>
                </a:cubicBezTo>
                <a:lnTo>
                  <a:pt x="789" y="819"/>
                </a:lnTo>
                <a:close/>
                <a:moveTo>
                  <a:pt x="1561" y="1444"/>
                </a:moveTo>
                <a:cubicBezTo>
                  <a:pt x="175" y="1444"/>
                  <a:pt x="175" y="1444"/>
                  <a:pt x="175" y="1444"/>
                </a:cubicBezTo>
                <a:cubicBezTo>
                  <a:pt x="135" y="1444"/>
                  <a:pt x="103" y="1412"/>
                  <a:pt x="103" y="1372"/>
                </a:cubicBezTo>
                <a:cubicBezTo>
                  <a:pt x="103" y="904"/>
                  <a:pt x="103" y="904"/>
                  <a:pt x="103" y="904"/>
                </a:cubicBezTo>
                <a:cubicBezTo>
                  <a:pt x="737" y="904"/>
                  <a:pt x="737" y="904"/>
                  <a:pt x="737" y="904"/>
                </a:cubicBezTo>
                <a:cubicBezTo>
                  <a:pt x="737" y="958"/>
                  <a:pt x="737" y="958"/>
                  <a:pt x="737" y="958"/>
                </a:cubicBezTo>
                <a:cubicBezTo>
                  <a:pt x="737" y="992"/>
                  <a:pt x="765" y="1019"/>
                  <a:pt x="799" y="1019"/>
                </a:cubicBezTo>
                <a:cubicBezTo>
                  <a:pt x="938" y="1019"/>
                  <a:pt x="938" y="1019"/>
                  <a:pt x="938" y="1019"/>
                </a:cubicBezTo>
                <a:cubicBezTo>
                  <a:pt x="972" y="1019"/>
                  <a:pt x="999" y="992"/>
                  <a:pt x="999" y="958"/>
                </a:cubicBezTo>
                <a:cubicBezTo>
                  <a:pt x="999" y="904"/>
                  <a:pt x="999" y="904"/>
                  <a:pt x="999" y="904"/>
                </a:cubicBezTo>
                <a:cubicBezTo>
                  <a:pt x="1633" y="904"/>
                  <a:pt x="1633" y="904"/>
                  <a:pt x="1633" y="904"/>
                </a:cubicBezTo>
                <a:cubicBezTo>
                  <a:pt x="1633" y="1372"/>
                  <a:pt x="1633" y="1372"/>
                  <a:pt x="1633" y="1372"/>
                </a:cubicBezTo>
                <a:cubicBezTo>
                  <a:pt x="1633" y="1412"/>
                  <a:pt x="1601" y="1444"/>
                  <a:pt x="1561" y="1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 flipH="1">
            <a:off x="4861647" y="693747"/>
            <a:ext cx="6467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Jūsu uzņēmuma nosaukuma vērtības</a:t>
            </a:r>
            <a:endParaRPr b="1" sz="32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25" y="320150"/>
            <a:ext cx="2719625" cy="8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4100" y="260950"/>
            <a:ext cx="2719624" cy="824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37"/>
          <p:cNvGrpSpPr/>
          <p:nvPr/>
        </p:nvGrpSpPr>
        <p:grpSpPr>
          <a:xfrm>
            <a:off x="813300" y="897950"/>
            <a:ext cx="9518100" cy="5510400"/>
            <a:chOff x="696943" y="1356398"/>
            <a:chExt cx="9518100" cy="5510400"/>
          </a:xfrm>
        </p:grpSpPr>
        <p:sp>
          <p:nvSpPr>
            <p:cNvPr id="213" name="Google Shape;213;p37"/>
            <p:cNvSpPr txBox="1"/>
            <p:nvPr/>
          </p:nvSpPr>
          <p:spPr>
            <a:xfrm flipH="1">
              <a:off x="696943" y="1356398"/>
              <a:ext cx="9518100" cy="55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KĀ STRĀDĀS PROGRAMMA?</a:t>
              </a:r>
              <a:endParaRPr b="1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31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2B2B2B"/>
                </a:buClr>
                <a:buSzPts val="3200"/>
                <a:buFont typeface="Montserrat"/>
                <a:buChar char="●"/>
              </a:pPr>
              <a:r>
                <a:rPr b="1" lang="en-US" sz="3200">
                  <a:solidFill>
                    <a:srgbClr val="EE88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E-pastā saņemsi vēstuli ar aicinājumu pievienoties “PEERO” lietošanai. </a:t>
              </a:r>
              <a:endParaRPr b="1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31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2B2B2B"/>
                </a:buClr>
                <a:buSzPts val="3200"/>
                <a:buFont typeface="Montserrat"/>
                <a:buChar char="●"/>
              </a:pPr>
              <a:r>
                <a:rPr b="1" lang="en-US" sz="3200">
                  <a:solidFill>
                    <a:srgbClr val="EE88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Uzklikšķiniet uz saiti un piereģistrējies programmai izveidojot savu paroli un ievadot to divas reizes.</a:t>
              </a:r>
              <a:endParaRPr b="1" sz="3200">
                <a:solidFill>
                  <a:srgbClr val="EE88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31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2B2B2B"/>
                </a:buClr>
                <a:buSzPts val="3200"/>
                <a:buFont typeface="Montserrat"/>
                <a:buChar char="●"/>
              </a:pPr>
              <a:r>
                <a:rPr b="1" lang="en-US" sz="3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Ej uz AppStore vai GooglePlay veikalu savā telefonā un lejupielādē mobilo aplikāciju PEERO APP.</a:t>
              </a:r>
              <a:endParaRPr b="1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31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2B2B2B"/>
                </a:buClr>
                <a:buSzPts val="3200"/>
                <a:buFont typeface="Montserrat"/>
                <a:buChar char="●"/>
              </a:pPr>
              <a:r>
                <a:rPr b="1" lang="en-US" sz="3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Reģistrējies ar savu e-pastu un jaunizveidoto paroli. </a:t>
              </a:r>
              <a:endParaRPr b="1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4" name="Google Shape;214;p37"/>
            <p:cNvSpPr txBox="1"/>
            <p:nvPr/>
          </p:nvSpPr>
          <p:spPr>
            <a:xfrm flipH="1">
              <a:off x="697167" y="2028178"/>
              <a:ext cx="65253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9494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33">
      <a:dk1>
        <a:srgbClr val="2B2B2B"/>
      </a:dk1>
      <a:lt1>
        <a:srgbClr val="FFFFFF"/>
      </a:lt1>
      <a:dk2>
        <a:srgbClr val="2B2B2B"/>
      </a:dk2>
      <a:lt2>
        <a:srgbClr val="F6F8F8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5B9BD5"/>
      </a:hlink>
      <a:folHlink>
        <a:srgbClr val="70AD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