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8" r:id="rId2"/>
  </p:sldMasterIdLst>
  <p:sldIdLst>
    <p:sldId id="258" r:id="rId3"/>
    <p:sldId id="259" r:id="rId4"/>
    <p:sldId id="260" r:id="rId5"/>
    <p:sldId id="261" r:id="rId6"/>
  </p:sldIdLst>
  <p:sldSz cx="82296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D91475-D751-1534-0B45-AF78081F876A}" name="Abby Fields" initials="AF" userId="S::Abby_Fields@abtassoc.com::787adc80-3f3b-4a80-bf2f-9be042a7a3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7" autoAdjust="0"/>
  </p:normalViewPr>
  <p:slideViewPr>
    <p:cSldViewPr snapToGrid="0">
      <p:cViewPr varScale="1">
        <p:scale>
          <a:sx n="92" d="100"/>
          <a:sy n="92" d="100"/>
        </p:scale>
        <p:origin x="17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346836"/>
            <a:ext cx="6995160" cy="286512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322446"/>
            <a:ext cx="6172200" cy="1986914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1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438150"/>
            <a:ext cx="1774508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438150"/>
            <a:ext cx="5220653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4358639" cy="257329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08610" indent="0">
              <a:buNone/>
              <a:defRPr/>
            </a:lvl2pPr>
          </a:lstStyle>
          <a:p>
            <a:pPr lvl="0"/>
            <a:r>
              <a:rPr lang="en-US" dirty="0"/>
              <a:t>Insert your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32D4F-9580-425D-B312-CB4B73B5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026" y="149918"/>
            <a:ext cx="2147598" cy="1590676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12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9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38151"/>
            <a:ext cx="709803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005" y="4063365"/>
            <a:ext cx="6655689" cy="2583939"/>
          </a:xfrm>
        </p:spPr>
        <p:txBody>
          <a:bodyPr/>
          <a:lstStyle>
            <a:lvl2pPr marL="0">
              <a:defRPr sz="1418"/>
            </a:lvl2pPr>
            <a:lvl3pPr marL="0">
              <a:defRPr sz="1418"/>
            </a:lvl3pPr>
            <a:lvl4pPr marL="0">
              <a:defRPr sz="1418"/>
            </a:lvl4pPr>
            <a:lvl5pPr>
              <a:defRPr sz="141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3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183005" y="6772275"/>
            <a:ext cx="6655689" cy="730378"/>
          </a:xfrm>
        </p:spPr>
        <p:txBody>
          <a:bodyPr anchor="ctr" anchorCtr="0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E25EE4-7744-4BDF-9DC4-1F3FFCE8FD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4358639" cy="205208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08610" indent="0">
              <a:buNone/>
              <a:defRPr/>
            </a:lvl2pPr>
          </a:lstStyle>
          <a:p>
            <a:pPr lvl="0"/>
            <a:r>
              <a:rPr lang="en-US" dirty="0"/>
              <a:t>Insert your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CA1A5-43F8-4911-BE74-769BB06C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114" y="299002"/>
            <a:ext cx="3181902" cy="1590675"/>
          </a:xfrm>
        </p:spPr>
        <p:txBody>
          <a:bodyPr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48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8C99-A987-40A0-8DB2-76F46655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5CC5-8A67-443E-AD10-7853E587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3C63-1DD0-48EA-B682-91330171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58B42-3548-4746-937D-08394B39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A303-4E11-45BD-9892-E4104B9E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D01-800D-4FA2-951D-4951ABB6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051050"/>
            <a:ext cx="7097713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ACCA1-270D-4E67-9B93-9E0CAC0F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5507038"/>
            <a:ext cx="7097713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81B8-2674-474D-A723-764088CD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FD471-4B4E-4401-BDC3-2DE83487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B690-87AF-4EB8-AC49-88FDA3DA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20F0-FB9C-4344-A4B4-793F12DF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F627-4BBA-43F2-BA81-49D61F45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" y="2190750"/>
            <a:ext cx="3473450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C4A44-F1AF-47F3-ADE6-3B24830F0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2190750"/>
            <a:ext cx="3473450" cy="522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DF4F5-D310-4B99-95F7-C4872711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68B9B-BE92-4F80-AD62-6C8EFB9A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9AF60-AC2F-4DCE-82DB-856F565C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C767-1EFD-4465-AE1A-3818E5E5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438150"/>
            <a:ext cx="7097712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F8D44-99BB-443A-8242-6667026B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38" y="2017713"/>
            <a:ext cx="3481387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22D81-BA81-461F-8BC5-ADF00A0DC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738" y="3006725"/>
            <a:ext cx="3481387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D60AA-02A7-4378-AF20-37EC9D1F8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5600" y="2017713"/>
            <a:ext cx="3498850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6F17-6188-491D-9B7A-C51B7CF4A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5600" y="3006725"/>
            <a:ext cx="3498850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72CC9-2618-4CD8-A847-CBF4BEC4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0995F-C445-4E7D-83AE-180C70F9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33E97-4A47-41B6-B216-018EB4CD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86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516D-8D28-41B7-BDB5-A22CC88C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E9D59-2BBB-49D0-90A2-622DBBE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A78AF-F1D4-4CFF-B465-7E3BFB1F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B7AA2-5F03-4410-A4CB-38290DCB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3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7EFA6-6342-4534-98A7-70BD51DF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6EE9F-066F-4E39-9AF6-55A754D9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4111-3201-4D56-AD34-66D82450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8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711A-2DAC-47E2-8381-A7C3623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549275"/>
            <a:ext cx="265430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4CD2-D4BA-4E77-8386-A6355FE4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850" y="1184275"/>
            <a:ext cx="4165600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4078-0234-45BB-96CE-637D8918E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738" y="2468563"/>
            <a:ext cx="265430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D675-04B5-4785-9E1D-534AC8F7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A83CE-AA86-4602-87BB-B51D4E20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3828-34D1-4F8E-A554-33AC21CD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7041-0BBD-41EB-83F6-250F8EE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549275"/>
            <a:ext cx="265430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F5F86-CA6F-4B43-AC23-6A317D62B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850" y="1184275"/>
            <a:ext cx="4165600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29761-244F-4FFF-8BD1-A9FC6473B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738" y="2468563"/>
            <a:ext cx="265430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9F4F0-BBC6-4A2E-A351-E4CA0258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61C17-5CC6-4B37-BCB8-E6013F10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E7438-4231-4EF8-BD5A-0BF77167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BBF0-2885-4883-B24D-1A63D063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D547E-1973-4414-BA55-37D5E5F26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133A8-BB29-4A13-ABFC-7A7CD229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EAF7-9865-4243-AD02-6CBD3B41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E5B9-B3AB-42A8-A648-DAA0F492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55B4D-6FAF-4925-8E7C-097475AED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625" y="438150"/>
            <a:ext cx="1774825" cy="697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51006-B96A-44F1-A0F3-D10B87BE8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438150"/>
            <a:ext cx="5172075" cy="697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6A77-53B1-4AD7-9853-6F75E3C5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90FF-D401-4B5C-9D78-F4A52DB5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1398-6411-4B9A-ACC3-CCC7CCAD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051688"/>
            <a:ext cx="7098030" cy="342328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5507358"/>
            <a:ext cx="7098030" cy="180022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190750"/>
            <a:ext cx="349758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190750"/>
            <a:ext cx="349758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38152"/>
            <a:ext cx="709803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017396"/>
            <a:ext cx="3481506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006090"/>
            <a:ext cx="348150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017396"/>
            <a:ext cx="3498652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006090"/>
            <a:ext cx="349865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48640"/>
            <a:ext cx="2654260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184912"/>
            <a:ext cx="4166235" cy="584835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468880"/>
            <a:ext cx="2654260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48640"/>
            <a:ext cx="2654260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184912"/>
            <a:ext cx="4166235" cy="5848350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468880"/>
            <a:ext cx="2654260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876B9E0B-DBCD-4FD0-B94B-4742465FA04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/>
          <a:lstStyle/>
          <a:p>
            <a:fld id="{739BA8D4-566F-4013-ABBE-9B4B09A4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5DBDCB9-1722-40B3-B74C-B9857C76F3B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14" y="0"/>
            <a:ext cx="8227772" cy="822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438152"/>
            <a:ext cx="709803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759" y="2865120"/>
            <a:ext cx="5774055" cy="454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4" r:id="rId13"/>
    <p:sldLayoutId id="2147483662" r:id="rId14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67BFF2D-43C8-4946-A718-CF24028ECC7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4" y="0"/>
            <a:ext cx="8227772" cy="8229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B3E51-5607-4768-895D-2CB8ACA2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38150"/>
            <a:ext cx="709930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63149-2A42-43B7-9C01-3A786A366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90750"/>
            <a:ext cx="709930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500D-3CBC-4C88-8B1F-1D0A863B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50" y="7627938"/>
            <a:ext cx="1852613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4FD5-84DD-44EC-89EF-0F610F05776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0D91-A135-4568-B9EE-64DB23489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5738" y="7627938"/>
            <a:ext cx="2778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5229-AED3-46DC-9E1E-E969079A7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1838" y="7627938"/>
            <a:ext cx="185261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3203-F822-42B2-A12C-2059D7D1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 descr="Safe + Sound graphic for Instagram with a decal of the three elements of a safety and health program and text, &quot;Worker Participation.&quot;"/>
          <p:cNvSpPr/>
          <p:nvPr/>
        </p:nvSpPr>
        <p:spPr>
          <a:xfrm>
            <a:off x="1797627" y="3366654"/>
            <a:ext cx="6198552" cy="4104409"/>
          </a:xfrm>
          <a:prstGeom prst="roundRect">
            <a:avLst>
              <a:gd name="adj" fmla="val 6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5" name="TextBox 4"/>
          <p:cNvSpPr txBox="1"/>
          <p:nvPr/>
        </p:nvSpPr>
        <p:spPr>
          <a:xfrm>
            <a:off x="1911927" y="3519187"/>
            <a:ext cx="5995555" cy="39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 workers at all levels in workplace safety!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ask for feedback about safety issues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Empower workers with safety and health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 workers for their contributions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with workers on safety and health planning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17A94C-8200-4908-B2E3-45E460932A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" y="0"/>
            <a:ext cx="4358639" cy="19534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FF7B40-9748-4A9B-8972-5675B337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709" y="149918"/>
            <a:ext cx="2659915" cy="159067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Worker Participation Graphic (Option 1) Filled Out</a:t>
            </a:r>
          </a:p>
        </p:txBody>
      </p:sp>
    </p:spTree>
    <p:extLst>
      <p:ext uri="{BB962C8B-B14F-4D97-AF65-F5344CB8AC3E}">
        <p14:creationId xmlns:p14="http://schemas.microsoft.com/office/powerpoint/2010/main" val="11533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 descr="Safe + Sound graphic for Instagram with a decal of the three elements of a safety and health program and text, &quot;Worker Participation.&quot;"/>
          <p:cNvSpPr/>
          <p:nvPr/>
        </p:nvSpPr>
        <p:spPr>
          <a:xfrm>
            <a:off x="1797627" y="3366654"/>
            <a:ext cx="6198552" cy="4104409"/>
          </a:xfrm>
          <a:prstGeom prst="roundRect">
            <a:avLst>
              <a:gd name="adj" fmla="val 6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5" name="TextBox 4"/>
          <p:cNvSpPr txBox="1"/>
          <p:nvPr/>
        </p:nvSpPr>
        <p:spPr>
          <a:xfrm>
            <a:off x="1911927" y="3519187"/>
            <a:ext cx="599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80"/>
              </a:spcAft>
            </a:pPr>
            <a:r>
              <a:rPr lang="en-US" sz="3600" b="1" dirty="0"/>
              <a:t>Or, insert your own message here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E30A-5CA4-4951-9196-108987378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" y="0"/>
            <a:ext cx="4358639" cy="19431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44F02-D7B4-4102-9B3C-4A17E186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18" y="149918"/>
            <a:ext cx="2556006" cy="1590676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Worker Participation Graphic (Option 1) Blank</a:t>
            </a:r>
          </a:p>
        </p:txBody>
      </p:sp>
    </p:spTree>
    <p:extLst>
      <p:ext uri="{BB962C8B-B14F-4D97-AF65-F5344CB8AC3E}">
        <p14:creationId xmlns:p14="http://schemas.microsoft.com/office/powerpoint/2010/main" val="119362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82" y="3699937"/>
            <a:ext cx="7729869" cy="280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95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 workers at all levels in workplace safety!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ask for feedback about safety issues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Empower workers with safety and health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 workers for their contributions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with workers on safety and health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23D2-F6CC-481C-8BC8-697FE806AE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5AEBC-7C9C-4B9A-8FE6-B740ADA3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Worker Participation Graphic (Option 2) Filled Out</a:t>
            </a:r>
          </a:p>
        </p:txBody>
      </p:sp>
    </p:spTree>
    <p:extLst>
      <p:ext uri="{BB962C8B-B14F-4D97-AF65-F5344CB8AC3E}">
        <p14:creationId xmlns:p14="http://schemas.microsoft.com/office/powerpoint/2010/main" val="270656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82" y="3699937"/>
            <a:ext cx="7729869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95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Or, insert your own message here</a:t>
            </a:r>
            <a:endParaRPr lang="en-US" sz="2400" dirty="0">
              <a:solidFill>
                <a:srgbClr val="0095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B3847-D85C-4D35-A8DA-246E45F709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1062D-B68B-4B14-B4C2-C6112C97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Worker Participation Graphic (Option 2) Blank</a:t>
            </a:r>
          </a:p>
        </p:txBody>
      </p:sp>
    </p:spTree>
    <p:extLst>
      <p:ext uri="{BB962C8B-B14F-4D97-AF65-F5344CB8AC3E}">
        <p14:creationId xmlns:p14="http://schemas.microsoft.com/office/powerpoint/2010/main" val="271315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CE6B709A97714EB59DDCC8A22A708D" ma:contentTypeVersion="8" ma:contentTypeDescription="Create a new document." ma:contentTypeScope="" ma:versionID="c37812284a4c58aee2091314302d9ab6">
  <xsd:schema xmlns:xsd="http://www.w3.org/2001/XMLSchema" xmlns:xs="http://www.w3.org/2001/XMLSchema" xmlns:p="http://schemas.microsoft.com/office/2006/metadata/properties" xmlns:ns2="112d48c4-d24b-4a21-8024-c2cbc9cacc7e" targetNamespace="http://schemas.microsoft.com/office/2006/metadata/properties" ma:root="true" ma:fieldsID="ca03a8d596d976ee5baf4ec7fe44a06c" ns2:_="">
    <xsd:import namespace="112d48c4-d24b-4a21-8024-c2cbc9cac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d48c4-d24b-4a21-8024-c2cbc9cac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EB1556-BD75-442C-BDF6-DB76E01D7BB3}"/>
</file>

<file path=customXml/itemProps2.xml><?xml version="1.0" encoding="utf-8"?>
<ds:datastoreItem xmlns:ds="http://schemas.openxmlformats.org/officeDocument/2006/customXml" ds:itemID="{9770A047-29FC-4055-82BE-3B7C527639AA}"/>
</file>

<file path=customXml/itemProps3.xml><?xml version="1.0" encoding="utf-8"?>
<ds:datastoreItem xmlns:ds="http://schemas.openxmlformats.org/officeDocument/2006/customXml" ds:itemID="{9B3FBBF9-2B5A-457D-840F-5979BCA223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122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Custom Design</vt:lpstr>
      <vt:lpstr>Worker Participation Graphic (Option 1) Filled Out</vt:lpstr>
      <vt:lpstr>Worker Participation Graphic (Option 1) Blank</vt:lpstr>
      <vt:lpstr>Worker Participation Graphic (Option 2) Filled Out</vt:lpstr>
      <vt:lpstr>Worker Participation Graphic (Option 2) Blank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Participation Graphics for Instagram</dc:title>
  <dc:subject>Safe + Sound</dc:subject>
  <dc:creator>Occupational Safety and Health Administration</dc:creator>
  <cp:lastModifiedBy>Sarah Chadwick</cp:lastModifiedBy>
  <cp:revision>30</cp:revision>
  <dcterms:created xsi:type="dcterms:W3CDTF">2021-01-15T13:40:21Z</dcterms:created>
  <dcterms:modified xsi:type="dcterms:W3CDTF">2021-12-08T18:33:22Z</dcterms:modified>
  <cp:category>Safe + Sound, OSHA, Worker Participation, Graphics, Instagram, Safe + Sound Week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0x010100D4CE6B709A97714EB59DDCC8A22A708D</vt:lpwstr>
  </property>
</Properties>
</file>