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EE6"/>
    <a:srgbClr val="1AB1E0"/>
    <a:srgbClr val="007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2"/>
    <p:restoredTop sz="78918"/>
  </p:normalViewPr>
  <p:slideViewPr>
    <p:cSldViewPr snapToGrid="0" snapToObjects="1">
      <p:cViewPr varScale="1">
        <p:scale>
          <a:sx n="71" d="100"/>
          <a:sy n="71" d="100"/>
        </p:scale>
        <p:origin x="2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DCB42-3D17-5440-A23E-B11F645D922E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7CF6B-959E-2B4E-A1D7-99A0E569C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4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CF6B-959E-2B4E-A1D7-99A0E569CE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“Your Organization” With The Name Of Your Company: 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Click “Edit” from the menu bar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Select “Find” and then “Replace” from the dropdown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‘Find What:’ type in “your organization”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‘Replace With:’ type in the name of your company and click “Replace All”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the “Logo Placeholder” With Your Organization’s Logo In The Header: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“fake logo” image, to the right of the Live Safe logo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 light/white version of your organization’s logo (to be used on darker backgrounds). Make sure you are selecting a PNG for the file type.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Phone Screen With Your Organization’s Configuration: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home screen image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an image of your home screen configuration from your computer. Ideally, the screenshot was taken using an iPhone X or later. If you don’t have access to an iPhone X, reach out to support@livesafemobile.com.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Change Color For Footer Banners: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edge of blue box   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Format” tab 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Fill”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preset color or to select a custom color, click ”More Fill Colors” and enter in hex code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CF6B-959E-2B4E-A1D7-99A0E569CE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3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“Your Organization” With The Name Of Your Company: 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Click “Edit” from the menu bar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Select “Find” and then “Replace” from the dropdown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‘Find What:’ type in “your organization”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‘Replace With:’ type in the name of your company and click “Replace All”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the “Logo Placeholder” With Your Organization’s Logo In The Header: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“fake logo” image, to the right of the Live Safe logo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 light/white version of your organization’s logo (to be used on darker backgrounds). Make sure you are selecting a PNG for the file type.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Phone Screen With Your Organization’s Configuration: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home screen image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an image of your home screen configuration from your computer. Ideally, the screenshot was taken using an iPhone X or later. If you don’t have access to an iPhone X, reach out to support@livesafemobile.com.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Change Color For Footer Banners: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edge of blue box   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Format” tab 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Fill”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preset color or to select a custom color, click ”More Fill Colors” and enter in hex code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CF6B-959E-2B4E-A1D7-99A0E569CE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5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“Your Organization” With The Name Of Your Company: 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Click “Edit” from the menu bar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Select “Find” and then “Replace” from the dropdown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‘Find What:’ type in “your organization”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‘Replace With:’ type in the name of your company and click “Replace All”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the “Logo Placeholder” With Your Organization’s Logo In The Header: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“fake logo” image, to the right of the Live Safe logo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 light/white version of your organization’s logo (to be used on darker backgrounds). Make sure you are selecting a PNG for the file type.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Phone Screen With Your Organization’s Configuration: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home screen image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an image of your home screen configuration from your computer. Ideally, the screenshot was taken using an iPhone X or later. If you don’t have access to an iPhone X, reach out to support@livesafemobile.com.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Change Color For Footer Banners: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edge of blue box   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Format” tab 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Fill”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preset color or to select a custom color, click ”More Fill Colors” and enter in hex code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CF6B-959E-2B4E-A1D7-99A0E569CE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6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6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4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9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1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1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4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2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2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livesafe@vectorsolution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4E220F4-E4AA-A946-A685-12349C353EF7}"/>
              </a:ext>
            </a:extLst>
          </p:cNvPr>
          <p:cNvSpPr/>
          <p:nvPr/>
        </p:nvSpPr>
        <p:spPr>
          <a:xfrm>
            <a:off x="0" y="2"/>
            <a:ext cx="10058400" cy="1285873"/>
          </a:xfrm>
          <a:prstGeom prst="rec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FC1ECA7-1597-2B42-B265-C2EF820CF831}"/>
              </a:ext>
            </a:extLst>
          </p:cNvPr>
          <p:cNvSpPr txBox="1">
            <a:spLocks/>
          </p:cNvSpPr>
          <p:nvPr/>
        </p:nvSpPr>
        <p:spPr>
          <a:xfrm>
            <a:off x="502920" y="1"/>
            <a:ext cx="9022080" cy="1285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Instructions For </a:t>
            </a:r>
          </a:p>
          <a:p>
            <a:r>
              <a:rPr lang="en-US" sz="35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Customizing Templates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8A8FC2B-18C6-4242-B00B-2D972CEA8446}"/>
              </a:ext>
            </a:extLst>
          </p:cNvPr>
          <p:cNvSpPr txBox="1">
            <a:spLocks/>
          </p:cNvSpPr>
          <p:nvPr/>
        </p:nvSpPr>
        <p:spPr>
          <a:xfrm>
            <a:off x="502921" y="1714500"/>
            <a:ext cx="9047479" cy="531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latin typeface="Avenir Book" panose="02000503020000020003" pitchFamily="2" charset="0"/>
                <a:cs typeface="Arial" panose="020B0604020202020204" pitchFamily="34" charset="0"/>
              </a:rPr>
              <a:t>To save a slide as a PDF, ready to print: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Click File &gt;&gt; Export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Choose “PDF” from the file format dropdown box 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Select “Save Current Slide Only”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Select where to save it and click “Export”</a:t>
            </a:r>
          </a:p>
          <a:p>
            <a:pPr marL="640080" indent="-365760" algn="l">
              <a:buFont typeface="+mj-lt"/>
              <a:buAutoNum type="arabicPeriod"/>
            </a:pPr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640080" indent="-365760" algn="l">
              <a:buFont typeface="+mj-lt"/>
              <a:buAutoNum type="arabicPeriod"/>
            </a:pPr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algn="l"/>
            <a:r>
              <a:rPr lang="en-US" sz="1800" b="1" dirty="0">
                <a:latin typeface="Avenir Book" panose="02000503020000020003" pitchFamily="2" charset="0"/>
                <a:cs typeface="Arial" panose="020B0604020202020204" pitchFamily="34" charset="0"/>
              </a:rPr>
              <a:t>Questions? </a:t>
            </a:r>
          </a:p>
          <a:p>
            <a:pPr algn="l"/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Reach out to </a:t>
            </a:r>
            <a:r>
              <a:rPr lang="en-US" sz="1800" dirty="0" err="1">
                <a:latin typeface="Avenir Book" panose="02000503020000020003" pitchFamily="2" charset="0"/>
                <a:cs typeface="Arial Narrow" panose="020B0604020202020204" pitchFamily="34" charset="0"/>
                <a:hlinkClick r:id="rId3"/>
              </a:rPr>
              <a:t>support.livesafe@vectorsolutions.com</a:t>
            </a: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.</a:t>
            </a:r>
          </a:p>
          <a:p>
            <a:pPr algn="l"/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algn="l"/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8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07BFDDC-C739-B041-9B54-A123BEEBA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26" y="2618681"/>
            <a:ext cx="1659282" cy="3591103"/>
          </a:xfrm>
          <a:prstGeom prst="rect">
            <a:avLst/>
          </a:prstGeom>
        </p:spPr>
      </p:pic>
      <p:pic>
        <p:nvPicPr>
          <p:cNvPr id="36" name="Picture 35" descr="A close up of a screen&#10;&#10;Description automatically generated">
            <a:extLst>
              <a:ext uri="{FF2B5EF4-FFF2-40B4-BE49-F238E27FC236}">
                <a16:creationId xmlns:a16="http://schemas.microsoft.com/office/drawing/2014/main" id="{614D1B18-F8AE-5247-AFAC-3C1103EBA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766" y="2419198"/>
            <a:ext cx="2075202" cy="3990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1C8AFA-AAE7-064F-8A45-71D6564DAE3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"/>
          </a:blip>
          <a:stretch>
            <a:fillRect/>
          </a:stretch>
        </p:blipFill>
        <p:spPr>
          <a:xfrm>
            <a:off x="4732865" y="-905935"/>
            <a:ext cx="6629401" cy="662940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038956-8EB6-324B-ADAF-63A01CD3ABA5}"/>
              </a:ext>
            </a:extLst>
          </p:cNvPr>
          <p:cNvCxnSpPr>
            <a:cxnSpLocks/>
          </p:cNvCxnSpPr>
          <p:nvPr/>
        </p:nvCxnSpPr>
        <p:spPr>
          <a:xfrm>
            <a:off x="271464" y="6057899"/>
            <a:ext cx="947342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62CCDAB-E9B2-1B4A-A2BD-6E90C2C5C60C}"/>
              </a:ext>
            </a:extLst>
          </p:cNvPr>
          <p:cNvSpPr/>
          <p:nvPr/>
        </p:nvSpPr>
        <p:spPr>
          <a:xfrm>
            <a:off x="0" y="7474226"/>
            <a:ext cx="10058400" cy="298174"/>
          </a:xfrm>
          <a:prstGeom prst="rec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18A51-44B4-D74E-89DF-89D8BCCE8724}"/>
              </a:ext>
            </a:extLst>
          </p:cNvPr>
          <p:cNvSpPr txBox="1"/>
          <p:nvPr/>
        </p:nvSpPr>
        <p:spPr>
          <a:xfrm>
            <a:off x="2800973" y="6336529"/>
            <a:ext cx="229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 pitchFamily="2" charset="0"/>
                <a:cs typeface="Arial" panose="020B0604020202020204" pitchFamily="34" charset="0"/>
              </a:rPr>
              <a:t>PROFILE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Register with your mobile number &amp; organization email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59EF81-CE29-1245-9F8D-C250C01AD6F2}"/>
              </a:ext>
            </a:extLst>
          </p:cNvPr>
          <p:cNvSpPr txBox="1"/>
          <p:nvPr/>
        </p:nvSpPr>
        <p:spPr>
          <a:xfrm>
            <a:off x="5185063" y="633064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 pitchFamily="2" charset="0"/>
                <a:cs typeface="Arial" panose="020B0604020202020204" pitchFamily="34" charset="0"/>
              </a:rPr>
              <a:t>CONNECT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Search for &amp; select your organization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DD006F-B46C-6445-9567-F5D4C4FCC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4" y="640235"/>
            <a:ext cx="2687366" cy="4702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D43586-FC99-0844-9CA4-9FB0D66541A4}"/>
              </a:ext>
            </a:extLst>
          </p:cNvPr>
          <p:cNvCxnSpPr>
            <a:cxnSpLocks/>
          </p:cNvCxnSpPr>
          <p:nvPr/>
        </p:nvCxnSpPr>
        <p:spPr>
          <a:xfrm>
            <a:off x="3500437" y="300038"/>
            <a:ext cx="0" cy="1128715"/>
          </a:xfrm>
          <a:prstGeom prst="line">
            <a:avLst/>
          </a:prstGeom>
          <a:ln>
            <a:solidFill>
              <a:srgbClr val="007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A5064D-E609-6C4B-80CD-429F0CB87726}"/>
              </a:ext>
            </a:extLst>
          </p:cNvPr>
          <p:cNvSpPr txBox="1"/>
          <p:nvPr/>
        </p:nvSpPr>
        <p:spPr>
          <a:xfrm>
            <a:off x="3686176" y="342903"/>
            <a:ext cx="5929311" cy="11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Download LiveSafe &amp; </a:t>
            </a:r>
          </a:p>
          <a:p>
            <a:pPr>
              <a:lnSpc>
                <a:spcPts val="4000"/>
              </a:lnSpc>
            </a:pPr>
            <a:r>
              <a:rPr lang="en-US" sz="3600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Connect with Security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CC463F-EA4F-B14B-A98D-ECB8861373C7}"/>
              </a:ext>
            </a:extLst>
          </p:cNvPr>
          <p:cNvSpPr txBox="1"/>
          <p:nvPr/>
        </p:nvSpPr>
        <p:spPr>
          <a:xfrm>
            <a:off x="7466593" y="6329363"/>
            <a:ext cx="213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 pitchFamily="2" charset="0"/>
                <a:cs typeface="Arial" panose="020B0604020202020204" pitchFamily="34" charset="0"/>
              </a:rPr>
              <a:t>SHARE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Hazardous conditions? Suspicious Activity? Share what you see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9FBA9C-753E-6248-87AF-E277C1C9177C}"/>
              </a:ext>
            </a:extLst>
          </p:cNvPr>
          <p:cNvSpPr/>
          <p:nvPr/>
        </p:nvSpPr>
        <p:spPr>
          <a:xfrm>
            <a:off x="3756078" y="2046065"/>
            <a:ext cx="360573" cy="36057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167214C-5C1B-9A43-9CE6-422D2C4FF04D}"/>
              </a:ext>
            </a:extLst>
          </p:cNvPr>
          <p:cNvSpPr/>
          <p:nvPr/>
        </p:nvSpPr>
        <p:spPr>
          <a:xfrm>
            <a:off x="6071577" y="2029235"/>
            <a:ext cx="360573" cy="36057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B1C360F-FB66-CE4D-A206-68DE43BC21E5}"/>
              </a:ext>
            </a:extLst>
          </p:cNvPr>
          <p:cNvSpPr/>
          <p:nvPr/>
        </p:nvSpPr>
        <p:spPr>
          <a:xfrm>
            <a:off x="8344460" y="2027950"/>
            <a:ext cx="360573" cy="36057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7B365A-CF2E-6547-A26F-D553B612DE67}"/>
              </a:ext>
            </a:extLst>
          </p:cNvPr>
          <p:cNvGrpSpPr/>
          <p:nvPr/>
        </p:nvGrpSpPr>
        <p:grpSpPr>
          <a:xfrm>
            <a:off x="496356" y="2048192"/>
            <a:ext cx="2286000" cy="4989057"/>
            <a:chOff x="496356" y="2048192"/>
            <a:chExt cx="2286000" cy="49890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B64EFE-ECA7-D245-A83B-58DCE103921E}"/>
                </a:ext>
              </a:extLst>
            </p:cNvPr>
            <p:cNvSpPr txBox="1"/>
            <p:nvPr/>
          </p:nvSpPr>
          <p:spPr>
            <a:xfrm>
              <a:off x="496356" y="6329363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venir Book" panose="02000503020000020003" pitchFamily="2" charset="0"/>
                  <a:cs typeface="Arial" panose="020B0604020202020204" pitchFamily="34" charset="0"/>
                </a:rPr>
                <a:t>APP STORE</a:t>
              </a:r>
            </a:p>
            <a:p>
              <a:pPr algn="ctr"/>
              <a:r>
                <a:rPr lang="en-US" sz="1200" dirty="0">
                  <a:latin typeface="Avenir Book" panose="02000503020000020003" pitchFamily="2" charset="0"/>
                  <a:cs typeface="Arial Narrow" panose="020B0604020202020204" pitchFamily="34" charset="0"/>
                </a:rPr>
                <a:t>Download “LiveSafe” from Google Play or the App Store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3E45CDB-4C4C-1F48-9ABC-6C97645889CB}"/>
                </a:ext>
              </a:extLst>
            </p:cNvPr>
            <p:cNvSpPr/>
            <p:nvPr/>
          </p:nvSpPr>
          <p:spPr>
            <a:xfrm>
              <a:off x="1459070" y="2048192"/>
              <a:ext cx="360573" cy="36057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9B5953A-57FD-EA46-9B34-26E06542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714" y="2602519"/>
              <a:ext cx="1659284" cy="3591107"/>
            </a:xfrm>
            <a:prstGeom prst="rect">
              <a:avLst/>
            </a:prstGeom>
          </p:spPr>
        </p:pic>
      </p:grp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15E3A7-1DDE-9841-9CF9-30A1949DD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222" y="2603807"/>
            <a:ext cx="1659282" cy="35911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D404EB-BC25-FA44-96DC-9ABFA88AAE8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703752" y="2602522"/>
            <a:ext cx="1659282" cy="3591103"/>
          </a:xfrm>
          <a:prstGeom prst="rect">
            <a:avLst/>
          </a:prstGeom>
        </p:spPr>
      </p:pic>
      <p:pic>
        <p:nvPicPr>
          <p:cNvPr id="42" name="Picture 41" descr="A close up of a screen&#10;&#10;Description automatically generated">
            <a:extLst>
              <a:ext uri="{FF2B5EF4-FFF2-40B4-BE49-F238E27FC236}">
                <a16:creationId xmlns:a16="http://schemas.microsoft.com/office/drawing/2014/main" id="{58411AD9-26E9-CF45-9C0E-DAF56A5E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792" y="2419198"/>
            <a:ext cx="2075202" cy="3990070"/>
          </a:xfrm>
          <a:prstGeom prst="rect">
            <a:avLst/>
          </a:prstGeom>
        </p:spPr>
      </p:pic>
      <p:pic>
        <p:nvPicPr>
          <p:cNvPr id="37" name="Picture 36" descr="A close up of a screen&#10;&#10;Description automatically generated">
            <a:extLst>
              <a:ext uri="{FF2B5EF4-FFF2-40B4-BE49-F238E27FC236}">
                <a16:creationId xmlns:a16="http://schemas.microsoft.com/office/drawing/2014/main" id="{8306ABA0-0270-574D-8816-1618BA0DA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53" y="2419198"/>
            <a:ext cx="2075202" cy="3990070"/>
          </a:xfrm>
          <a:prstGeom prst="rect">
            <a:avLst/>
          </a:prstGeom>
        </p:spPr>
      </p:pic>
      <p:pic>
        <p:nvPicPr>
          <p:cNvPr id="38" name="Picture 37" descr="A close up of a screen&#10;&#10;Description automatically generated">
            <a:extLst>
              <a:ext uri="{FF2B5EF4-FFF2-40B4-BE49-F238E27FC236}">
                <a16:creationId xmlns:a16="http://schemas.microsoft.com/office/drawing/2014/main" id="{2F67244A-916E-3642-B065-766E639C0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79" y="2442063"/>
            <a:ext cx="2075202" cy="39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8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829EA5-2FDC-854C-8720-3C9C3D08F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82" y="1899640"/>
            <a:ext cx="2856456" cy="5181477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A4FFBF4D-4940-CF43-B499-714537598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924" y="1813694"/>
            <a:ext cx="2791714" cy="536773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038956-8EB6-324B-ADAF-63A01CD3ABA5}"/>
              </a:ext>
            </a:extLst>
          </p:cNvPr>
          <p:cNvCxnSpPr>
            <a:cxnSpLocks/>
            <a:stCxn id="33" idx="2"/>
          </p:cNvCxnSpPr>
          <p:nvPr/>
        </p:nvCxnSpPr>
        <p:spPr>
          <a:xfrm flipV="1">
            <a:off x="2243138" y="6878499"/>
            <a:ext cx="7505019" cy="20261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62CCDAB-E9B2-1B4A-A2BD-6E90C2C5C60C}"/>
              </a:ext>
            </a:extLst>
          </p:cNvPr>
          <p:cNvSpPr/>
          <p:nvPr/>
        </p:nvSpPr>
        <p:spPr>
          <a:xfrm>
            <a:off x="0" y="7474226"/>
            <a:ext cx="10058400" cy="298174"/>
          </a:xfrm>
          <a:prstGeom prst="rec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4ABD5-4571-DF45-B8E3-084FE84C2F68}"/>
              </a:ext>
            </a:extLst>
          </p:cNvPr>
          <p:cNvSpPr txBox="1"/>
          <p:nvPr/>
        </p:nvSpPr>
        <p:spPr>
          <a:xfrm>
            <a:off x="471488" y="2100266"/>
            <a:ext cx="3543300" cy="498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b="1" dirty="0">
                <a:solidFill>
                  <a:srgbClr val="43BEE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Share Info with Security</a:t>
            </a: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See something out of place? Let us know. Anonymously if you choose</a:t>
            </a:r>
          </a:p>
          <a:p>
            <a:pPr marL="365760"/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With the SafeWalk feature, invite up to three contacts to digitally accompany you on a real-time map</a:t>
            </a:r>
          </a:p>
          <a:p>
            <a:pPr marL="365760"/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Access helpful resources</a:t>
            </a:r>
            <a:b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</a:br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500" b="1" dirty="0">
                <a:solidFill>
                  <a:srgbClr val="43BEE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Get LiveSafe </a:t>
            </a:r>
            <a:endParaRPr lang="en-US" sz="2500" dirty="0">
              <a:solidFill>
                <a:srgbClr val="43BEE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Download “LiveSafe” from the Google Play or App Store </a:t>
            </a:r>
            <a:b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</a:br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Search for &amp; select your organization</a:t>
            </a: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7E4997-E8D4-AB46-8B19-F84794069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4" y="640235"/>
            <a:ext cx="2687366" cy="47028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680636-87E6-7F4D-95A3-A70541C13B6D}"/>
              </a:ext>
            </a:extLst>
          </p:cNvPr>
          <p:cNvCxnSpPr>
            <a:cxnSpLocks/>
          </p:cNvCxnSpPr>
          <p:nvPr/>
        </p:nvCxnSpPr>
        <p:spPr>
          <a:xfrm>
            <a:off x="3516766" y="300038"/>
            <a:ext cx="0" cy="1128715"/>
          </a:xfrm>
          <a:prstGeom prst="line">
            <a:avLst/>
          </a:prstGeom>
          <a:ln>
            <a:solidFill>
              <a:srgbClr val="007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85227B0-7091-BA46-BD81-B8218A546D7B}"/>
              </a:ext>
            </a:extLst>
          </p:cNvPr>
          <p:cNvSpPr/>
          <p:nvPr/>
        </p:nvSpPr>
        <p:spPr>
          <a:xfrm>
            <a:off x="565790" y="2703772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615005-A947-ED45-A15B-342E55290518}"/>
              </a:ext>
            </a:extLst>
          </p:cNvPr>
          <p:cNvSpPr/>
          <p:nvPr/>
        </p:nvSpPr>
        <p:spPr>
          <a:xfrm>
            <a:off x="565790" y="3350983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D71C60-A5A1-D341-9A47-AB5F4D218775}"/>
              </a:ext>
            </a:extLst>
          </p:cNvPr>
          <p:cNvSpPr/>
          <p:nvPr/>
        </p:nvSpPr>
        <p:spPr>
          <a:xfrm>
            <a:off x="565789" y="5552917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1F1D2A-29D7-4246-8FAE-AF6629AEA84C}"/>
              </a:ext>
            </a:extLst>
          </p:cNvPr>
          <p:cNvSpPr/>
          <p:nvPr/>
        </p:nvSpPr>
        <p:spPr>
          <a:xfrm>
            <a:off x="565789" y="6241055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571FDA-62A1-C648-AE27-7C35AA38BFF8}"/>
              </a:ext>
            </a:extLst>
          </p:cNvPr>
          <p:cNvSpPr/>
          <p:nvPr/>
        </p:nvSpPr>
        <p:spPr>
          <a:xfrm>
            <a:off x="565790" y="4263255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EE60C-7903-6C47-956F-DDFF69B3AA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21575" y="1625082"/>
            <a:ext cx="2570801" cy="5563859"/>
          </a:xfrm>
          <a:prstGeom prst="rect">
            <a:avLst/>
          </a:prstGeom>
        </p:spPr>
      </p:pic>
      <p:pic>
        <p:nvPicPr>
          <p:cNvPr id="22" name="Picture 21" descr="A close up of a screen&#10;&#10;Description automatically generated">
            <a:extLst>
              <a:ext uri="{FF2B5EF4-FFF2-40B4-BE49-F238E27FC236}">
                <a16:creationId xmlns:a16="http://schemas.microsoft.com/office/drawing/2014/main" id="{5DC4E703-9CCA-194D-98A4-EA091424D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390" y="1382042"/>
            <a:ext cx="3197169" cy="61473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013945-D531-914E-993F-EA8C6AC44329}"/>
              </a:ext>
            </a:extLst>
          </p:cNvPr>
          <p:cNvSpPr txBox="1"/>
          <p:nvPr/>
        </p:nvSpPr>
        <p:spPr>
          <a:xfrm>
            <a:off x="0" y="-730895"/>
            <a:ext cx="354330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b="1" dirty="0">
                <a:latin typeface="Avenir Book" panose="02000503020000020003" pitchFamily="2" charset="0"/>
                <a:cs typeface="Arial" panose="020B0604020202020204" pitchFamily="34" charset="0"/>
              </a:rPr>
              <a:t>Graphical Style</a:t>
            </a:r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EBAEF-01D6-FB41-880B-79E21650AC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73931" y="443471"/>
            <a:ext cx="5707448" cy="8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6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829EA5-2FDC-854C-8720-3C9C3D08F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4424" y="2090254"/>
            <a:ext cx="2212425" cy="4788245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A4FFBF4D-4940-CF43-B499-714537598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924" y="1813694"/>
            <a:ext cx="2791714" cy="536773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038956-8EB6-324B-ADAF-63A01CD3ABA5}"/>
              </a:ext>
            </a:extLst>
          </p:cNvPr>
          <p:cNvCxnSpPr>
            <a:cxnSpLocks/>
            <a:stCxn id="33" idx="2"/>
          </p:cNvCxnSpPr>
          <p:nvPr/>
        </p:nvCxnSpPr>
        <p:spPr>
          <a:xfrm flipV="1">
            <a:off x="2243138" y="6878499"/>
            <a:ext cx="7505019" cy="20261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62CCDAB-E9B2-1B4A-A2BD-6E90C2C5C60C}"/>
              </a:ext>
            </a:extLst>
          </p:cNvPr>
          <p:cNvSpPr/>
          <p:nvPr/>
        </p:nvSpPr>
        <p:spPr>
          <a:xfrm>
            <a:off x="0" y="7474226"/>
            <a:ext cx="10058400" cy="298174"/>
          </a:xfrm>
          <a:prstGeom prst="rec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4ABD5-4571-DF45-B8E3-084FE84C2F68}"/>
              </a:ext>
            </a:extLst>
          </p:cNvPr>
          <p:cNvSpPr txBox="1"/>
          <p:nvPr/>
        </p:nvSpPr>
        <p:spPr>
          <a:xfrm>
            <a:off x="471488" y="2100266"/>
            <a:ext cx="3543300" cy="498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b="1" dirty="0">
                <a:solidFill>
                  <a:srgbClr val="43BEE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Share Info with Security</a:t>
            </a: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See something out of place? Let us know. Anonymously if you choose</a:t>
            </a:r>
          </a:p>
          <a:p>
            <a:pPr marL="365760"/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With the SafeWalk feature, invite up to three contacts to digitally accompany you on a real-time map</a:t>
            </a:r>
          </a:p>
          <a:p>
            <a:pPr marL="365760"/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Access helpful resources</a:t>
            </a:r>
            <a:b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</a:br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500" b="1" dirty="0">
                <a:solidFill>
                  <a:srgbClr val="43BEE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Get LiveSafe </a:t>
            </a:r>
            <a:endParaRPr lang="en-US" sz="2500" dirty="0">
              <a:solidFill>
                <a:srgbClr val="43BEE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Download “LiveSafe” from the Google Play or App Store </a:t>
            </a:r>
            <a:b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</a:br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Search for &amp; select your organization</a:t>
            </a: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7E4997-E8D4-AB46-8B19-F84794069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4" y="640235"/>
            <a:ext cx="2687366" cy="47028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680636-87E6-7F4D-95A3-A70541C13B6D}"/>
              </a:ext>
            </a:extLst>
          </p:cNvPr>
          <p:cNvCxnSpPr>
            <a:cxnSpLocks/>
          </p:cNvCxnSpPr>
          <p:nvPr/>
        </p:nvCxnSpPr>
        <p:spPr>
          <a:xfrm>
            <a:off x="3516766" y="300038"/>
            <a:ext cx="0" cy="1128715"/>
          </a:xfrm>
          <a:prstGeom prst="line">
            <a:avLst/>
          </a:prstGeom>
          <a:ln>
            <a:solidFill>
              <a:srgbClr val="007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85227B0-7091-BA46-BD81-B8218A546D7B}"/>
              </a:ext>
            </a:extLst>
          </p:cNvPr>
          <p:cNvSpPr/>
          <p:nvPr/>
        </p:nvSpPr>
        <p:spPr>
          <a:xfrm>
            <a:off x="565790" y="2703772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615005-A947-ED45-A15B-342E55290518}"/>
              </a:ext>
            </a:extLst>
          </p:cNvPr>
          <p:cNvSpPr/>
          <p:nvPr/>
        </p:nvSpPr>
        <p:spPr>
          <a:xfrm>
            <a:off x="565790" y="3350983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D71C60-A5A1-D341-9A47-AB5F4D218775}"/>
              </a:ext>
            </a:extLst>
          </p:cNvPr>
          <p:cNvSpPr/>
          <p:nvPr/>
        </p:nvSpPr>
        <p:spPr>
          <a:xfrm>
            <a:off x="565789" y="5552917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1F1D2A-29D7-4246-8FAE-AF6629AEA84C}"/>
              </a:ext>
            </a:extLst>
          </p:cNvPr>
          <p:cNvSpPr/>
          <p:nvPr/>
        </p:nvSpPr>
        <p:spPr>
          <a:xfrm>
            <a:off x="565789" y="6241055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571FDA-62A1-C648-AE27-7C35AA38BFF8}"/>
              </a:ext>
            </a:extLst>
          </p:cNvPr>
          <p:cNvSpPr/>
          <p:nvPr/>
        </p:nvSpPr>
        <p:spPr>
          <a:xfrm>
            <a:off x="565790" y="4263255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EE60C-7903-6C47-956F-DDFF69B3AA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21575" y="1625082"/>
            <a:ext cx="2570801" cy="5563859"/>
          </a:xfrm>
          <a:prstGeom prst="rect">
            <a:avLst/>
          </a:prstGeom>
        </p:spPr>
      </p:pic>
      <p:pic>
        <p:nvPicPr>
          <p:cNvPr id="22" name="Picture 21" descr="A close up of a screen&#10;&#10;Description automatically generated">
            <a:extLst>
              <a:ext uri="{FF2B5EF4-FFF2-40B4-BE49-F238E27FC236}">
                <a16:creationId xmlns:a16="http://schemas.microsoft.com/office/drawing/2014/main" id="{5DC4E703-9CCA-194D-98A4-EA091424D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390" y="1382042"/>
            <a:ext cx="3197169" cy="61473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E7CB1A-8284-E44F-BDD2-441568A84CD0}"/>
              </a:ext>
            </a:extLst>
          </p:cNvPr>
          <p:cNvSpPr txBox="1"/>
          <p:nvPr/>
        </p:nvSpPr>
        <p:spPr>
          <a:xfrm>
            <a:off x="0" y="-730895"/>
            <a:ext cx="354330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b="1" dirty="0">
                <a:latin typeface="Avenir Book" panose="02000503020000020003" pitchFamily="2" charset="0"/>
                <a:cs typeface="Arial" panose="020B0604020202020204" pitchFamily="34" charset="0"/>
              </a:rPr>
              <a:t>Standard Style</a:t>
            </a:r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FCE684-F0AF-1549-9160-57AC1065A40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73931" y="443471"/>
            <a:ext cx="5707448" cy="8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0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6022</TotalTime>
  <Words>974</Words>
  <Application>Microsoft Macintosh PowerPoint</Application>
  <PresentationFormat>Custom</PresentationFormat>
  <Paragraphs>136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Courtney Newcomb</cp:lastModifiedBy>
  <cp:revision>66</cp:revision>
  <dcterms:created xsi:type="dcterms:W3CDTF">2018-12-13T16:31:19Z</dcterms:created>
  <dcterms:modified xsi:type="dcterms:W3CDTF">2021-08-17T15:05:48Z</dcterms:modified>
</cp:coreProperties>
</file>