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9" r:id="rId2"/>
  </p:sldIdLst>
  <p:sldSz cx="9956800" cy="15471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90A7"/>
    <a:srgbClr val="DBE9EE"/>
    <a:srgbClr val="2A5D6E"/>
    <a:srgbClr val="6CD9FC"/>
    <a:srgbClr val="193844"/>
    <a:srgbClr val="60C6E7"/>
    <a:srgbClr val="FFA79A"/>
    <a:srgbClr val="562708"/>
    <a:srgbClr val="3E849C"/>
    <a:srgbClr val="5CB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359"/>
    <p:restoredTop sz="91951"/>
  </p:normalViewPr>
  <p:slideViewPr>
    <p:cSldViewPr snapToGrid="0" snapToObjects="1">
      <p:cViewPr varScale="1">
        <p:scale>
          <a:sx n="60" d="100"/>
          <a:sy n="60" d="100"/>
        </p:scale>
        <p:origin x="360" y="2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15501-9CFB-9146-9668-D248CA745076}" type="datetimeFigureOut">
              <a:rPr lang="en-US" smtClean="0"/>
              <a:t>8/31/21</a:t>
            </a:fld>
            <a:endParaRPr lang="en-US" dirty="0"/>
          </a:p>
        </p:txBody>
      </p:sp>
      <p:sp>
        <p:nvSpPr>
          <p:cNvPr id="4" name="Slide Image Placeholder 3"/>
          <p:cNvSpPr>
            <a:spLocks noGrp="1" noRot="1" noChangeAspect="1"/>
          </p:cNvSpPr>
          <p:nvPr>
            <p:ph type="sldImg" idx="2"/>
          </p:nvPr>
        </p:nvSpPr>
        <p:spPr>
          <a:xfrm>
            <a:off x="2435225" y="1143000"/>
            <a:ext cx="198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9EB26-83B8-D64E-9205-D8767EE699BF}" type="slidenum">
              <a:rPr lang="en-US" smtClean="0"/>
              <a:t>‹#›</a:t>
            </a:fld>
            <a:endParaRPr lang="en-US" dirty="0"/>
          </a:p>
        </p:txBody>
      </p:sp>
    </p:spTree>
    <p:extLst>
      <p:ext uri="{BB962C8B-B14F-4D97-AF65-F5344CB8AC3E}">
        <p14:creationId xmlns:p14="http://schemas.microsoft.com/office/powerpoint/2010/main" val="1437343082"/>
      </p:ext>
    </p:extLst>
  </p:cSld>
  <p:clrMap bg1="lt1" tx1="dk1" bg2="lt2" tx2="dk2" accent1="accent1" accent2="accent2" accent3="accent3" accent4="accent4" accent5="accent5" accent6="accent6" hlink="hlink" folHlink="folHlink"/>
  <p:notesStyle>
    <a:lvl1pPr marL="0" algn="l" defTabSz="1220541" rtl="0" eaLnBrk="1" latinLnBrk="0" hangingPunct="1">
      <a:defRPr sz="1602" kern="1200">
        <a:solidFill>
          <a:schemeClr val="tx1"/>
        </a:solidFill>
        <a:latin typeface="+mn-lt"/>
        <a:ea typeface="+mn-ea"/>
        <a:cs typeface="+mn-cs"/>
      </a:defRPr>
    </a:lvl1pPr>
    <a:lvl2pPr marL="610271" algn="l" defTabSz="1220541" rtl="0" eaLnBrk="1" latinLnBrk="0" hangingPunct="1">
      <a:defRPr sz="1602" kern="1200">
        <a:solidFill>
          <a:schemeClr val="tx1"/>
        </a:solidFill>
        <a:latin typeface="+mn-lt"/>
        <a:ea typeface="+mn-ea"/>
        <a:cs typeface="+mn-cs"/>
      </a:defRPr>
    </a:lvl2pPr>
    <a:lvl3pPr marL="1220541" algn="l" defTabSz="1220541" rtl="0" eaLnBrk="1" latinLnBrk="0" hangingPunct="1">
      <a:defRPr sz="1602" kern="1200">
        <a:solidFill>
          <a:schemeClr val="tx1"/>
        </a:solidFill>
        <a:latin typeface="+mn-lt"/>
        <a:ea typeface="+mn-ea"/>
        <a:cs typeface="+mn-cs"/>
      </a:defRPr>
    </a:lvl3pPr>
    <a:lvl4pPr marL="1830812" algn="l" defTabSz="1220541" rtl="0" eaLnBrk="1" latinLnBrk="0" hangingPunct="1">
      <a:defRPr sz="1602" kern="1200">
        <a:solidFill>
          <a:schemeClr val="tx1"/>
        </a:solidFill>
        <a:latin typeface="+mn-lt"/>
        <a:ea typeface="+mn-ea"/>
        <a:cs typeface="+mn-cs"/>
      </a:defRPr>
    </a:lvl4pPr>
    <a:lvl5pPr marL="2441082" algn="l" defTabSz="1220541" rtl="0" eaLnBrk="1" latinLnBrk="0" hangingPunct="1">
      <a:defRPr sz="1602" kern="1200">
        <a:solidFill>
          <a:schemeClr val="tx1"/>
        </a:solidFill>
        <a:latin typeface="+mn-lt"/>
        <a:ea typeface="+mn-ea"/>
        <a:cs typeface="+mn-cs"/>
      </a:defRPr>
    </a:lvl5pPr>
    <a:lvl6pPr marL="3051353" algn="l" defTabSz="1220541" rtl="0" eaLnBrk="1" latinLnBrk="0" hangingPunct="1">
      <a:defRPr sz="1602" kern="1200">
        <a:solidFill>
          <a:schemeClr val="tx1"/>
        </a:solidFill>
        <a:latin typeface="+mn-lt"/>
        <a:ea typeface="+mn-ea"/>
        <a:cs typeface="+mn-cs"/>
      </a:defRPr>
    </a:lvl6pPr>
    <a:lvl7pPr marL="3661623" algn="l" defTabSz="1220541" rtl="0" eaLnBrk="1" latinLnBrk="0" hangingPunct="1">
      <a:defRPr sz="1602" kern="1200">
        <a:solidFill>
          <a:schemeClr val="tx1"/>
        </a:solidFill>
        <a:latin typeface="+mn-lt"/>
        <a:ea typeface="+mn-ea"/>
        <a:cs typeface="+mn-cs"/>
      </a:defRPr>
    </a:lvl7pPr>
    <a:lvl8pPr marL="4271894" algn="l" defTabSz="1220541" rtl="0" eaLnBrk="1" latinLnBrk="0" hangingPunct="1">
      <a:defRPr sz="1602" kern="1200">
        <a:solidFill>
          <a:schemeClr val="tx1"/>
        </a:solidFill>
        <a:latin typeface="+mn-lt"/>
        <a:ea typeface="+mn-ea"/>
        <a:cs typeface="+mn-cs"/>
      </a:defRPr>
    </a:lvl8pPr>
    <a:lvl9pPr marL="4882164" algn="l" defTabSz="1220541" rtl="0" eaLnBrk="1" latinLnBrk="0" hangingPunct="1">
      <a:defRPr sz="16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t>
            </a:r>
            <a:r>
              <a:rPr lang="en-US" dirty="0" err="1"/>
              <a:t>Instution</a:t>
            </a:r>
            <a:r>
              <a:rPr lang="en-US" dirty="0"/>
              <a:t> Name, Contact Information, Local Law Enforcement Information, and Applicable Student Organization details</a:t>
            </a:r>
          </a:p>
        </p:txBody>
      </p:sp>
      <p:sp>
        <p:nvSpPr>
          <p:cNvPr id="4" name="Slide Number Placeholder 3"/>
          <p:cNvSpPr>
            <a:spLocks noGrp="1"/>
          </p:cNvSpPr>
          <p:nvPr>
            <p:ph type="sldNum" sz="quarter" idx="5"/>
          </p:nvPr>
        </p:nvSpPr>
        <p:spPr/>
        <p:txBody>
          <a:bodyPr/>
          <a:lstStyle/>
          <a:p>
            <a:fld id="{8F89EB26-83B8-D64E-9205-D8767EE699BF}" type="slidenum">
              <a:rPr lang="en-US" smtClean="0"/>
              <a:t>1</a:t>
            </a:fld>
            <a:endParaRPr lang="en-US" dirty="0"/>
          </a:p>
        </p:txBody>
      </p:sp>
    </p:spTree>
    <p:extLst>
      <p:ext uri="{BB962C8B-B14F-4D97-AF65-F5344CB8AC3E}">
        <p14:creationId xmlns:p14="http://schemas.microsoft.com/office/powerpoint/2010/main" val="102560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6760" y="2532072"/>
            <a:ext cx="8463280" cy="5386470"/>
          </a:xfrm>
        </p:spPr>
        <p:txBody>
          <a:bodyPr anchor="b"/>
          <a:lstStyle>
            <a:lvl1pPr algn="ctr">
              <a:defRPr sz="6533"/>
            </a:lvl1pPr>
          </a:lstStyle>
          <a:p>
            <a:r>
              <a:rPr lang="en-US"/>
              <a:t>Click to edit Master title style</a:t>
            </a:r>
            <a:endParaRPr lang="en-US" dirty="0"/>
          </a:p>
        </p:txBody>
      </p:sp>
      <p:sp>
        <p:nvSpPr>
          <p:cNvPr id="3" name="Subtitle 2"/>
          <p:cNvSpPr>
            <a:spLocks noGrp="1"/>
          </p:cNvSpPr>
          <p:nvPr>
            <p:ph type="subTitle" idx="1"/>
          </p:nvPr>
        </p:nvSpPr>
        <p:spPr>
          <a:xfrm>
            <a:off x="1244600" y="8126264"/>
            <a:ext cx="7467600" cy="3735430"/>
          </a:xfrm>
        </p:spPr>
        <p:txBody>
          <a:bodyPr/>
          <a:lstStyle>
            <a:lvl1pPr marL="0" indent="0" algn="ctr">
              <a:buNone/>
              <a:defRPr sz="2613"/>
            </a:lvl1pPr>
            <a:lvl2pPr marL="497845" indent="0" algn="ctr">
              <a:buNone/>
              <a:defRPr sz="2178"/>
            </a:lvl2pPr>
            <a:lvl3pPr marL="995690" indent="0" algn="ctr">
              <a:buNone/>
              <a:defRPr sz="1960"/>
            </a:lvl3pPr>
            <a:lvl4pPr marL="1493535" indent="0" algn="ctr">
              <a:buNone/>
              <a:defRPr sz="1742"/>
            </a:lvl4pPr>
            <a:lvl5pPr marL="1991380" indent="0" algn="ctr">
              <a:buNone/>
              <a:defRPr sz="1742"/>
            </a:lvl5pPr>
            <a:lvl6pPr marL="2489225" indent="0" algn="ctr">
              <a:buNone/>
              <a:defRPr sz="1742"/>
            </a:lvl6pPr>
            <a:lvl7pPr marL="2987070" indent="0" algn="ctr">
              <a:buNone/>
              <a:defRPr sz="1742"/>
            </a:lvl7pPr>
            <a:lvl8pPr marL="3484916" indent="0" algn="ctr">
              <a:buNone/>
              <a:defRPr sz="1742"/>
            </a:lvl8pPr>
            <a:lvl9pPr marL="3982761" indent="0" algn="ctr">
              <a:buNone/>
              <a:defRPr sz="1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1DDF2-F1AD-F648-99E6-E1CA19E04C52}" type="datetimeFigureOut">
              <a:rPr lang="en-US" smtClean="0"/>
              <a:t>8/31/21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19214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1DDF2-F1AD-F648-99E6-E1CA19E04C52}" type="datetimeFigureOut">
              <a:rPr lang="en-US" smtClean="0"/>
              <a:t>8/31/21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259048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5336" y="823729"/>
            <a:ext cx="2146935" cy="131116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4531" y="823729"/>
            <a:ext cx="6316345" cy="131116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1DDF2-F1AD-F648-99E6-E1CA19E04C52}" type="datetimeFigureOut">
              <a:rPr lang="en-US" smtClean="0"/>
              <a:t>8/31/21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31480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1DDF2-F1AD-F648-99E6-E1CA19E04C52}" type="datetimeFigureOut">
              <a:rPr lang="en-US" smtClean="0"/>
              <a:t>8/31/21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45833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345" y="3857204"/>
            <a:ext cx="8587740" cy="6435828"/>
          </a:xfrm>
        </p:spPr>
        <p:txBody>
          <a:bodyPr anchor="b"/>
          <a:lstStyle>
            <a:lvl1pPr>
              <a:defRPr sz="6533"/>
            </a:lvl1pPr>
          </a:lstStyle>
          <a:p>
            <a:r>
              <a:rPr lang="en-US"/>
              <a:t>Click to edit Master title style</a:t>
            </a:r>
            <a:endParaRPr lang="en-US" dirty="0"/>
          </a:p>
        </p:txBody>
      </p:sp>
      <p:sp>
        <p:nvSpPr>
          <p:cNvPr id="3" name="Text Placeholder 2"/>
          <p:cNvSpPr>
            <a:spLocks noGrp="1"/>
          </p:cNvSpPr>
          <p:nvPr>
            <p:ph type="body" idx="1"/>
          </p:nvPr>
        </p:nvSpPr>
        <p:spPr>
          <a:xfrm>
            <a:off x="679345" y="10353917"/>
            <a:ext cx="8587740" cy="3384450"/>
          </a:xfrm>
        </p:spPr>
        <p:txBody>
          <a:bodyPr/>
          <a:lstStyle>
            <a:lvl1pPr marL="0" indent="0">
              <a:buNone/>
              <a:defRPr sz="2613">
                <a:solidFill>
                  <a:schemeClr val="tx1"/>
                </a:solidFill>
              </a:defRPr>
            </a:lvl1pPr>
            <a:lvl2pPr marL="497845" indent="0">
              <a:buNone/>
              <a:defRPr sz="2178">
                <a:solidFill>
                  <a:schemeClr val="tx1">
                    <a:tint val="75000"/>
                  </a:schemeClr>
                </a:solidFill>
              </a:defRPr>
            </a:lvl2pPr>
            <a:lvl3pPr marL="995690" indent="0">
              <a:buNone/>
              <a:defRPr sz="1960">
                <a:solidFill>
                  <a:schemeClr val="tx1">
                    <a:tint val="75000"/>
                  </a:schemeClr>
                </a:solidFill>
              </a:defRPr>
            </a:lvl3pPr>
            <a:lvl4pPr marL="1493535" indent="0">
              <a:buNone/>
              <a:defRPr sz="1742">
                <a:solidFill>
                  <a:schemeClr val="tx1">
                    <a:tint val="75000"/>
                  </a:schemeClr>
                </a:solidFill>
              </a:defRPr>
            </a:lvl4pPr>
            <a:lvl5pPr marL="1991380" indent="0">
              <a:buNone/>
              <a:defRPr sz="1742">
                <a:solidFill>
                  <a:schemeClr val="tx1">
                    <a:tint val="75000"/>
                  </a:schemeClr>
                </a:solidFill>
              </a:defRPr>
            </a:lvl5pPr>
            <a:lvl6pPr marL="2489225" indent="0">
              <a:buNone/>
              <a:defRPr sz="1742">
                <a:solidFill>
                  <a:schemeClr val="tx1">
                    <a:tint val="75000"/>
                  </a:schemeClr>
                </a:solidFill>
              </a:defRPr>
            </a:lvl6pPr>
            <a:lvl7pPr marL="2987070" indent="0">
              <a:buNone/>
              <a:defRPr sz="1742">
                <a:solidFill>
                  <a:schemeClr val="tx1">
                    <a:tint val="75000"/>
                  </a:schemeClr>
                </a:solidFill>
              </a:defRPr>
            </a:lvl7pPr>
            <a:lvl8pPr marL="3484916" indent="0">
              <a:buNone/>
              <a:defRPr sz="1742">
                <a:solidFill>
                  <a:schemeClr val="tx1">
                    <a:tint val="75000"/>
                  </a:schemeClr>
                </a:solidFill>
              </a:defRPr>
            </a:lvl8pPr>
            <a:lvl9pPr marL="3982761" indent="0">
              <a:buNone/>
              <a:defRPr sz="1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1DDF2-F1AD-F648-99E6-E1CA19E04C52}" type="datetimeFigureOut">
              <a:rPr lang="en-US" smtClean="0"/>
              <a:t>8/31/21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320708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530" y="4118644"/>
            <a:ext cx="4231640" cy="981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40630" y="4118644"/>
            <a:ext cx="4231640" cy="981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1DDF2-F1AD-F648-99E6-E1CA19E04C52}" type="datetimeFigureOut">
              <a:rPr lang="en-US" smtClean="0"/>
              <a:t>8/31/21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375964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27" y="823732"/>
            <a:ext cx="8587740" cy="2990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28" y="3792735"/>
            <a:ext cx="4212192" cy="1858761"/>
          </a:xfrm>
        </p:spPr>
        <p:txBody>
          <a:bodyPr anchor="b"/>
          <a:lstStyle>
            <a:lvl1pPr marL="0" indent="0">
              <a:buNone/>
              <a:defRPr sz="2613" b="1"/>
            </a:lvl1pPr>
            <a:lvl2pPr marL="497845" indent="0">
              <a:buNone/>
              <a:defRPr sz="2178" b="1"/>
            </a:lvl2pPr>
            <a:lvl3pPr marL="995690" indent="0">
              <a:buNone/>
              <a:defRPr sz="1960" b="1"/>
            </a:lvl3pPr>
            <a:lvl4pPr marL="1493535" indent="0">
              <a:buNone/>
              <a:defRPr sz="1742" b="1"/>
            </a:lvl4pPr>
            <a:lvl5pPr marL="1991380" indent="0">
              <a:buNone/>
              <a:defRPr sz="1742" b="1"/>
            </a:lvl5pPr>
            <a:lvl6pPr marL="2489225" indent="0">
              <a:buNone/>
              <a:defRPr sz="1742" b="1"/>
            </a:lvl6pPr>
            <a:lvl7pPr marL="2987070" indent="0">
              <a:buNone/>
              <a:defRPr sz="1742" b="1"/>
            </a:lvl7pPr>
            <a:lvl8pPr marL="3484916" indent="0">
              <a:buNone/>
              <a:defRPr sz="1742" b="1"/>
            </a:lvl8pPr>
            <a:lvl9pPr marL="3982761" indent="0">
              <a:buNone/>
              <a:defRPr sz="1742" b="1"/>
            </a:lvl9pPr>
          </a:lstStyle>
          <a:p>
            <a:pPr lvl="0"/>
            <a:r>
              <a:rPr lang="en-US"/>
              <a:t>Click to edit Master text styles</a:t>
            </a:r>
          </a:p>
        </p:txBody>
      </p:sp>
      <p:sp>
        <p:nvSpPr>
          <p:cNvPr id="4" name="Content Placeholder 3"/>
          <p:cNvSpPr>
            <a:spLocks noGrp="1"/>
          </p:cNvSpPr>
          <p:nvPr>
            <p:ph sz="half" idx="2"/>
          </p:nvPr>
        </p:nvSpPr>
        <p:spPr>
          <a:xfrm>
            <a:off x="685828" y="5651495"/>
            <a:ext cx="4212192" cy="8312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40630" y="3792735"/>
            <a:ext cx="4232937" cy="1858761"/>
          </a:xfrm>
        </p:spPr>
        <p:txBody>
          <a:bodyPr anchor="b"/>
          <a:lstStyle>
            <a:lvl1pPr marL="0" indent="0">
              <a:buNone/>
              <a:defRPr sz="2613" b="1"/>
            </a:lvl1pPr>
            <a:lvl2pPr marL="497845" indent="0">
              <a:buNone/>
              <a:defRPr sz="2178" b="1"/>
            </a:lvl2pPr>
            <a:lvl3pPr marL="995690" indent="0">
              <a:buNone/>
              <a:defRPr sz="1960" b="1"/>
            </a:lvl3pPr>
            <a:lvl4pPr marL="1493535" indent="0">
              <a:buNone/>
              <a:defRPr sz="1742" b="1"/>
            </a:lvl4pPr>
            <a:lvl5pPr marL="1991380" indent="0">
              <a:buNone/>
              <a:defRPr sz="1742" b="1"/>
            </a:lvl5pPr>
            <a:lvl6pPr marL="2489225" indent="0">
              <a:buNone/>
              <a:defRPr sz="1742" b="1"/>
            </a:lvl6pPr>
            <a:lvl7pPr marL="2987070" indent="0">
              <a:buNone/>
              <a:defRPr sz="1742" b="1"/>
            </a:lvl7pPr>
            <a:lvl8pPr marL="3484916" indent="0">
              <a:buNone/>
              <a:defRPr sz="1742" b="1"/>
            </a:lvl8pPr>
            <a:lvl9pPr marL="3982761" indent="0">
              <a:buNone/>
              <a:defRPr sz="1742" b="1"/>
            </a:lvl9pPr>
          </a:lstStyle>
          <a:p>
            <a:pPr lvl="0"/>
            <a:r>
              <a:rPr lang="en-US"/>
              <a:t>Click to edit Master text styles</a:t>
            </a:r>
          </a:p>
        </p:txBody>
      </p:sp>
      <p:sp>
        <p:nvSpPr>
          <p:cNvPr id="6" name="Content Placeholder 5"/>
          <p:cNvSpPr>
            <a:spLocks noGrp="1"/>
          </p:cNvSpPr>
          <p:nvPr>
            <p:ph sz="quarter" idx="4"/>
          </p:nvPr>
        </p:nvSpPr>
        <p:spPr>
          <a:xfrm>
            <a:off x="5040630" y="5651495"/>
            <a:ext cx="4232937" cy="8312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61DDF2-F1AD-F648-99E6-E1CA19E04C52}" type="datetimeFigureOut">
              <a:rPr lang="en-US" smtClean="0"/>
              <a:t>8/31/21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78099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61DDF2-F1AD-F648-99E6-E1CA19E04C52}" type="datetimeFigureOut">
              <a:rPr lang="en-US" smtClean="0"/>
              <a:t>8/31/21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9596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1DDF2-F1AD-F648-99E6-E1CA19E04C52}" type="datetimeFigureOut">
              <a:rPr lang="en-US" smtClean="0"/>
              <a:t>8/31/21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6538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27" y="1031452"/>
            <a:ext cx="3211327" cy="3610081"/>
          </a:xfrm>
        </p:spPr>
        <p:txBody>
          <a:bodyPr anchor="b"/>
          <a:lstStyle>
            <a:lvl1pPr>
              <a:defRPr sz="3484"/>
            </a:lvl1pPr>
          </a:lstStyle>
          <a:p>
            <a:r>
              <a:rPr lang="en-US"/>
              <a:t>Click to edit Master title style</a:t>
            </a:r>
            <a:endParaRPr lang="en-US" dirty="0"/>
          </a:p>
        </p:txBody>
      </p:sp>
      <p:sp>
        <p:nvSpPr>
          <p:cNvPr id="3" name="Content Placeholder 2"/>
          <p:cNvSpPr>
            <a:spLocks noGrp="1"/>
          </p:cNvSpPr>
          <p:nvPr>
            <p:ph idx="1"/>
          </p:nvPr>
        </p:nvSpPr>
        <p:spPr>
          <a:xfrm>
            <a:off x="4232937" y="2227653"/>
            <a:ext cx="5040630" cy="10994988"/>
          </a:xfrm>
        </p:spPr>
        <p:txBody>
          <a:bodyPr/>
          <a:lstStyle>
            <a:lvl1pPr>
              <a:defRPr sz="3484"/>
            </a:lvl1pPr>
            <a:lvl2pPr>
              <a:defRPr sz="3049"/>
            </a:lvl2pPr>
            <a:lvl3pPr>
              <a:defRPr sz="2613"/>
            </a:lvl3pPr>
            <a:lvl4pPr>
              <a:defRPr sz="2178"/>
            </a:lvl4pPr>
            <a:lvl5pPr>
              <a:defRPr sz="2178"/>
            </a:lvl5pPr>
            <a:lvl6pPr>
              <a:defRPr sz="2178"/>
            </a:lvl6pPr>
            <a:lvl7pPr>
              <a:defRPr sz="2178"/>
            </a:lvl7pPr>
            <a:lvl8pPr>
              <a:defRPr sz="2178"/>
            </a:lvl8pPr>
            <a:lvl9pPr>
              <a:defRPr sz="2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27" y="4641533"/>
            <a:ext cx="3211327" cy="8599013"/>
          </a:xfrm>
        </p:spPr>
        <p:txBody>
          <a:bodyPr/>
          <a:lstStyle>
            <a:lvl1pPr marL="0" indent="0">
              <a:buNone/>
              <a:defRPr sz="1742"/>
            </a:lvl1pPr>
            <a:lvl2pPr marL="497845" indent="0">
              <a:buNone/>
              <a:defRPr sz="1524"/>
            </a:lvl2pPr>
            <a:lvl3pPr marL="995690" indent="0">
              <a:buNone/>
              <a:defRPr sz="1307"/>
            </a:lvl3pPr>
            <a:lvl4pPr marL="1493535" indent="0">
              <a:buNone/>
              <a:defRPr sz="1089"/>
            </a:lvl4pPr>
            <a:lvl5pPr marL="1991380" indent="0">
              <a:buNone/>
              <a:defRPr sz="1089"/>
            </a:lvl5pPr>
            <a:lvl6pPr marL="2489225" indent="0">
              <a:buNone/>
              <a:defRPr sz="1089"/>
            </a:lvl6pPr>
            <a:lvl7pPr marL="2987070" indent="0">
              <a:buNone/>
              <a:defRPr sz="1089"/>
            </a:lvl7pPr>
            <a:lvl8pPr marL="3484916" indent="0">
              <a:buNone/>
              <a:defRPr sz="1089"/>
            </a:lvl8pPr>
            <a:lvl9pPr marL="3982761" indent="0">
              <a:buNone/>
              <a:defRPr sz="1089"/>
            </a:lvl9pPr>
          </a:lstStyle>
          <a:p>
            <a:pPr lvl="0"/>
            <a:r>
              <a:rPr lang="en-US"/>
              <a:t>Click to edit Master text styles</a:t>
            </a:r>
          </a:p>
        </p:txBody>
      </p:sp>
      <p:sp>
        <p:nvSpPr>
          <p:cNvPr id="5" name="Date Placeholder 4"/>
          <p:cNvSpPr>
            <a:spLocks noGrp="1"/>
          </p:cNvSpPr>
          <p:nvPr>
            <p:ph type="dt" sz="half" idx="10"/>
          </p:nvPr>
        </p:nvSpPr>
        <p:spPr/>
        <p:txBody>
          <a:bodyPr/>
          <a:lstStyle/>
          <a:p>
            <a:fld id="{D061DDF2-F1AD-F648-99E6-E1CA19E04C52}" type="datetimeFigureOut">
              <a:rPr lang="en-US" smtClean="0"/>
              <a:t>8/31/21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94094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27" y="1031452"/>
            <a:ext cx="3211327" cy="3610081"/>
          </a:xfrm>
        </p:spPr>
        <p:txBody>
          <a:bodyPr anchor="b"/>
          <a:lstStyle>
            <a:lvl1pPr>
              <a:defRPr sz="3484"/>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2937" y="2227653"/>
            <a:ext cx="5040630" cy="10994988"/>
          </a:xfrm>
        </p:spPr>
        <p:txBody>
          <a:bodyPr anchor="t"/>
          <a:lstStyle>
            <a:lvl1pPr marL="0" indent="0">
              <a:buNone/>
              <a:defRPr sz="3484"/>
            </a:lvl1pPr>
            <a:lvl2pPr marL="497845" indent="0">
              <a:buNone/>
              <a:defRPr sz="3049"/>
            </a:lvl2pPr>
            <a:lvl3pPr marL="995690" indent="0">
              <a:buNone/>
              <a:defRPr sz="2613"/>
            </a:lvl3pPr>
            <a:lvl4pPr marL="1493535" indent="0">
              <a:buNone/>
              <a:defRPr sz="2178"/>
            </a:lvl4pPr>
            <a:lvl5pPr marL="1991380" indent="0">
              <a:buNone/>
              <a:defRPr sz="2178"/>
            </a:lvl5pPr>
            <a:lvl6pPr marL="2489225" indent="0">
              <a:buNone/>
              <a:defRPr sz="2178"/>
            </a:lvl6pPr>
            <a:lvl7pPr marL="2987070" indent="0">
              <a:buNone/>
              <a:defRPr sz="2178"/>
            </a:lvl7pPr>
            <a:lvl8pPr marL="3484916" indent="0">
              <a:buNone/>
              <a:defRPr sz="2178"/>
            </a:lvl8pPr>
            <a:lvl9pPr marL="3982761" indent="0">
              <a:buNone/>
              <a:defRPr sz="2178"/>
            </a:lvl9pPr>
          </a:lstStyle>
          <a:p>
            <a:r>
              <a:rPr lang="en-US" dirty="0"/>
              <a:t>Click icon to add picture</a:t>
            </a:r>
          </a:p>
        </p:txBody>
      </p:sp>
      <p:sp>
        <p:nvSpPr>
          <p:cNvPr id="4" name="Text Placeholder 3"/>
          <p:cNvSpPr>
            <a:spLocks noGrp="1"/>
          </p:cNvSpPr>
          <p:nvPr>
            <p:ph type="body" sz="half" idx="2"/>
          </p:nvPr>
        </p:nvSpPr>
        <p:spPr>
          <a:xfrm>
            <a:off x="685827" y="4641533"/>
            <a:ext cx="3211327" cy="8599013"/>
          </a:xfrm>
        </p:spPr>
        <p:txBody>
          <a:bodyPr/>
          <a:lstStyle>
            <a:lvl1pPr marL="0" indent="0">
              <a:buNone/>
              <a:defRPr sz="1742"/>
            </a:lvl1pPr>
            <a:lvl2pPr marL="497845" indent="0">
              <a:buNone/>
              <a:defRPr sz="1524"/>
            </a:lvl2pPr>
            <a:lvl3pPr marL="995690" indent="0">
              <a:buNone/>
              <a:defRPr sz="1307"/>
            </a:lvl3pPr>
            <a:lvl4pPr marL="1493535" indent="0">
              <a:buNone/>
              <a:defRPr sz="1089"/>
            </a:lvl4pPr>
            <a:lvl5pPr marL="1991380" indent="0">
              <a:buNone/>
              <a:defRPr sz="1089"/>
            </a:lvl5pPr>
            <a:lvl6pPr marL="2489225" indent="0">
              <a:buNone/>
              <a:defRPr sz="1089"/>
            </a:lvl6pPr>
            <a:lvl7pPr marL="2987070" indent="0">
              <a:buNone/>
              <a:defRPr sz="1089"/>
            </a:lvl7pPr>
            <a:lvl8pPr marL="3484916" indent="0">
              <a:buNone/>
              <a:defRPr sz="1089"/>
            </a:lvl8pPr>
            <a:lvl9pPr marL="3982761" indent="0">
              <a:buNone/>
              <a:defRPr sz="1089"/>
            </a:lvl9pPr>
          </a:lstStyle>
          <a:p>
            <a:pPr lvl="0"/>
            <a:r>
              <a:rPr lang="en-US"/>
              <a:t>Click to edit Master text styles</a:t>
            </a:r>
          </a:p>
        </p:txBody>
      </p:sp>
      <p:sp>
        <p:nvSpPr>
          <p:cNvPr id="5" name="Date Placeholder 4"/>
          <p:cNvSpPr>
            <a:spLocks noGrp="1"/>
          </p:cNvSpPr>
          <p:nvPr>
            <p:ph type="dt" sz="half" idx="10"/>
          </p:nvPr>
        </p:nvSpPr>
        <p:spPr/>
        <p:txBody>
          <a:bodyPr/>
          <a:lstStyle/>
          <a:p>
            <a:fld id="{D061DDF2-F1AD-F648-99E6-E1CA19E04C52}" type="datetimeFigureOut">
              <a:rPr lang="en-US" smtClean="0"/>
              <a:t>8/31/21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4B1899-203A-1540-B2A2-94B49F96B971}" type="slidenum">
              <a:rPr lang="en-US" smtClean="0"/>
              <a:t>‹#›</a:t>
            </a:fld>
            <a:endParaRPr lang="en-US" dirty="0"/>
          </a:p>
        </p:txBody>
      </p:sp>
    </p:spTree>
    <p:extLst>
      <p:ext uri="{BB962C8B-B14F-4D97-AF65-F5344CB8AC3E}">
        <p14:creationId xmlns:p14="http://schemas.microsoft.com/office/powerpoint/2010/main" val="174546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530" y="823732"/>
            <a:ext cx="8587740" cy="2990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530" y="4118644"/>
            <a:ext cx="8587740" cy="9816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4530" y="14340047"/>
            <a:ext cx="2240280" cy="823729"/>
          </a:xfrm>
          <a:prstGeom prst="rect">
            <a:avLst/>
          </a:prstGeom>
        </p:spPr>
        <p:txBody>
          <a:bodyPr vert="horz" lIns="91440" tIns="45720" rIns="91440" bIns="45720" rtlCol="0" anchor="ctr"/>
          <a:lstStyle>
            <a:lvl1pPr algn="l">
              <a:defRPr sz="1307">
                <a:solidFill>
                  <a:schemeClr val="tx1">
                    <a:tint val="75000"/>
                  </a:schemeClr>
                </a:solidFill>
              </a:defRPr>
            </a:lvl1pPr>
          </a:lstStyle>
          <a:p>
            <a:fld id="{D061DDF2-F1AD-F648-99E6-E1CA19E04C52}" type="datetimeFigureOut">
              <a:rPr lang="en-US" smtClean="0"/>
              <a:t>8/31/21</a:t>
            </a:fld>
            <a:endParaRPr lang="en-US" dirty="0"/>
          </a:p>
        </p:txBody>
      </p:sp>
      <p:sp>
        <p:nvSpPr>
          <p:cNvPr id="5" name="Footer Placeholder 4"/>
          <p:cNvSpPr>
            <a:spLocks noGrp="1"/>
          </p:cNvSpPr>
          <p:nvPr>
            <p:ph type="ftr" sz="quarter" idx="3"/>
          </p:nvPr>
        </p:nvSpPr>
        <p:spPr>
          <a:xfrm>
            <a:off x="3298190" y="14340047"/>
            <a:ext cx="3360420" cy="823729"/>
          </a:xfrm>
          <a:prstGeom prst="rect">
            <a:avLst/>
          </a:prstGeom>
        </p:spPr>
        <p:txBody>
          <a:bodyPr vert="horz" lIns="91440" tIns="45720" rIns="91440" bIns="45720" rtlCol="0" anchor="ctr"/>
          <a:lstStyle>
            <a:lvl1pPr algn="ctr">
              <a:defRPr sz="13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31990" y="14340047"/>
            <a:ext cx="2240280" cy="823729"/>
          </a:xfrm>
          <a:prstGeom prst="rect">
            <a:avLst/>
          </a:prstGeom>
        </p:spPr>
        <p:txBody>
          <a:bodyPr vert="horz" lIns="91440" tIns="45720" rIns="91440" bIns="45720" rtlCol="0" anchor="ctr"/>
          <a:lstStyle>
            <a:lvl1pPr algn="r">
              <a:defRPr sz="1307">
                <a:solidFill>
                  <a:schemeClr val="tx1">
                    <a:tint val="75000"/>
                  </a:schemeClr>
                </a:solidFill>
              </a:defRPr>
            </a:lvl1pPr>
          </a:lstStyle>
          <a:p>
            <a:fld id="{D24B1899-203A-1540-B2A2-94B49F96B971}" type="slidenum">
              <a:rPr lang="en-US" smtClean="0"/>
              <a:t>‹#›</a:t>
            </a:fld>
            <a:endParaRPr lang="en-US" dirty="0"/>
          </a:p>
        </p:txBody>
      </p:sp>
    </p:spTree>
    <p:extLst>
      <p:ext uri="{BB962C8B-B14F-4D97-AF65-F5344CB8AC3E}">
        <p14:creationId xmlns:p14="http://schemas.microsoft.com/office/powerpoint/2010/main" val="3068412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95690" rtl="0" eaLnBrk="1" latinLnBrk="0" hangingPunct="1">
        <a:lnSpc>
          <a:spcPct val="90000"/>
        </a:lnSpc>
        <a:spcBef>
          <a:spcPct val="0"/>
        </a:spcBef>
        <a:buNone/>
        <a:defRPr sz="4791" kern="1200">
          <a:solidFill>
            <a:schemeClr val="tx1"/>
          </a:solidFill>
          <a:latin typeface="+mj-lt"/>
          <a:ea typeface="+mj-ea"/>
          <a:cs typeface="+mj-cs"/>
        </a:defRPr>
      </a:lvl1pPr>
    </p:titleStyle>
    <p:bodyStyle>
      <a:lvl1pPr marL="248923" indent="-248923" algn="l" defTabSz="995690" rtl="0" eaLnBrk="1" latinLnBrk="0" hangingPunct="1">
        <a:lnSpc>
          <a:spcPct val="90000"/>
        </a:lnSpc>
        <a:spcBef>
          <a:spcPts val="1089"/>
        </a:spcBef>
        <a:buFont typeface="Arial" panose="020B0604020202020204" pitchFamily="34" charset="0"/>
        <a:buChar char="•"/>
        <a:defRPr sz="3049" kern="1200">
          <a:solidFill>
            <a:schemeClr val="tx1"/>
          </a:solidFill>
          <a:latin typeface="+mn-lt"/>
          <a:ea typeface="+mn-ea"/>
          <a:cs typeface="+mn-cs"/>
        </a:defRPr>
      </a:lvl1pPr>
      <a:lvl2pPr marL="746768" indent="-248923" algn="l" defTabSz="995690" rtl="0" eaLnBrk="1" latinLnBrk="0" hangingPunct="1">
        <a:lnSpc>
          <a:spcPct val="90000"/>
        </a:lnSpc>
        <a:spcBef>
          <a:spcPts val="544"/>
        </a:spcBef>
        <a:buFont typeface="Arial" panose="020B0604020202020204" pitchFamily="34" charset="0"/>
        <a:buChar char="•"/>
        <a:defRPr sz="2613" kern="1200">
          <a:solidFill>
            <a:schemeClr val="tx1"/>
          </a:solidFill>
          <a:latin typeface="+mn-lt"/>
          <a:ea typeface="+mn-ea"/>
          <a:cs typeface="+mn-cs"/>
        </a:defRPr>
      </a:lvl2pPr>
      <a:lvl3pPr marL="1244613" indent="-248923" algn="l" defTabSz="995690" rtl="0" eaLnBrk="1" latinLnBrk="0" hangingPunct="1">
        <a:lnSpc>
          <a:spcPct val="90000"/>
        </a:lnSpc>
        <a:spcBef>
          <a:spcPts val="544"/>
        </a:spcBef>
        <a:buFont typeface="Arial" panose="020B0604020202020204" pitchFamily="34" charset="0"/>
        <a:buChar char="•"/>
        <a:defRPr sz="2178" kern="1200">
          <a:solidFill>
            <a:schemeClr val="tx1"/>
          </a:solidFill>
          <a:latin typeface="+mn-lt"/>
          <a:ea typeface="+mn-ea"/>
          <a:cs typeface="+mn-cs"/>
        </a:defRPr>
      </a:lvl3pPr>
      <a:lvl4pPr marL="174245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4pPr>
      <a:lvl5pPr marL="224030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5pPr>
      <a:lvl6pPr marL="273814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6pPr>
      <a:lvl7pPr marL="323599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7pPr>
      <a:lvl8pPr marL="373383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8pPr>
      <a:lvl9pPr marL="423168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95690" rtl="0" eaLnBrk="1" latinLnBrk="0" hangingPunct="1">
        <a:defRPr sz="1960" kern="1200">
          <a:solidFill>
            <a:schemeClr val="tx1"/>
          </a:solidFill>
          <a:latin typeface="+mn-lt"/>
          <a:ea typeface="+mn-ea"/>
          <a:cs typeface="+mn-cs"/>
        </a:defRPr>
      </a:lvl1pPr>
      <a:lvl2pPr marL="497845" algn="l" defTabSz="995690" rtl="0" eaLnBrk="1" latinLnBrk="0" hangingPunct="1">
        <a:defRPr sz="1960" kern="1200">
          <a:solidFill>
            <a:schemeClr val="tx1"/>
          </a:solidFill>
          <a:latin typeface="+mn-lt"/>
          <a:ea typeface="+mn-ea"/>
          <a:cs typeface="+mn-cs"/>
        </a:defRPr>
      </a:lvl2pPr>
      <a:lvl3pPr marL="995690" algn="l" defTabSz="995690" rtl="0" eaLnBrk="1" latinLnBrk="0" hangingPunct="1">
        <a:defRPr sz="1960" kern="1200">
          <a:solidFill>
            <a:schemeClr val="tx1"/>
          </a:solidFill>
          <a:latin typeface="+mn-lt"/>
          <a:ea typeface="+mn-ea"/>
          <a:cs typeface="+mn-cs"/>
        </a:defRPr>
      </a:lvl3pPr>
      <a:lvl4pPr marL="1493535" algn="l" defTabSz="995690" rtl="0" eaLnBrk="1" latinLnBrk="0" hangingPunct="1">
        <a:defRPr sz="1960" kern="1200">
          <a:solidFill>
            <a:schemeClr val="tx1"/>
          </a:solidFill>
          <a:latin typeface="+mn-lt"/>
          <a:ea typeface="+mn-ea"/>
          <a:cs typeface="+mn-cs"/>
        </a:defRPr>
      </a:lvl4pPr>
      <a:lvl5pPr marL="1991380" algn="l" defTabSz="995690" rtl="0" eaLnBrk="1" latinLnBrk="0" hangingPunct="1">
        <a:defRPr sz="1960" kern="1200">
          <a:solidFill>
            <a:schemeClr val="tx1"/>
          </a:solidFill>
          <a:latin typeface="+mn-lt"/>
          <a:ea typeface="+mn-ea"/>
          <a:cs typeface="+mn-cs"/>
        </a:defRPr>
      </a:lvl5pPr>
      <a:lvl6pPr marL="2489225" algn="l" defTabSz="995690" rtl="0" eaLnBrk="1" latinLnBrk="0" hangingPunct="1">
        <a:defRPr sz="1960" kern="1200">
          <a:solidFill>
            <a:schemeClr val="tx1"/>
          </a:solidFill>
          <a:latin typeface="+mn-lt"/>
          <a:ea typeface="+mn-ea"/>
          <a:cs typeface="+mn-cs"/>
        </a:defRPr>
      </a:lvl6pPr>
      <a:lvl7pPr marL="2987070" algn="l" defTabSz="995690" rtl="0" eaLnBrk="1" latinLnBrk="0" hangingPunct="1">
        <a:defRPr sz="1960" kern="1200">
          <a:solidFill>
            <a:schemeClr val="tx1"/>
          </a:solidFill>
          <a:latin typeface="+mn-lt"/>
          <a:ea typeface="+mn-ea"/>
          <a:cs typeface="+mn-cs"/>
        </a:defRPr>
      </a:lvl7pPr>
      <a:lvl8pPr marL="3484916" algn="l" defTabSz="995690" rtl="0" eaLnBrk="1" latinLnBrk="0" hangingPunct="1">
        <a:defRPr sz="1960" kern="1200">
          <a:solidFill>
            <a:schemeClr val="tx1"/>
          </a:solidFill>
          <a:latin typeface="+mn-lt"/>
          <a:ea typeface="+mn-ea"/>
          <a:cs typeface="+mn-cs"/>
        </a:defRPr>
      </a:lvl8pPr>
      <a:lvl9pPr marL="3982761" algn="l" defTabSz="995690" rtl="0" eaLnBrk="1" latinLnBrk="0" hangingPunct="1">
        <a:defRPr sz="1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cbi.nlm.nih.gov/books/NBK49989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F9D3-354D-584A-B4EC-206721D0D46E}"/>
              </a:ext>
            </a:extLst>
          </p:cNvPr>
          <p:cNvSpPr/>
          <p:nvPr/>
        </p:nvSpPr>
        <p:spPr>
          <a:xfrm>
            <a:off x="-1" y="13236416"/>
            <a:ext cx="9956801" cy="2235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D9CC4DA-68C3-C844-8A80-BD9A4D55AFF2}"/>
              </a:ext>
            </a:extLst>
          </p:cNvPr>
          <p:cNvSpPr/>
          <p:nvPr/>
        </p:nvSpPr>
        <p:spPr>
          <a:xfrm>
            <a:off x="-1" y="1772839"/>
            <a:ext cx="9956801" cy="574426"/>
          </a:xfrm>
          <a:prstGeom prst="rect">
            <a:avLst/>
          </a:prstGeom>
          <a:solidFill>
            <a:srgbClr val="489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700" panose="02000000000000000000" pitchFamily="2" charset="77"/>
                <a:ea typeface="Lato" panose="020F0502020204030203" pitchFamily="34" charset="0"/>
                <a:cs typeface="Lato" panose="020F0502020204030203" pitchFamily="34" charset="0"/>
              </a:rPr>
              <a:t>Domestic Violence Awareness</a:t>
            </a:r>
            <a:endParaRPr lang="en-US" sz="3000" b="1" dirty="0">
              <a:latin typeface="Museo Sans 700" panose="02000000000000000000" pitchFamily="2" charset="77"/>
              <a:ea typeface="Lato" panose="020F0502020204030203" pitchFamily="34" charset="0"/>
              <a:cs typeface="Lato" panose="020F0502020204030203" pitchFamily="34" charset="0"/>
            </a:endParaRPr>
          </a:p>
        </p:txBody>
      </p:sp>
      <p:sp>
        <p:nvSpPr>
          <p:cNvPr id="128" name="TextBox 127">
            <a:extLst>
              <a:ext uri="{FF2B5EF4-FFF2-40B4-BE49-F238E27FC236}">
                <a16:creationId xmlns:a16="http://schemas.microsoft.com/office/drawing/2014/main" id="{B22965F3-4DA0-6F48-AE1E-0F6BCDB0412E}"/>
              </a:ext>
            </a:extLst>
          </p:cNvPr>
          <p:cNvSpPr txBox="1"/>
          <p:nvPr/>
        </p:nvSpPr>
        <p:spPr>
          <a:xfrm>
            <a:off x="200432" y="13428796"/>
            <a:ext cx="9599789" cy="1994084"/>
          </a:xfrm>
          <a:prstGeom prst="rect">
            <a:avLst/>
          </a:prstGeom>
          <a:noFill/>
        </p:spPr>
        <p:txBody>
          <a:bodyPr wrap="square" rtlCol="0" anchor="ctr">
            <a:noAutofit/>
          </a:bodyPr>
          <a:lstStyle/>
          <a:p>
            <a:pPr algn="ctr">
              <a:spcAft>
                <a:spcPts val="600"/>
              </a:spcAft>
            </a:pPr>
            <a:r>
              <a:rPr lang="en-US" sz="2800" b="1" dirty="0">
                <a:latin typeface="Museo Sans 700" panose="02000000000000000000" pitchFamily="2" charset="77"/>
                <a:ea typeface="Lato" panose="020F0502020204030203" pitchFamily="34" charset="0"/>
                <a:cs typeface="Lato" panose="020F0502020204030203" pitchFamily="34" charset="0"/>
              </a:rPr>
              <a:t>How Can I Get Help?</a:t>
            </a:r>
          </a:p>
          <a:p>
            <a:pPr marL="285750" indent="-285750">
              <a:buFont typeface="Arial" panose="020B0604020202020204" pitchFamily="34" charset="0"/>
              <a:buChar char="•"/>
            </a:pPr>
            <a:r>
              <a:rPr lang="en-US" dirty="0">
                <a:solidFill>
                  <a:srgbClr val="FF0000"/>
                </a:solidFill>
                <a:latin typeface="Museo Sans 500" panose="02000000000000000000" pitchFamily="2" charset="77"/>
                <a:ea typeface="Lato" panose="020F0502020204030203" pitchFamily="34" charset="0"/>
                <a:cs typeface="Lato" panose="020F0502020204030203" pitchFamily="34" charset="0"/>
              </a:rPr>
              <a:t>[Institution] </a:t>
            </a:r>
            <a:r>
              <a:rPr lang="en-US" dirty="0">
                <a:latin typeface="Museo Sans 500" panose="02000000000000000000" pitchFamily="2" charset="77"/>
                <a:ea typeface="Lato" panose="020F0502020204030203" pitchFamily="34" charset="0"/>
                <a:cs typeface="Lato" panose="020F0502020204030203" pitchFamily="34" charset="0"/>
              </a:rPr>
              <a:t>Security – </a:t>
            </a:r>
            <a:r>
              <a:rPr lang="en-US" dirty="0">
                <a:solidFill>
                  <a:srgbClr val="FF0000"/>
                </a:solidFill>
                <a:latin typeface="Museo Sans 500" panose="02000000000000000000" pitchFamily="2" charset="77"/>
                <a:ea typeface="Lato" panose="020F0502020204030203" pitchFamily="34" charset="0"/>
                <a:cs typeface="Lato" panose="020F0502020204030203" pitchFamily="34" charset="0"/>
              </a:rPr>
              <a:t>XXX-XXX-XXXX</a:t>
            </a:r>
          </a:p>
          <a:p>
            <a:pPr marL="285750" indent="-285750">
              <a:buFont typeface="Arial" panose="020B0604020202020204" pitchFamily="34" charset="0"/>
              <a:buChar char="•"/>
            </a:pPr>
            <a:r>
              <a:rPr lang="en-US" dirty="0">
                <a:solidFill>
                  <a:srgbClr val="FF0000"/>
                </a:solidFill>
                <a:latin typeface="Museo Sans 500" panose="02000000000000000000" pitchFamily="2" charset="77"/>
                <a:ea typeface="Lato" panose="020F0502020204030203" pitchFamily="34" charset="0"/>
                <a:cs typeface="Lato" panose="020F0502020204030203" pitchFamily="34" charset="0"/>
              </a:rPr>
              <a:t>[Insert Local Law Enforcement Contact Info]</a:t>
            </a:r>
            <a:endParaRPr lang="en-US" dirty="0">
              <a:latin typeface="Museo Sans 500" panose="02000000000000000000" pitchFamily="2" charset="77"/>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dirty="0">
                <a:latin typeface="Museo Sans 500" panose="02000000000000000000" pitchFamily="2" charset="77"/>
                <a:ea typeface="Lato" panose="020F0502020204030203" pitchFamily="34" charset="0"/>
                <a:cs typeface="Lato" panose="020F0502020204030203" pitchFamily="34" charset="0"/>
              </a:rPr>
              <a:t>LiveSafe Mobile App – Report incidents of domestic violence, anonymously if desired</a:t>
            </a:r>
          </a:p>
          <a:p>
            <a:pPr marL="285750" indent="-285750">
              <a:buFont typeface="Arial" panose="020B0604020202020204" pitchFamily="34" charset="0"/>
              <a:buChar char="•"/>
            </a:pPr>
            <a:r>
              <a:rPr lang="en-US" dirty="0">
                <a:solidFill>
                  <a:srgbClr val="FF0000"/>
                </a:solidFill>
                <a:latin typeface="Museo Sans 500" panose="02000000000000000000" pitchFamily="2" charset="77"/>
                <a:ea typeface="Lato" panose="020F0502020204030203" pitchFamily="34" charset="0"/>
                <a:cs typeface="Lato" panose="020F0502020204030203" pitchFamily="34" charset="0"/>
              </a:rPr>
              <a:t>[Insert Applicable Institution Resources]</a:t>
            </a:r>
          </a:p>
        </p:txBody>
      </p:sp>
      <p:sp>
        <p:nvSpPr>
          <p:cNvPr id="132" name="TextBox 131">
            <a:extLst>
              <a:ext uri="{FF2B5EF4-FFF2-40B4-BE49-F238E27FC236}">
                <a16:creationId xmlns:a16="http://schemas.microsoft.com/office/drawing/2014/main" id="{E8E2213B-E2E6-4042-B674-043B5CFF0B21}"/>
              </a:ext>
            </a:extLst>
          </p:cNvPr>
          <p:cNvSpPr txBox="1"/>
          <p:nvPr/>
        </p:nvSpPr>
        <p:spPr>
          <a:xfrm>
            <a:off x="-5730" y="12709852"/>
            <a:ext cx="9956801" cy="815159"/>
          </a:xfrm>
          <a:prstGeom prst="flowChartProcess">
            <a:avLst/>
          </a:prstGeom>
          <a:solidFill>
            <a:srgbClr val="DBE9EE"/>
          </a:solidFill>
          <a:ln>
            <a:noFill/>
          </a:ln>
        </p:spPr>
        <p:txBody>
          <a:bodyPr wrap="square" tIns="91440" bIns="91440" rtlCol="0" anchor="ctr">
            <a:noAutofit/>
          </a:bodyPr>
          <a:lstStyle/>
          <a:p>
            <a:pPr algn="ctr"/>
            <a:r>
              <a:rPr lang="en-US" dirty="0">
                <a:latin typeface="Museo Sans 500" panose="02000000000000000000" pitchFamily="2" charset="77"/>
                <a:ea typeface="Lato" panose="020F0502020204030203" pitchFamily="34" charset="0"/>
                <a:cs typeface="Lato" panose="020F0502020204030203" pitchFamily="34" charset="0"/>
              </a:rPr>
              <a:t>If you are a victim of domestic violence, know that </a:t>
            </a:r>
            <a:r>
              <a:rPr lang="en-US" u="sng" dirty="0">
                <a:latin typeface="Museo Sans 500" panose="02000000000000000000" pitchFamily="2" charset="77"/>
                <a:ea typeface="Lato" panose="020F0502020204030203" pitchFamily="34" charset="0"/>
                <a:cs typeface="Lato" panose="020F0502020204030203" pitchFamily="34" charset="0"/>
              </a:rPr>
              <a:t>you are not alone</a:t>
            </a:r>
            <a:r>
              <a:rPr lang="en-US" dirty="0">
                <a:latin typeface="Museo Sans 500" panose="02000000000000000000" pitchFamily="2" charset="77"/>
                <a:ea typeface="Lato" panose="020F0502020204030203" pitchFamily="34" charset="0"/>
                <a:cs typeface="Lato" panose="020F0502020204030203" pitchFamily="34" charset="0"/>
              </a:rPr>
              <a:t>. There are resources in and outside of our community to help you. You are a survivor and we are here for you.</a:t>
            </a:r>
          </a:p>
        </p:txBody>
      </p:sp>
      <p:sp>
        <p:nvSpPr>
          <p:cNvPr id="43" name="Rectangle 42">
            <a:extLst>
              <a:ext uri="{FF2B5EF4-FFF2-40B4-BE49-F238E27FC236}">
                <a16:creationId xmlns:a16="http://schemas.microsoft.com/office/drawing/2014/main" id="{C819D1C3-DCF6-CB40-A00B-DFBD16DB46D9}"/>
              </a:ext>
            </a:extLst>
          </p:cNvPr>
          <p:cNvSpPr/>
          <p:nvPr/>
        </p:nvSpPr>
        <p:spPr>
          <a:xfrm>
            <a:off x="-1" y="-586"/>
            <a:ext cx="9951071" cy="1780421"/>
          </a:xfrm>
          <a:prstGeom prst="rect">
            <a:avLst/>
          </a:prstGeom>
          <a:solidFill>
            <a:srgbClr val="43B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id="{C398F646-9CCA-0E43-85C2-922F6C5C3F36}"/>
              </a:ext>
            </a:extLst>
          </p:cNvPr>
          <p:cNvSpPr txBox="1"/>
          <p:nvPr/>
        </p:nvSpPr>
        <p:spPr>
          <a:xfrm>
            <a:off x="4978398" y="544407"/>
            <a:ext cx="4731300" cy="830997"/>
          </a:xfrm>
          <a:prstGeom prst="rect">
            <a:avLst/>
          </a:prstGeom>
          <a:noFill/>
        </p:spPr>
        <p:txBody>
          <a:bodyPr wrap="square" rtlCol="0">
            <a:spAutoFit/>
          </a:bodyPr>
          <a:lstStyle/>
          <a:p>
            <a:r>
              <a:rPr lang="en-US" sz="2400" dirty="0">
                <a:solidFill>
                  <a:schemeClr val="bg1"/>
                </a:solidFill>
                <a:latin typeface="Museo Sans 300" panose="02000000000000000000" pitchFamily="2" charset="77"/>
                <a:ea typeface="Lato" panose="020F0502020204030203" pitchFamily="34" charset="0"/>
                <a:cs typeface="Lato" panose="020F0502020204030203" pitchFamily="34" charset="0"/>
              </a:rPr>
              <a:t>Stop Reacting to Incidents…</a:t>
            </a:r>
          </a:p>
          <a:p>
            <a:pPr algn="r"/>
            <a:r>
              <a:rPr lang="en-US" sz="2400" dirty="0">
                <a:solidFill>
                  <a:schemeClr val="bg1"/>
                </a:solidFill>
                <a:latin typeface="Museo Sans 300" panose="02000000000000000000" pitchFamily="2" charset="77"/>
                <a:ea typeface="Lato" panose="020F0502020204030203" pitchFamily="34" charset="0"/>
                <a:cs typeface="Lato" panose="020F0502020204030203" pitchFamily="34" charset="0"/>
              </a:rPr>
              <a:t>And Start Preventing Them.</a:t>
            </a:r>
          </a:p>
        </p:txBody>
      </p:sp>
      <p:sp>
        <p:nvSpPr>
          <p:cNvPr id="16" name="TextBox 15">
            <a:extLst>
              <a:ext uri="{FF2B5EF4-FFF2-40B4-BE49-F238E27FC236}">
                <a16:creationId xmlns:a16="http://schemas.microsoft.com/office/drawing/2014/main" id="{4926A0B0-3E18-1A47-ADF4-27153BB88114}"/>
              </a:ext>
            </a:extLst>
          </p:cNvPr>
          <p:cNvSpPr txBox="1"/>
          <p:nvPr/>
        </p:nvSpPr>
        <p:spPr>
          <a:xfrm>
            <a:off x="0" y="2351680"/>
            <a:ext cx="9956801" cy="1013570"/>
          </a:xfrm>
          <a:prstGeom prst="flowChartProcess">
            <a:avLst/>
          </a:prstGeom>
          <a:solidFill>
            <a:srgbClr val="DBE9EE"/>
          </a:solidFill>
          <a:ln>
            <a:noFill/>
          </a:ln>
        </p:spPr>
        <p:txBody>
          <a:bodyPr wrap="square" lIns="182880" tIns="91440" rIns="182880" bIns="91440" rtlCol="0" anchor="ctr">
            <a:noAutofit/>
          </a:bodyPr>
          <a:lstStyle/>
          <a:p>
            <a:r>
              <a:rPr lang="en-US" dirty="0">
                <a:latin typeface="Museo Sans 300" panose="02000000000000000000" pitchFamily="2" charset="77"/>
                <a:ea typeface="Lato" panose="020F0502020204030203" pitchFamily="34" charset="0"/>
                <a:cs typeface="Lato" panose="020F0502020204030203" pitchFamily="34" charset="0"/>
              </a:rPr>
              <a:t>Domestic and family violence is a threat to people of all genders, sexual orientations, races, ethnicities, and ages in the United States. From intimate partner abuse to child abuse, domestic violence is a </a:t>
            </a:r>
            <a:r>
              <a:rPr lang="en-US" dirty="0">
                <a:latin typeface="Museo Sans 500" panose="02000000000000000000" pitchFamily="2" charset="77"/>
                <a:ea typeface="Lato" panose="020F0502020204030203" pitchFamily="34" charset="0"/>
                <a:cs typeface="Lato" panose="020F0502020204030203" pitchFamily="34" charset="0"/>
              </a:rPr>
              <a:t>national public health problem </a:t>
            </a:r>
            <a:r>
              <a:rPr lang="en-US" dirty="0">
                <a:latin typeface="Museo Sans 300" panose="02000000000000000000" pitchFamily="2" charset="77"/>
                <a:ea typeface="Lato" panose="020F0502020204030203" pitchFamily="34" charset="0"/>
                <a:cs typeface="Lato" panose="020F0502020204030203" pitchFamily="34" charset="0"/>
              </a:rPr>
              <a:t>that often goes </a:t>
            </a:r>
            <a:r>
              <a:rPr lang="en-US" dirty="0">
                <a:latin typeface="Museo Sans 500" panose="02000000000000000000" pitchFamily="2" charset="77"/>
                <a:ea typeface="Lato" panose="020F0502020204030203" pitchFamily="34" charset="0"/>
                <a:cs typeface="Lato" panose="020F0502020204030203" pitchFamily="34" charset="0"/>
              </a:rPr>
              <a:t>unreported</a:t>
            </a:r>
            <a:r>
              <a:rPr lang="en-US" dirty="0">
                <a:latin typeface="Museo Sans 300" panose="02000000000000000000" pitchFamily="2" charset="77"/>
                <a:ea typeface="Lato" panose="020F0502020204030203" pitchFamily="34" charset="0"/>
                <a:cs typeface="Lato" panose="020F0502020204030203" pitchFamily="34" charset="0"/>
              </a:rPr>
              <a:t>.</a:t>
            </a:r>
          </a:p>
        </p:txBody>
      </p:sp>
      <p:sp>
        <p:nvSpPr>
          <p:cNvPr id="15" name="Rectangle 14">
            <a:extLst>
              <a:ext uri="{FF2B5EF4-FFF2-40B4-BE49-F238E27FC236}">
                <a16:creationId xmlns:a16="http://schemas.microsoft.com/office/drawing/2014/main" id="{52564485-CA53-2B4E-9AD4-46736C7032C5}"/>
              </a:ext>
            </a:extLst>
          </p:cNvPr>
          <p:cNvSpPr/>
          <p:nvPr/>
        </p:nvSpPr>
        <p:spPr>
          <a:xfrm>
            <a:off x="5673" y="6354671"/>
            <a:ext cx="9945454" cy="81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57A2CE3-B1CD-4A4C-81A1-567E03A70D92}"/>
              </a:ext>
            </a:extLst>
          </p:cNvPr>
          <p:cNvSpPr txBox="1"/>
          <p:nvPr/>
        </p:nvSpPr>
        <p:spPr>
          <a:xfrm>
            <a:off x="410162" y="6501326"/>
            <a:ext cx="9180327" cy="5918647"/>
          </a:xfrm>
          <a:prstGeom prst="rect">
            <a:avLst/>
          </a:prstGeom>
          <a:noFill/>
        </p:spPr>
        <p:txBody>
          <a:bodyPr wrap="square" rtlCol="0">
            <a:noAutofit/>
          </a:bodyPr>
          <a:lstStyle/>
          <a:p>
            <a:r>
              <a:rPr lang="en-US" sz="2000" b="1" dirty="0">
                <a:latin typeface="Museo Sans 700" panose="02000000000000000000" pitchFamily="2" charset="77"/>
                <a:ea typeface="Lato" panose="020F0502020204030203" pitchFamily="34" charset="0"/>
                <a:cs typeface="Lato" panose="020F0502020204030203" pitchFamily="34" charset="0"/>
              </a:rPr>
              <a:t>What is domestic violence?</a:t>
            </a:r>
          </a:p>
          <a:p>
            <a:r>
              <a:rPr lang="en-US" sz="1600" dirty="0">
                <a:latin typeface="Museo Sans 300" panose="02000000000000000000" pitchFamily="2" charset="77"/>
                <a:ea typeface="Lato" panose="020F0502020204030203" pitchFamily="34" charset="0"/>
                <a:cs typeface="Lato" panose="020F0502020204030203" pitchFamily="34" charset="0"/>
              </a:rPr>
              <a:t>Domestic violence is violence or abuse in any form in a domestic setting. Common types of domestic violence are intimate partner abuse, child abuse, and elder abuse. Stalking, sexual violence, emotional abuse, economic threats and psychological aggression are all included under the umbrella of domestic abuse.</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r>
              <a:rPr lang="en-US" sz="2000" b="1" dirty="0">
                <a:latin typeface="Museo Sans 700" panose="02000000000000000000" pitchFamily="2" charset="77"/>
                <a:ea typeface="Lato" panose="020F0502020204030203" pitchFamily="34" charset="0"/>
                <a:cs typeface="Lato" panose="020F0502020204030203" pitchFamily="34" charset="0"/>
              </a:rPr>
              <a:t>Who can be a victim?</a:t>
            </a:r>
          </a:p>
          <a:p>
            <a:pPr algn="r"/>
            <a:r>
              <a:rPr lang="en-US" sz="1600" dirty="0">
                <a:latin typeface="Museo Sans 300" panose="02000000000000000000" pitchFamily="2" charset="77"/>
                <a:ea typeface="Lato" panose="020F0502020204030203" pitchFamily="34" charset="0"/>
                <a:cs typeface="Lato" panose="020F0502020204030203" pitchFamily="34" charset="0"/>
              </a:rPr>
              <a:t>Domestic violence can happen to anyone. It affects people regardless of gender, age, ethnicity, race, or sexual orientation.</a:t>
            </a:r>
          </a:p>
          <a:p>
            <a:pPr algn="r"/>
            <a:endParaRPr lang="en-US" dirty="0">
              <a:latin typeface="Museo Sans 300" panose="02000000000000000000" pitchFamily="2" charset="77"/>
              <a:ea typeface="Lato" panose="020F0502020204030203" pitchFamily="34" charset="0"/>
              <a:cs typeface="Lato" panose="020F0502020204030203" pitchFamily="34" charset="0"/>
            </a:endParaRPr>
          </a:p>
          <a:p>
            <a:r>
              <a:rPr lang="en-US" sz="2000" b="1" dirty="0">
                <a:latin typeface="Museo Sans 700" panose="02000000000000000000" pitchFamily="2" charset="77"/>
                <a:ea typeface="Lato" panose="020F0502020204030203" pitchFamily="34" charset="0"/>
                <a:cs typeface="Lato" panose="020F0502020204030203" pitchFamily="34" charset="0"/>
              </a:rPr>
              <a:t>How common is domestic violence?</a:t>
            </a:r>
          </a:p>
          <a:p>
            <a:r>
              <a:rPr lang="en-US" sz="1600" dirty="0">
                <a:latin typeface="Museo Sans 300" panose="02000000000000000000" pitchFamily="2" charset="77"/>
                <a:ea typeface="Lato" panose="020F0502020204030203" pitchFamily="34" charset="0"/>
                <a:cs typeface="Lato" panose="020F0502020204030203" pitchFamily="34" charset="0"/>
              </a:rPr>
              <a:t>It is estimated that one in four women and one in nine men are victims of domestic violence. Instances of domestic violence often go unreported and they can be difficult to identify.</a:t>
            </a:r>
          </a:p>
          <a:p>
            <a:endParaRPr lang="en-US" dirty="0">
              <a:latin typeface="Lato" panose="020F0502020204030203" pitchFamily="34" charset="0"/>
              <a:ea typeface="Lato" panose="020F0502020204030203" pitchFamily="34" charset="0"/>
              <a:cs typeface="Lato" panose="020F0502020204030203" pitchFamily="34" charset="0"/>
            </a:endParaRPr>
          </a:p>
          <a:p>
            <a:pPr algn="r"/>
            <a:r>
              <a:rPr lang="en-US" sz="2000" b="1" dirty="0">
                <a:latin typeface="Museo Sans 700" panose="02000000000000000000" pitchFamily="2" charset="77"/>
                <a:ea typeface="Lato" panose="020F0502020204030203" pitchFamily="34" charset="0"/>
                <a:cs typeface="Lato" panose="020F0502020204030203" pitchFamily="34" charset="0"/>
              </a:rPr>
              <a:t>Who perpetuates domestic violence?</a:t>
            </a:r>
          </a:p>
          <a:p>
            <a:pPr algn="r"/>
            <a:r>
              <a:rPr lang="en-US" sz="1600" dirty="0">
                <a:latin typeface="Museo Sans 300" panose="02000000000000000000" pitchFamily="2" charset="77"/>
                <a:ea typeface="Lato" panose="020F0502020204030203" pitchFamily="34" charset="0"/>
                <a:cs typeface="Lato" panose="020F0502020204030203" pitchFamily="34" charset="0"/>
              </a:rPr>
              <a:t>Domestic violence is perpetrated by family members or current or previous intimate partners. </a:t>
            </a:r>
          </a:p>
          <a:p>
            <a:endParaRPr lang="en-US" dirty="0">
              <a:latin typeface="Lato" panose="020F0502020204030203" pitchFamily="34" charset="0"/>
              <a:ea typeface="Lato" panose="020F0502020204030203" pitchFamily="34" charset="0"/>
              <a:cs typeface="Lato" panose="020F0502020204030203" pitchFamily="34" charset="0"/>
            </a:endParaRPr>
          </a:p>
          <a:p>
            <a:r>
              <a:rPr lang="en-US" sz="2000" b="1" dirty="0">
                <a:latin typeface="Museo Sans 700" panose="02000000000000000000" pitchFamily="2" charset="77"/>
                <a:ea typeface="Lato" panose="020F0502020204030203" pitchFamily="34" charset="0"/>
                <a:cs typeface="Lato" panose="020F0502020204030203" pitchFamily="34" charset="0"/>
              </a:rPr>
              <a:t>What are the costs and impacts?</a:t>
            </a:r>
          </a:p>
          <a:p>
            <a:r>
              <a:rPr lang="en-US" sz="1600" dirty="0">
                <a:latin typeface="Museo Sans 300" panose="02000000000000000000" pitchFamily="2" charset="77"/>
                <a:ea typeface="Lato" panose="020F0502020204030203" pitchFamily="34" charset="0"/>
                <a:cs typeface="Lato" panose="020F0502020204030203" pitchFamily="34" charset="0"/>
              </a:rPr>
              <a:t>Domestic violence has an estimated national economic cost of over 12 billion dollars per year. It significantly impacts the mental health of survivors and consequently impacts their friends, families, co-workers, and community members. Domestic violence can also lead to a “cycle of abuse” that affects their adult relationships.</a:t>
            </a:r>
          </a:p>
          <a:p>
            <a:pPr algn="r"/>
            <a:r>
              <a:rPr lang="en-US" sz="1600" dirty="0">
                <a:latin typeface="Lato" panose="020F0502020204030203" pitchFamily="34" charset="0"/>
                <a:ea typeface="Lato" panose="020F0502020204030203" pitchFamily="34" charset="0"/>
                <a:cs typeface="Lato" panose="020F0502020204030203" pitchFamily="34" charset="0"/>
              </a:rPr>
              <a:t>Source: </a:t>
            </a:r>
            <a:r>
              <a:rPr lang="en-US" sz="1600" dirty="0" err="1">
                <a:latin typeface="Lato" panose="020F0502020204030203" pitchFamily="34" charset="0"/>
                <a:ea typeface="Lato" panose="020F0502020204030203" pitchFamily="34" charset="0"/>
                <a:cs typeface="Lato" panose="020F0502020204030203" pitchFamily="34" charset="0"/>
                <a:hlinkClick r:id="rId3"/>
              </a:rPr>
              <a:t>StatPearls</a:t>
            </a:r>
            <a:endParaRPr lang="en-US" sz="1600" dirty="0">
              <a:latin typeface="Lato" panose="020F0502020204030203" pitchFamily="34" charset="0"/>
              <a:ea typeface="Lato" panose="020F0502020204030203" pitchFamily="34" charset="0"/>
              <a:cs typeface="Lato" panose="020F0502020204030203" pitchFamily="34" charset="0"/>
            </a:endParaRPr>
          </a:p>
        </p:txBody>
      </p:sp>
      <p:cxnSp>
        <p:nvCxnSpPr>
          <p:cNvPr id="31" name="Straight Connector 30">
            <a:extLst>
              <a:ext uri="{FF2B5EF4-FFF2-40B4-BE49-F238E27FC236}">
                <a16:creationId xmlns:a16="http://schemas.microsoft.com/office/drawing/2014/main" id="{D91B6AEF-FB1D-AE4C-872F-528398627D0B}"/>
              </a:ext>
            </a:extLst>
          </p:cNvPr>
          <p:cNvCxnSpPr>
            <a:cxnSpLocks/>
          </p:cNvCxnSpPr>
          <p:nvPr/>
        </p:nvCxnSpPr>
        <p:spPr>
          <a:xfrm>
            <a:off x="458804" y="7977649"/>
            <a:ext cx="9180326" cy="0"/>
          </a:xfrm>
          <a:prstGeom prst="line">
            <a:avLst/>
          </a:prstGeom>
          <a:ln w="19050">
            <a:solidFill>
              <a:srgbClr val="6CD9FC"/>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42B0B38-E364-2845-A981-51D2C2B0008C}"/>
              </a:ext>
            </a:extLst>
          </p:cNvPr>
          <p:cNvCxnSpPr>
            <a:cxnSpLocks/>
          </p:cNvCxnSpPr>
          <p:nvPr/>
        </p:nvCxnSpPr>
        <p:spPr>
          <a:xfrm>
            <a:off x="458804" y="9031286"/>
            <a:ext cx="9180326" cy="0"/>
          </a:xfrm>
          <a:prstGeom prst="line">
            <a:avLst/>
          </a:prstGeom>
          <a:ln w="19050">
            <a:solidFill>
              <a:srgbClr val="6CD9FC"/>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C1CE73-949F-FF41-8933-E26F033F250C}"/>
              </a:ext>
            </a:extLst>
          </p:cNvPr>
          <p:cNvCxnSpPr>
            <a:cxnSpLocks/>
          </p:cNvCxnSpPr>
          <p:nvPr/>
        </p:nvCxnSpPr>
        <p:spPr>
          <a:xfrm>
            <a:off x="458804" y="10098085"/>
            <a:ext cx="9180326" cy="0"/>
          </a:xfrm>
          <a:prstGeom prst="line">
            <a:avLst/>
          </a:prstGeom>
          <a:ln w="19050">
            <a:solidFill>
              <a:srgbClr val="6CD9FC"/>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FFFEAAC-EF81-C24B-9249-B1E323026F28}"/>
              </a:ext>
            </a:extLst>
          </p:cNvPr>
          <p:cNvCxnSpPr>
            <a:cxnSpLocks/>
          </p:cNvCxnSpPr>
          <p:nvPr/>
        </p:nvCxnSpPr>
        <p:spPr>
          <a:xfrm>
            <a:off x="458804" y="10920352"/>
            <a:ext cx="9180326" cy="0"/>
          </a:xfrm>
          <a:prstGeom prst="line">
            <a:avLst/>
          </a:prstGeom>
          <a:ln w="19050">
            <a:solidFill>
              <a:srgbClr val="6CD9FC"/>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4E8E1B-F694-6447-B60D-E893F1425669}"/>
              </a:ext>
            </a:extLst>
          </p:cNvPr>
          <p:cNvPicPr>
            <a:picLocks noChangeAspect="1"/>
          </p:cNvPicPr>
          <p:nvPr/>
        </p:nvPicPr>
        <p:blipFill>
          <a:blip r:embed="rId4"/>
          <a:stretch>
            <a:fillRect/>
          </a:stretch>
        </p:blipFill>
        <p:spPr>
          <a:xfrm>
            <a:off x="247102" y="240730"/>
            <a:ext cx="2372123" cy="1319028"/>
          </a:xfrm>
          <a:prstGeom prst="rect">
            <a:avLst/>
          </a:prstGeom>
        </p:spPr>
      </p:pic>
      <p:pic>
        <p:nvPicPr>
          <p:cNvPr id="13" name="Picture 12" descr="A person holding a phone&#10;&#10;Description automatically generated with low confidence">
            <a:extLst>
              <a:ext uri="{FF2B5EF4-FFF2-40B4-BE49-F238E27FC236}">
                <a16:creationId xmlns:a16="http://schemas.microsoft.com/office/drawing/2014/main" id="{A1A1D611-DA76-6449-AE3D-7911A1FE78FE}"/>
              </a:ext>
            </a:extLst>
          </p:cNvPr>
          <p:cNvPicPr>
            <a:picLocks noChangeAspect="1"/>
          </p:cNvPicPr>
          <p:nvPr/>
        </p:nvPicPr>
        <p:blipFill>
          <a:blip r:embed="rId5"/>
          <a:stretch>
            <a:fillRect/>
          </a:stretch>
        </p:blipFill>
        <p:spPr>
          <a:xfrm>
            <a:off x="-5730" y="3367763"/>
            <a:ext cx="4984128" cy="2976632"/>
          </a:xfrm>
          <a:prstGeom prst="rect">
            <a:avLst/>
          </a:prstGeom>
        </p:spPr>
      </p:pic>
      <p:pic>
        <p:nvPicPr>
          <p:cNvPr id="17" name="Picture 16">
            <a:extLst>
              <a:ext uri="{FF2B5EF4-FFF2-40B4-BE49-F238E27FC236}">
                <a16:creationId xmlns:a16="http://schemas.microsoft.com/office/drawing/2014/main" id="{AF87A671-754F-2742-9BBD-B384435EE7ED}"/>
              </a:ext>
            </a:extLst>
          </p:cNvPr>
          <p:cNvPicPr>
            <a:picLocks noChangeAspect="1"/>
          </p:cNvPicPr>
          <p:nvPr/>
        </p:nvPicPr>
        <p:blipFill>
          <a:blip r:embed="rId6"/>
          <a:stretch>
            <a:fillRect/>
          </a:stretch>
        </p:blipFill>
        <p:spPr>
          <a:xfrm>
            <a:off x="4966940" y="3367760"/>
            <a:ext cx="4984130" cy="2976633"/>
          </a:xfrm>
          <a:prstGeom prst="rect">
            <a:avLst/>
          </a:prstGeom>
        </p:spPr>
      </p:pic>
    </p:spTree>
    <p:extLst>
      <p:ext uri="{BB962C8B-B14F-4D97-AF65-F5344CB8AC3E}">
        <p14:creationId xmlns:p14="http://schemas.microsoft.com/office/powerpoint/2010/main" val="3438605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5270</TotalTime>
  <Words>372</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Lato</vt:lpstr>
      <vt:lpstr>Museo Sans 300</vt:lpstr>
      <vt:lpstr>Museo Sans 500</vt:lpstr>
      <vt:lpstr>Museo Sans 700</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Tessie Furao</dc:creator>
  <cp:keywords/>
  <dc:description/>
  <cp:lastModifiedBy>Alexandra Brunjes</cp:lastModifiedBy>
  <cp:revision>233</cp:revision>
  <cp:lastPrinted>2020-01-08T15:58:25Z</cp:lastPrinted>
  <dcterms:created xsi:type="dcterms:W3CDTF">2019-06-03T15:43:28Z</dcterms:created>
  <dcterms:modified xsi:type="dcterms:W3CDTF">2021-08-31T16:15:49Z</dcterms:modified>
  <cp:category/>
</cp:coreProperties>
</file>