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66" r:id="rId2"/>
    <p:sldId id="257" r:id="rId3"/>
    <p:sldId id="267" r:id="rId4"/>
    <p:sldId id="268" r:id="rId5"/>
    <p:sldId id="269" r:id="rId6"/>
    <p:sldId id="270" r:id="rId7"/>
    <p:sldId id="271" r:id="rId8"/>
    <p:sldId id="260" r:id="rId9"/>
  </p:sldIdLst>
  <p:sldSz cx="3200400" cy="1828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CAB"/>
    <a:srgbClr val="43BEE6"/>
    <a:srgbClr val="1AB1E0"/>
    <a:srgbClr val="DCDBDB"/>
    <a:srgbClr val="69768B"/>
    <a:srgbClr val="F26765"/>
    <a:srgbClr val="21A688"/>
    <a:srgbClr val="FAC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66"/>
    <p:restoredTop sz="81348"/>
  </p:normalViewPr>
  <p:slideViewPr>
    <p:cSldViewPr snapToGrid="0" snapToObjects="1">
      <p:cViewPr varScale="1">
        <p:scale>
          <a:sx n="400" d="100"/>
          <a:sy n="400" d="100"/>
        </p:scale>
        <p:origin x="2104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1D83F-F799-3E47-85FD-BA367C6D057D}" type="datetimeFigureOut">
              <a:rPr lang="en-US" smtClean="0"/>
              <a:t>9/2/21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43000"/>
            <a:ext cx="54006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DBD44-5393-C745-BDEB-BB68883ED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74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1pPr>
    <a:lvl2pPr marL="120701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2pPr>
    <a:lvl3pPr marL="2414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3pPr>
    <a:lvl4pPr marL="3621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4pPr>
    <a:lvl5pPr marL="482803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5pPr>
    <a:lvl6pPr marL="603504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6pPr>
    <a:lvl7pPr marL="724205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7pPr>
    <a:lvl8pPr marL="8449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8pPr>
    <a:lvl9pPr marL="9656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8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91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06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PHONE SCREEN: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iPhone X frame.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updated screenshot you just dropped in.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layer the phone frame back on top of the app image. 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www.qr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-code-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generator.com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pPr marL="0" indent="0">
              <a:buFont typeface="+mj-lt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74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PHONE SCREEN: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iPhone X frame.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updated screenshot you just dropped in.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layer the phone frame back on top of the app image. 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www.qr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-code-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generator.com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pPr marL="0" indent="0">
              <a:buFont typeface="+mj-lt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3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299297"/>
            <a:ext cx="2400300" cy="636693"/>
          </a:xfrm>
        </p:spPr>
        <p:txBody>
          <a:bodyPr anchor="b"/>
          <a:lstStyle>
            <a:lvl1pPr algn="ctr">
              <a:defRPr sz="15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50" y="960543"/>
            <a:ext cx="2400300" cy="441537"/>
          </a:xfrm>
        </p:spPr>
        <p:txBody>
          <a:bodyPr/>
          <a:lstStyle>
            <a:lvl1pPr marL="0" indent="0" algn="ctr">
              <a:buNone/>
              <a:defRPr sz="630"/>
            </a:lvl1pPr>
            <a:lvl2pPr marL="120015" indent="0" algn="ctr">
              <a:buNone/>
              <a:defRPr sz="525"/>
            </a:lvl2pPr>
            <a:lvl3pPr marL="240030" indent="0" algn="ctr">
              <a:buNone/>
              <a:defRPr sz="472"/>
            </a:lvl3pPr>
            <a:lvl4pPr marL="360045" indent="0" algn="ctr">
              <a:buNone/>
              <a:defRPr sz="420"/>
            </a:lvl4pPr>
            <a:lvl5pPr marL="480060" indent="0" algn="ctr">
              <a:buNone/>
              <a:defRPr sz="420"/>
            </a:lvl5pPr>
            <a:lvl6pPr marL="600075" indent="0" algn="ctr">
              <a:buNone/>
              <a:defRPr sz="420"/>
            </a:lvl6pPr>
            <a:lvl7pPr marL="720090" indent="0" algn="ctr">
              <a:buNone/>
              <a:defRPr sz="420"/>
            </a:lvl7pPr>
            <a:lvl8pPr marL="840105" indent="0" algn="ctr">
              <a:buNone/>
              <a:defRPr sz="420"/>
            </a:lvl8pPr>
            <a:lvl9pPr marL="960120" indent="0" algn="ctr">
              <a:buNone/>
              <a:defRPr sz="4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3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7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90286" y="97367"/>
            <a:ext cx="690086" cy="1549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" y="97367"/>
            <a:ext cx="2030254" cy="154982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8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4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61" y="455930"/>
            <a:ext cx="2760345" cy="760730"/>
          </a:xfrm>
        </p:spPr>
        <p:txBody>
          <a:bodyPr anchor="b"/>
          <a:lstStyle>
            <a:lvl1pPr>
              <a:defRPr sz="15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361" y="1223857"/>
            <a:ext cx="2760345" cy="400050"/>
          </a:xfrm>
        </p:spPr>
        <p:txBody>
          <a:bodyPr/>
          <a:lstStyle>
            <a:lvl1pPr marL="0" indent="0">
              <a:buNone/>
              <a:defRPr sz="630">
                <a:solidFill>
                  <a:schemeClr val="tx1">
                    <a:tint val="75000"/>
                  </a:schemeClr>
                </a:solidFill>
              </a:defRPr>
            </a:lvl1pPr>
            <a:lvl2pPr marL="120015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2pPr>
            <a:lvl3pPr marL="240030" indent="0">
              <a:buNone/>
              <a:defRPr sz="472">
                <a:solidFill>
                  <a:schemeClr val="tx1">
                    <a:tint val="75000"/>
                  </a:schemeClr>
                </a:solidFill>
              </a:defRPr>
            </a:lvl3pPr>
            <a:lvl4pPr marL="36004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4pPr>
            <a:lvl5pPr marL="48006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5pPr>
            <a:lvl6pPr marL="60007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6pPr>
            <a:lvl7pPr marL="72009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7pPr>
            <a:lvl8pPr marL="84010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8pPr>
            <a:lvl9pPr marL="96012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1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8" y="486833"/>
            <a:ext cx="1360170" cy="1160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0203" y="486833"/>
            <a:ext cx="1360170" cy="1160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4" y="97367"/>
            <a:ext cx="2760345" cy="3534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45" y="448310"/>
            <a:ext cx="1353919" cy="219710"/>
          </a:xfrm>
        </p:spPr>
        <p:txBody>
          <a:bodyPr anchor="b"/>
          <a:lstStyle>
            <a:lvl1pPr marL="0" indent="0">
              <a:buNone/>
              <a:defRPr sz="630" b="1"/>
            </a:lvl1pPr>
            <a:lvl2pPr marL="120015" indent="0">
              <a:buNone/>
              <a:defRPr sz="525" b="1"/>
            </a:lvl2pPr>
            <a:lvl3pPr marL="240030" indent="0">
              <a:buNone/>
              <a:defRPr sz="472" b="1"/>
            </a:lvl3pPr>
            <a:lvl4pPr marL="360045" indent="0">
              <a:buNone/>
              <a:defRPr sz="420" b="1"/>
            </a:lvl4pPr>
            <a:lvl5pPr marL="480060" indent="0">
              <a:buNone/>
              <a:defRPr sz="420" b="1"/>
            </a:lvl5pPr>
            <a:lvl6pPr marL="600075" indent="0">
              <a:buNone/>
              <a:defRPr sz="420" b="1"/>
            </a:lvl6pPr>
            <a:lvl7pPr marL="720090" indent="0">
              <a:buNone/>
              <a:defRPr sz="420" b="1"/>
            </a:lvl7pPr>
            <a:lvl8pPr marL="840105" indent="0">
              <a:buNone/>
              <a:defRPr sz="420" b="1"/>
            </a:lvl8pPr>
            <a:lvl9pPr marL="960120" indent="0">
              <a:buNone/>
              <a:defRPr sz="4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445" y="668020"/>
            <a:ext cx="1353919" cy="98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20202" y="448310"/>
            <a:ext cx="1360587" cy="219710"/>
          </a:xfrm>
        </p:spPr>
        <p:txBody>
          <a:bodyPr anchor="b"/>
          <a:lstStyle>
            <a:lvl1pPr marL="0" indent="0">
              <a:buNone/>
              <a:defRPr sz="630" b="1"/>
            </a:lvl1pPr>
            <a:lvl2pPr marL="120015" indent="0">
              <a:buNone/>
              <a:defRPr sz="525" b="1"/>
            </a:lvl2pPr>
            <a:lvl3pPr marL="240030" indent="0">
              <a:buNone/>
              <a:defRPr sz="472" b="1"/>
            </a:lvl3pPr>
            <a:lvl4pPr marL="360045" indent="0">
              <a:buNone/>
              <a:defRPr sz="420" b="1"/>
            </a:lvl4pPr>
            <a:lvl5pPr marL="480060" indent="0">
              <a:buNone/>
              <a:defRPr sz="420" b="1"/>
            </a:lvl5pPr>
            <a:lvl6pPr marL="600075" indent="0">
              <a:buNone/>
              <a:defRPr sz="420" b="1"/>
            </a:lvl6pPr>
            <a:lvl7pPr marL="720090" indent="0">
              <a:buNone/>
              <a:defRPr sz="420" b="1"/>
            </a:lvl7pPr>
            <a:lvl8pPr marL="840105" indent="0">
              <a:buNone/>
              <a:defRPr sz="420" b="1"/>
            </a:lvl8pPr>
            <a:lvl9pPr marL="960120" indent="0">
              <a:buNone/>
              <a:defRPr sz="4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20202" y="668020"/>
            <a:ext cx="1360587" cy="98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1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1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5" y="121920"/>
            <a:ext cx="1032212" cy="426720"/>
          </a:xfrm>
        </p:spPr>
        <p:txBody>
          <a:bodyPr anchor="b"/>
          <a:lstStyle>
            <a:lvl1pPr>
              <a:defRPr sz="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0587" y="263314"/>
            <a:ext cx="1620203" cy="1299633"/>
          </a:xfrm>
        </p:spPr>
        <p:txBody>
          <a:bodyPr/>
          <a:lstStyle>
            <a:lvl1pPr>
              <a:defRPr sz="840"/>
            </a:lvl1pPr>
            <a:lvl2pPr>
              <a:defRPr sz="735"/>
            </a:lvl2pPr>
            <a:lvl3pPr>
              <a:defRPr sz="630"/>
            </a:lvl3pPr>
            <a:lvl4pPr>
              <a:defRPr sz="525"/>
            </a:lvl4pPr>
            <a:lvl5pPr>
              <a:defRPr sz="525"/>
            </a:lvl5pPr>
            <a:lvl6pPr>
              <a:defRPr sz="525"/>
            </a:lvl6pPr>
            <a:lvl7pPr>
              <a:defRPr sz="525"/>
            </a:lvl7pPr>
            <a:lvl8pPr>
              <a:defRPr sz="525"/>
            </a:lvl8pPr>
            <a:lvl9pPr>
              <a:defRPr sz="5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45" y="548640"/>
            <a:ext cx="1032212" cy="1016423"/>
          </a:xfrm>
        </p:spPr>
        <p:txBody>
          <a:bodyPr/>
          <a:lstStyle>
            <a:lvl1pPr marL="0" indent="0">
              <a:buNone/>
              <a:defRPr sz="420"/>
            </a:lvl1pPr>
            <a:lvl2pPr marL="120015" indent="0">
              <a:buNone/>
              <a:defRPr sz="368"/>
            </a:lvl2pPr>
            <a:lvl3pPr marL="240030" indent="0">
              <a:buNone/>
              <a:defRPr sz="315"/>
            </a:lvl3pPr>
            <a:lvl4pPr marL="360045" indent="0">
              <a:buNone/>
              <a:defRPr sz="263"/>
            </a:lvl4pPr>
            <a:lvl5pPr marL="480060" indent="0">
              <a:buNone/>
              <a:defRPr sz="263"/>
            </a:lvl5pPr>
            <a:lvl6pPr marL="600075" indent="0">
              <a:buNone/>
              <a:defRPr sz="263"/>
            </a:lvl6pPr>
            <a:lvl7pPr marL="720090" indent="0">
              <a:buNone/>
              <a:defRPr sz="263"/>
            </a:lvl7pPr>
            <a:lvl8pPr marL="840105" indent="0">
              <a:buNone/>
              <a:defRPr sz="263"/>
            </a:lvl8pPr>
            <a:lvl9pPr marL="960120" indent="0">
              <a:buNone/>
              <a:defRPr sz="2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5" y="121920"/>
            <a:ext cx="1032212" cy="426720"/>
          </a:xfrm>
        </p:spPr>
        <p:txBody>
          <a:bodyPr anchor="b"/>
          <a:lstStyle>
            <a:lvl1pPr>
              <a:defRPr sz="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0587" y="263314"/>
            <a:ext cx="1620203" cy="1299633"/>
          </a:xfrm>
        </p:spPr>
        <p:txBody>
          <a:bodyPr anchor="t"/>
          <a:lstStyle>
            <a:lvl1pPr marL="0" indent="0">
              <a:buNone/>
              <a:defRPr sz="840"/>
            </a:lvl1pPr>
            <a:lvl2pPr marL="120015" indent="0">
              <a:buNone/>
              <a:defRPr sz="735"/>
            </a:lvl2pPr>
            <a:lvl3pPr marL="240030" indent="0">
              <a:buNone/>
              <a:defRPr sz="630"/>
            </a:lvl3pPr>
            <a:lvl4pPr marL="360045" indent="0">
              <a:buNone/>
              <a:defRPr sz="525"/>
            </a:lvl4pPr>
            <a:lvl5pPr marL="480060" indent="0">
              <a:buNone/>
              <a:defRPr sz="525"/>
            </a:lvl5pPr>
            <a:lvl6pPr marL="600075" indent="0">
              <a:buNone/>
              <a:defRPr sz="525"/>
            </a:lvl6pPr>
            <a:lvl7pPr marL="720090" indent="0">
              <a:buNone/>
              <a:defRPr sz="525"/>
            </a:lvl7pPr>
            <a:lvl8pPr marL="840105" indent="0">
              <a:buNone/>
              <a:defRPr sz="525"/>
            </a:lvl8pPr>
            <a:lvl9pPr marL="960120" indent="0">
              <a:buNone/>
              <a:defRPr sz="5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45" y="548640"/>
            <a:ext cx="1032212" cy="1016423"/>
          </a:xfrm>
        </p:spPr>
        <p:txBody>
          <a:bodyPr/>
          <a:lstStyle>
            <a:lvl1pPr marL="0" indent="0">
              <a:buNone/>
              <a:defRPr sz="420"/>
            </a:lvl1pPr>
            <a:lvl2pPr marL="120015" indent="0">
              <a:buNone/>
              <a:defRPr sz="368"/>
            </a:lvl2pPr>
            <a:lvl3pPr marL="240030" indent="0">
              <a:buNone/>
              <a:defRPr sz="315"/>
            </a:lvl3pPr>
            <a:lvl4pPr marL="360045" indent="0">
              <a:buNone/>
              <a:defRPr sz="263"/>
            </a:lvl4pPr>
            <a:lvl5pPr marL="480060" indent="0">
              <a:buNone/>
              <a:defRPr sz="263"/>
            </a:lvl5pPr>
            <a:lvl6pPr marL="600075" indent="0">
              <a:buNone/>
              <a:defRPr sz="263"/>
            </a:lvl6pPr>
            <a:lvl7pPr marL="720090" indent="0">
              <a:buNone/>
              <a:defRPr sz="263"/>
            </a:lvl7pPr>
            <a:lvl8pPr marL="840105" indent="0">
              <a:buNone/>
              <a:defRPr sz="263"/>
            </a:lvl8pPr>
            <a:lvl9pPr marL="960120" indent="0">
              <a:buNone/>
              <a:defRPr sz="2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3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028" y="97367"/>
            <a:ext cx="2760345" cy="353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8" y="486833"/>
            <a:ext cx="2760345" cy="116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0028" y="1695027"/>
            <a:ext cx="720090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0133" y="1695027"/>
            <a:ext cx="1080135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60283" y="1695027"/>
            <a:ext cx="720090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6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40030" rtl="0" eaLnBrk="1" latinLnBrk="0" hangingPunct="1">
        <a:lnSpc>
          <a:spcPct val="90000"/>
        </a:lnSpc>
        <a:spcBef>
          <a:spcPct val="0"/>
        </a:spcBef>
        <a:buNone/>
        <a:defRPr sz="1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08" indent="-60008" algn="l" defTabSz="24003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735" kern="1200">
          <a:solidFill>
            <a:schemeClr val="tx1"/>
          </a:solidFill>
          <a:latin typeface="+mn-lt"/>
          <a:ea typeface="+mn-ea"/>
          <a:cs typeface="+mn-cs"/>
        </a:defRPr>
      </a:lvl1pPr>
      <a:lvl2pPr marL="18002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630" kern="1200">
          <a:solidFill>
            <a:schemeClr val="tx1"/>
          </a:solidFill>
          <a:latin typeface="+mn-lt"/>
          <a:ea typeface="+mn-ea"/>
          <a:cs typeface="+mn-cs"/>
        </a:defRPr>
      </a:lvl2pPr>
      <a:lvl3pPr marL="30003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525" kern="1200">
          <a:solidFill>
            <a:schemeClr val="tx1"/>
          </a:solidFill>
          <a:latin typeface="+mn-lt"/>
          <a:ea typeface="+mn-ea"/>
          <a:cs typeface="+mn-cs"/>
        </a:defRPr>
      </a:lvl3pPr>
      <a:lvl4pPr marL="42005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54006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6008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8009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90011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102012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1pPr>
      <a:lvl2pPr marL="12001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2pPr>
      <a:lvl3pPr marL="24003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3pPr>
      <a:lvl4pPr marL="36004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48006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0007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2009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84010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96012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71602" y="663074"/>
            <a:ext cx="1573900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“Glover Park Corporation” &amp; then choose your community.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36133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36133" y="1003301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36133" y="130285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52F8FB-2881-594C-B339-40E93094BEF7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BFC0EA-645F-824B-B558-A8E412F816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7422" y="155494"/>
            <a:ext cx="844745" cy="1828798"/>
          </a:xfrm>
          <a:prstGeom prst="rect">
            <a:avLst/>
          </a:prstGeom>
        </p:spPr>
      </p:pic>
      <p:pic>
        <p:nvPicPr>
          <p:cNvPr id="16" name="Picture 15" descr="A close up of a screen&#10;&#10;Description automatically generated">
            <a:extLst>
              <a:ext uri="{FF2B5EF4-FFF2-40B4-BE49-F238E27FC236}">
                <a16:creationId xmlns:a16="http://schemas.microsoft.com/office/drawing/2014/main" id="{0E4F2B64-0C0C-9343-A0E5-6FDBB027A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CF09CA-E552-AA4D-895A-8388724611A5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75BFDC-5E76-2C41-9F00-76F068AF4A15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373423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CB43DA-A39F-9640-BC03-155E81C56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671" r="11302" b="11301"/>
          <a:stretch/>
        </p:blipFill>
        <p:spPr>
          <a:xfrm>
            <a:off x="-1" y="1"/>
            <a:ext cx="3200401" cy="18288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399" cy="1828799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6CBD6-6F3F-CE41-9858-9628DA38DE5F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4F2F71-C153-B845-8D91-9A8891FFED22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D5BD84A-7968-0B47-98A4-1BC75F04FF28}"/>
              </a:ext>
            </a:extLst>
          </p:cNvPr>
          <p:cNvSpPr txBox="1"/>
          <p:nvPr/>
        </p:nvSpPr>
        <p:spPr>
          <a:xfrm>
            <a:off x="1603718" y="140678"/>
            <a:ext cx="1528689" cy="50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SAFETY STARTS WITH YOU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B358B7F-789D-2242-959D-642D95AB5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76" y="644919"/>
            <a:ext cx="967496" cy="6438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852551-300D-064A-A386-3EACAF532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9" y="1195310"/>
            <a:ext cx="967496" cy="640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67FD777-A9D1-3849-BA17-969AF77CE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567" y="1184952"/>
            <a:ext cx="967495" cy="6438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34A1B96-735A-FA49-B946-ACF165086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920" y="639938"/>
            <a:ext cx="974981" cy="6488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FC83C-F80C-2F46-B9B8-DFC17B94F1A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7433" y="221483"/>
            <a:ext cx="1193134" cy="23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64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1A623-8DB2-E74E-81A3-E32D33B50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" y="299298"/>
            <a:ext cx="2400300" cy="442020"/>
          </a:xfrm>
        </p:spPr>
        <p:txBody>
          <a:bodyPr/>
          <a:lstStyle/>
          <a:p>
            <a:r>
              <a:rPr lang="en-US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Export Instructions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1BE43-A0A6-144A-BF1B-16C8D1556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050" y="744583"/>
            <a:ext cx="2400300" cy="657497"/>
          </a:xfrm>
        </p:spPr>
        <p:txBody>
          <a:bodyPr>
            <a:normAutofit/>
          </a:bodyPr>
          <a:lstStyle/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Once both side options have been finalized, move them above this slide.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Move all other card sides not being used below this slide.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Double-check spelling, QR codes, download instructions, etc.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Delete this slide and all slides that follow.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5)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In the menu bar, click File &gt;&gt; Export &gt;&gt; PDF. </a:t>
            </a:r>
          </a:p>
          <a:p>
            <a:pPr algn="l"/>
            <a:endParaRPr lang="en-US" sz="500" dirty="0">
              <a:latin typeface="Avenir Book" panose="02000503020000020003" pitchFamily="2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64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61716" y="632460"/>
            <a:ext cx="1767014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“Glover Park Corporation” &amp; then choose your community. 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Answer any additional profile questions.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33601" y="65377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33601" y="9248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33601" y="1118165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Profile Question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482366-0D53-544E-B9A1-0C9F4A5A1E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7422" y="155494"/>
            <a:ext cx="844745" cy="1828798"/>
          </a:xfrm>
          <a:prstGeom prst="rect">
            <a:avLst/>
          </a:prstGeom>
        </p:spPr>
      </p:pic>
      <p:pic>
        <p:nvPicPr>
          <p:cNvPr id="14" name="Picture 13" descr="A close up of a screen&#10;&#10;Description automatically generated">
            <a:extLst>
              <a:ext uri="{FF2B5EF4-FFF2-40B4-BE49-F238E27FC236}">
                <a16:creationId xmlns:a16="http://schemas.microsoft.com/office/drawing/2014/main" id="{6736272C-B016-D040-8AA1-05F2FD5A6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15418A5-446D-3647-9B9F-1056FB116726}"/>
              </a:ext>
            </a:extLst>
          </p:cNvPr>
          <p:cNvSpPr/>
          <p:nvPr/>
        </p:nvSpPr>
        <p:spPr>
          <a:xfrm>
            <a:off x="1233601" y="148685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8E3B1F-3982-084C-9CD0-41BD5AA5D67E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604B74-F8C3-8B46-B46D-D0779EB7AD4E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2576697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61716" y="632460"/>
            <a:ext cx="1767014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“Glover Park Corporation” &amp; then choose your community. 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When prompted, enter in pin “XXXX”.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FA3B48-DCD2-BA46-8EEE-89D2BB8A9B44}"/>
              </a:ext>
            </a:extLst>
          </p:cNvPr>
          <p:cNvSpPr/>
          <p:nvPr/>
        </p:nvSpPr>
        <p:spPr>
          <a:xfrm>
            <a:off x="1233601" y="65377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14E9BC-B8C4-B344-A209-D7A293988F5E}"/>
              </a:ext>
            </a:extLst>
          </p:cNvPr>
          <p:cNvSpPr/>
          <p:nvPr/>
        </p:nvSpPr>
        <p:spPr>
          <a:xfrm>
            <a:off x="1233601" y="9248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59DE334-9CAB-9647-959D-219D0D924D87}"/>
              </a:ext>
            </a:extLst>
          </p:cNvPr>
          <p:cNvSpPr/>
          <p:nvPr/>
        </p:nvSpPr>
        <p:spPr>
          <a:xfrm>
            <a:off x="1233601" y="1118165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66F76DF-E7D9-3248-BF13-4F625BFB0D9F}"/>
              </a:ext>
            </a:extLst>
          </p:cNvPr>
          <p:cNvSpPr/>
          <p:nvPr/>
        </p:nvSpPr>
        <p:spPr>
          <a:xfrm>
            <a:off x="1233601" y="1482735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A4B74F-60DF-9244-81D9-CA7F2216BF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7422" y="155494"/>
            <a:ext cx="844745" cy="1828798"/>
          </a:xfrm>
          <a:prstGeom prst="rect">
            <a:avLst/>
          </a:prstGeom>
        </p:spPr>
      </p:pic>
      <p:pic>
        <p:nvPicPr>
          <p:cNvPr id="14" name="Picture 13" descr="A close up of a screen&#10;&#10;Description automatically generated">
            <a:extLst>
              <a:ext uri="{FF2B5EF4-FFF2-40B4-BE49-F238E27FC236}">
                <a16:creationId xmlns:a16="http://schemas.microsoft.com/office/drawing/2014/main" id="{7279B245-D9F7-B746-A557-76CEC624C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DC5967-A11E-D345-AD10-C6DB9D7D0CE8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DBEE22-B6EA-BB43-B40B-7DA4C643C8D2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2728512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48598" y="681889"/>
            <a:ext cx="1058498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Scan the QR Code. 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“LiveSafe,” then input &amp; verify your mobile phone number.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If prompted, search for your organization.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13129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13129" y="90090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13129" y="133074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F2A1-315F-9B44-972F-D23D943246F0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 Code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5F985-10D8-2143-960D-947DFF4CF46D}"/>
              </a:ext>
            </a:extLst>
          </p:cNvPr>
          <p:cNvSpPr/>
          <p:nvPr/>
        </p:nvSpPr>
        <p:spPr>
          <a:xfrm>
            <a:off x="2369389" y="997789"/>
            <a:ext cx="831011" cy="83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CAE39-172D-5848-9A1B-D54551DD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690" y="1059611"/>
            <a:ext cx="714076" cy="7140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8C6B8F-BC31-D34F-9AF3-DCBBDE44C28F}"/>
              </a:ext>
            </a:extLst>
          </p:cNvPr>
          <p:cNvSpPr/>
          <p:nvPr/>
        </p:nvSpPr>
        <p:spPr>
          <a:xfrm>
            <a:off x="2369389" y="948906"/>
            <a:ext cx="831011" cy="74762"/>
          </a:xfrm>
          <a:prstGeom prst="rect">
            <a:avLst/>
          </a:prstGeom>
          <a:solidFill>
            <a:srgbClr val="007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FC25D6-2549-074F-A672-1F22D38D45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7422" y="155494"/>
            <a:ext cx="844745" cy="1828798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5A410AED-17A3-3B43-A30D-824FF570B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F5CD20-C9FA-A64D-953D-F384055DDC3A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6B1681-9F52-D44F-A38C-5073757F18F4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2087693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48598" y="681889"/>
            <a:ext cx="1049545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Scan the QR Code.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“LiveSafe,” then input &amp; verify your mobile phone number.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Enter in “XXXX” when prompted for a pin.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F2A1-315F-9B44-972F-D23D943246F0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 Code + Pin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5F985-10D8-2143-960D-947DFF4CF46D}"/>
              </a:ext>
            </a:extLst>
          </p:cNvPr>
          <p:cNvSpPr/>
          <p:nvPr/>
        </p:nvSpPr>
        <p:spPr>
          <a:xfrm>
            <a:off x="2369389" y="997789"/>
            <a:ext cx="831011" cy="83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CAE39-172D-5848-9A1B-D54551DD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690" y="1059611"/>
            <a:ext cx="714076" cy="7140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8C6B8F-BC31-D34F-9AF3-DCBBDE44C28F}"/>
              </a:ext>
            </a:extLst>
          </p:cNvPr>
          <p:cNvSpPr/>
          <p:nvPr/>
        </p:nvSpPr>
        <p:spPr>
          <a:xfrm>
            <a:off x="2369389" y="948906"/>
            <a:ext cx="831011" cy="74762"/>
          </a:xfrm>
          <a:prstGeom prst="rect">
            <a:avLst/>
          </a:prstGeom>
          <a:solidFill>
            <a:srgbClr val="007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7EFB2C-F466-2645-BC92-67B5977DF1B2}"/>
              </a:ext>
            </a:extLst>
          </p:cNvPr>
          <p:cNvSpPr/>
          <p:nvPr/>
        </p:nvSpPr>
        <p:spPr>
          <a:xfrm>
            <a:off x="1213129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DAE4F0E-B45A-4042-89D9-10C322C102E7}"/>
              </a:ext>
            </a:extLst>
          </p:cNvPr>
          <p:cNvSpPr/>
          <p:nvPr/>
        </p:nvSpPr>
        <p:spPr>
          <a:xfrm>
            <a:off x="1213129" y="90090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E21525B-8157-2645-89AC-EE4C242C3C7D}"/>
              </a:ext>
            </a:extLst>
          </p:cNvPr>
          <p:cNvSpPr/>
          <p:nvPr/>
        </p:nvSpPr>
        <p:spPr>
          <a:xfrm>
            <a:off x="1213129" y="133074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5702DFC-08B1-C04D-B34D-A426437271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7422" y="155494"/>
            <a:ext cx="844745" cy="1828798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6B4C6C2F-91CF-294C-97EF-26AAAB31E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A9242B-8EB3-EE4E-BF78-F2BF2D863A4E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4F461E-2053-2246-B79A-9EFE94D33857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1591816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5">
            <a:extLst>
              <a:ext uri="{FF2B5EF4-FFF2-40B4-BE49-F238E27FC236}">
                <a16:creationId xmlns:a16="http://schemas.microsoft.com/office/drawing/2014/main" id="{4055B547-15FC-7F4C-9DE6-A9576E77B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71" r="11302" b="11301"/>
          <a:stretch/>
        </p:blipFill>
        <p:spPr>
          <a:xfrm>
            <a:off x="-1" y="1"/>
            <a:ext cx="3200401" cy="182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399" cy="1828799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51AD72-D459-3E49-8615-F812FD6F47AE}"/>
              </a:ext>
            </a:extLst>
          </p:cNvPr>
          <p:cNvSpPr txBox="1"/>
          <p:nvPr/>
        </p:nvSpPr>
        <p:spPr>
          <a:xfrm>
            <a:off x="-74763" y="-373811"/>
            <a:ext cx="333200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Old/Original Configuration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DCC013-8EB9-AE4B-A460-2F80569A26C2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97A1756-C17F-A94D-9683-89734BDF690A}"/>
              </a:ext>
            </a:extLst>
          </p:cNvPr>
          <p:cNvSpPr txBox="1"/>
          <p:nvPr/>
        </p:nvSpPr>
        <p:spPr>
          <a:xfrm>
            <a:off x="1603718" y="140678"/>
            <a:ext cx="1528689" cy="50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SAFETY STARTS WITH YOU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D4084AB-4140-DC41-86DE-1303C04CB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42" y="642428"/>
            <a:ext cx="967496" cy="6438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E04DFEB-2290-B149-99D4-17FD04356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270" y="1189481"/>
            <a:ext cx="976301" cy="6462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656C36-CA51-3C40-B9DE-CFCD2669D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623" y="628054"/>
            <a:ext cx="976301" cy="6497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C7C391-18F6-CE4B-866E-61ED2D8A57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7433" y="221483"/>
            <a:ext cx="1193134" cy="238981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836289D-DE81-CC4A-9236-0CCB24887C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65" y="1155699"/>
            <a:ext cx="952223" cy="64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39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</TotalTime>
  <Words>1158</Words>
  <Application>Microsoft Macintosh PowerPoint</Application>
  <PresentationFormat>Custom</PresentationFormat>
  <Paragraphs>106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Avenir Book</vt:lpstr>
      <vt:lpstr>Calibri</vt:lpstr>
      <vt:lpstr>Calibri Light</vt:lpstr>
      <vt:lpstr>Office Theme</vt:lpstr>
      <vt:lpstr>PowerPoint Presentation</vt:lpstr>
      <vt:lpstr>PowerPoint Presentation</vt:lpstr>
      <vt:lpstr>Export Instructions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Export Instructions</dc:title>
  <dc:creator>Microsoft Office User</dc:creator>
  <cp:lastModifiedBy>Courtney Newcomb</cp:lastModifiedBy>
  <cp:revision>51</cp:revision>
  <cp:lastPrinted>2018-12-26T15:59:55Z</cp:lastPrinted>
  <dcterms:created xsi:type="dcterms:W3CDTF">2018-12-26T14:26:40Z</dcterms:created>
  <dcterms:modified xsi:type="dcterms:W3CDTF">2021-09-02T21:39:17Z</dcterms:modified>
</cp:coreProperties>
</file>