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8" r:id="rId2"/>
    <p:sldId id="266" r:id="rId3"/>
    <p:sldId id="256" r:id="rId4"/>
    <p:sldId id="263" r:id="rId5"/>
    <p:sldId id="265" r:id="rId6"/>
    <p:sldId id="261" r:id="rId7"/>
    <p:sldId id="259" r:id="rId8"/>
    <p:sldId id="268" r:id="rId9"/>
  </p:sldIdLst>
  <p:sldSz cx="3200400" cy="1828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CAB"/>
    <a:srgbClr val="43BEE6"/>
    <a:srgbClr val="1AB1E0"/>
    <a:srgbClr val="DCDBDB"/>
    <a:srgbClr val="69768B"/>
    <a:srgbClr val="F26765"/>
    <a:srgbClr val="21A688"/>
    <a:srgbClr val="FAC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44"/>
    <p:restoredTop sz="81461"/>
  </p:normalViewPr>
  <p:slideViewPr>
    <p:cSldViewPr snapToGrid="0" snapToObjects="1">
      <p:cViewPr varScale="1">
        <p:scale>
          <a:sx n="400" d="100"/>
          <a:sy n="400" d="100"/>
        </p:scale>
        <p:origin x="249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1D83F-F799-3E47-85FD-BA367C6D057D}" type="datetimeFigureOut">
              <a:rPr lang="en-US" smtClean="0"/>
              <a:t>9/2/21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43000"/>
            <a:ext cx="54006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DBD44-5393-C745-BDEB-BB68883ED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74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1pPr>
    <a:lvl2pPr marL="120701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2pPr>
    <a:lvl3pPr marL="2414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3pPr>
    <a:lvl4pPr marL="3621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4pPr>
    <a:lvl5pPr marL="482803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5pPr>
    <a:lvl6pPr marL="603504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6pPr>
    <a:lvl7pPr marL="724205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7pPr>
    <a:lvl8pPr marL="8449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8pPr>
    <a:lvl9pPr marL="9656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38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68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46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67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PHONE SCREEN: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iPhone X frame.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updated screenshot you just dropped in.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layer the phone frame back on top of the app image. 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www.qr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-code-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generator.com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pPr marL="0" indent="0">
              <a:buFont typeface="+mj-lt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94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PHONE SCREEN: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iPhone X frame.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updated screenshot you just dropped in.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layer the phone frame back on top of the app image. 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www.qr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-code-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generator.com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pPr marL="0" indent="0">
              <a:buFont typeface="+mj-lt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92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68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299297"/>
            <a:ext cx="2400300" cy="636693"/>
          </a:xfrm>
        </p:spPr>
        <p:txBody>
          <a:bodyPr anchor="b"/>
          <a:lstStyle>
            <a:lvl1pPr algn="ctr">
              <a:defRPr sz="15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50" y="960543"/>
            <a:ext cx="2400300" cy="441537"/>
          </a:xfrm>
        </p:spPr>
        <p:txBody>
          <a:bodyPr/>
          <a:lstStyle>
            <a:lvl1pPr marL="0" indent="0" algn="ctr">
              <a:buNone/>
              <a:defRPr sz="630"/>
            </a:lvl1pPr>
            <a:lvl2pPr marL="120015" indent="0" algn="ctr">
              <a:buNone/>
              <a:defRPr sz="525"/>
            </a:lvl2pPr>
            <a:lvl3pPr marL="240030" indent="0" algn="ctr">
              <a:buNone/>
              <a:defRPr sz="472"/>
            </a:lvl3pPr>
            <a:lvl4pPr marL="360045" indent="0" algn="ctr">
              <a:buNone/>
              <a:defRPr sz="420"/>
            </a:lvl4pPr>
            <a:lvl5pPr marL="480060" indent="0" algn="ctr">
              <a:buNone/>
              <a:defRPr sz="420"/>
            </a:lvl5pPr>
            <a:lvl6pPr marL="600075" indent="0" algn="ctr">
              <a:buNone/>
              <a:defRPr sz="420"/>
            </a:lvl6pPr>
            <a:lvl7pPr marL="720090" indent="0" algn="ctr">
              <a:buNone/>
              <a:defRPr sz="420"/>
            </a:lvl7pPr>
            <a:lvl8pPr marL="840105" indent="0" algn="ctr">
              <a:buNone/>
              <a:defRPr sz="420"/>
            </a:lvl8pPr>
            <a:lvl9pPr marL="960120" indent="0" algn="ctr">
              <a:buNone/>
              <a:defRPr sz="4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3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7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90286" y="97367"/>
            <a:ext cx="690086" cy="1549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" y="97367"/>
            <a:ext cx="2030254" cy="154982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8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4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61" y="455930"/>
            <a:ext cx="2760345" cy="760730"/>
          </a:xfrm>
        </p:spPr>
        <p:txBody>
          <a:bodyPr anchor="b"/>
          <a:lstStyle>
            <a:lvl1pPr>
              <a:defRPr sz="15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361" y="1223857"/>
            <a:ext cx="2760345" cy="400050"/>
          </a:xfrm>
        </p:spPr>
        <p:txBody>
          <a:bodyPr/>
          <a:lstStyle>
            <a:lvl1pPr marL="0" indent="0">
              <a:buNone/>
              <a:defRPr sz="630">
                <a:solidFill>
                  <a:schemeClr val="tx1">
                    <a:tint val="75000"/>
                  </a:schemeClr>
                </a:solidFill>
              </a:defRPr>
            </a:lvl1pPr>
            <a:lvl2pPr marL="120015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2pPr>
            <a:lvl3pPr marL="240030" indent="0">
              <a:buNone/>
              <a:defRPr sz="472">
                <a:solidFill>
                  <a:schemeClr val="tx1">
                    <a:tint val="75000"/>
                  </a:schemeClr>
                </a:solidFill>
              </a:defRPr>
            </a:lvl3pPr>
            <a:lvl4pPr marL="36004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4pPr>
            <a:lvl5pPr marL="48006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5pPr>
            <a:lvl6pPr marL="60007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6pPr>
            <a:lvl7pPr marL="72009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7pPr>
            <a:lvl8pPr marL="84010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8pPr>
            <a:lvl9pPr marL="96012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1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8" y="486833"/>
            <a:ext cx="1360170" cy="1160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0203" y="486833"/>
            <a:ext cx="1360170" cy="1160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4" y="97367"/>
            <a:ext cx="2760345" cy="3534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45" y="448310"/>
            <a:ext cx="1353919" cy="219710"/>
          </a:xfrm>
        </p:spPr>
        <p:txBody>
          <a:bodyPr anchor="b"/>
          <a:lstStyle>
            <a:lvl1pPr marL="0" indent="0">
              <a:buNone/>
              <a:defRPr sz="630" b="1"/>
            </a:lvl1pPr>
            <a:lvl2pPr marL="120015" indent="0">
              <a:buNone/>
              <a:defRPr sz="525" b="1"/>
            </a:lvl2pPr>
            <a:lvl3pPr marL="240030" indent="0">
              <a:buNone/>
              <a:defRPr sz="472" b="1"/>
            </a:lvl3pPr>
            <a:lvl4pPr marL="360045" indent="0">
              <a:buNone/>
              <a:defRPr sz="420" b="1"/>
            </a:lvl4pPr>
            <a:lvl5pPr marL="480060" indent="0">
              <a:buNone/>
              <a:defRPr sz="420" b="1"/>
            </a:lvl5pPr>
            <a:lvl6pPr marL="600075" indent="0">
              <a:buNone/>
              <a:defRPr sz="420" b="1"/>
            </a:lvl6pPr>
            <a:lvl7pPr marL="720090" indent="0">
              <a:buNone/>
              <a:defRPr sz="420" b="1"/>
            </a:lvl7pPr>
            <a:lvl8pPr marL="840105" indent="0">
              <a:buNone/>
              <a:defRPr sz="420" b="1"/>
            </a:lvl8pPr>
            <a:lvl9pPr marL="960120" indent="0">
              <a:buNone/>
              <a:defRPr sz="4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445" y="668020"/>
            <a:ext cx="1353919" cy="98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20202" y="448310"/>
            <a:ext cx="1360587" cy="219710"/>
          </a:xfrm>
        </p:spPr>
        <p:txBody>
          <a:bodyPr anchor="b"/>
          <a:lstStyle>
            <a:lvl1pPr marL="0" indent="0">
              <a:buNone/>
              <a:defRPr sz="630" b="1"/>
            </a:lvl1pPr>
            <a:lvl2pPr marL="120015" indent="0">
              <a:buNone/>
              <a:defRPr sz="525" b="1"/>
            </a:lvl2pPr>
            <a:lvl3pPr marL="240030" indent="0">
              <a:buNone/>
              <a:defRPr sz="472" b="1"/>
            </a:lvl3pPr>
            <a:lvl4pPr marL="360045" indent="0">
              <a:buNone/>
              <a:defRPr sz="420" b="1"/>
            </a:lvl4pPr>
            <a:lvl5pPr marL="480060" indent="0">
              <a:buNone/>
              <a:defRPr sz="420" b="1"/>
            </a:lvl5pPr>
            <a:lvl6pPr marL="600075" indent="0">
              <a:buNone/>
              <a:defRPr sz="420" b="1"/>
            </a:lvl6pPr>
            <a:lvl7pPr marL="720090" indent="0">
              <a:buNone/>
              <a:defRPr sz="420" b="1"/>
            </a:lvl7pPr>
            <a:lvl8pPr marL="840105" indent="0">
              <a:buNone/>
              <a:defRPr sz="420" b="1"/>
            </a:lvl8pPr>
            <a:lvl9pPr marL="960120" indent="0">
              <a:buNone/>
              <a:defRPr sz="4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20202" y="668020"/>
            <a:ext cx="1360587" cy="98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1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1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5" y="121920"/>
            <a:ext cx="1032212" cy="426720"/>
          </a:xfrm>
        </p:spPr>
        <p:txBody>
          <a:bodyPr anchor="b"/>
          <a:lstStyle>
            <a:lvl1pPr>
              <a:defRPr sz="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0587" y="263314"/>
            <a:ext cx="1620203" cy="1299633"/>
          </a:xfrm>
        </p:spPr>
        <p:txBody>
          <a:bodyPr/>
          <a:lstStyle>
            <a:lvl1pPr>
              <a:defRPr sz="840"/>
            </a:lvl1pPr>
            <a:lvl2pPr>
              <a:defRPr sz="735"/>
            </a:lvl2pPr>
            <a:lvl3pPr>
              <a:defRPr sz="630"/>
            </a:lvl3pPr>
            <a:lvl4pPr>
              <a:defRPr sz="525"/>
            </a:lvl4pPr>
            <a:lvl5pPr>
              <a:defRPr sz="525"/>
            </a:lvl5pPr>
            <a:lvl6pPr>
              <a:defRPr sz="525"/>
            </a:lvl6pPr>
            <a:lvl7pPr>
              <a:defRPr sz="525"/>
            </a:lvl7pPr>
            <a:lvl8pPr>
              <a:defRPr sz="525"/>
            </a:lvl8pPr>
            <a:lvl9pPr>
              <a:defRPr sz="5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45" y="548640"/>
            <a:ext cx="1032212" cy="1016423"/>
          </a:xfrm>
        </p:spPr>
        <p:txBody>
          <a:bodyPr/>
          <a:lstStyle>
            <a:lvl1pPr marL="0" indent="0">
              <a:buNone/>
              <a:defRPr sz="420"/>
            </a:lvl1pPr>
            <a:lvl2pPr marL="120015" indent="0">
              <a:buNone/>
              <a:defRPr sz="368"/>
            </a:lvl2pPr>
            <a:lvl3pPr marL="240030" indent="0">
              <a:buNone/>
              <a:defRPr sz="315"/>
            </a:lvl3pPr>
            <a:lvl4pPr marL="360045" indent="0">
              <a:buNone/>
              <a:defRPr sz="263"/>
            </a:lvl4pPr>
            <a:lvl5pPr marL="480060" indent="0">
              <a:buNone/>
              <a:defRPr sz="263"/>
            </a:lvl5pPr>
            <a:lvl6pPr marL="600075" indent="0">
              <a:buNone/>
              <a:defRPr sz="263"/>
            </a:lvl6pPr>
            <a:lvl7pPr marL="720090" indent="0">
              <a:buNone/>
              <a:defRPr sz="263"/>
            </a:lvl7pPr>
            <a:lvl8pPr marL="840105" indent="0">
              <a:buNone/>
              <a:defRPr sz="263"/>
            </a:lvl8pPr>
            <a:lvl9pPr marL="960120" indent="0">
              <a:buNone/>
              <a:defRPr sz="2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5" y="121920"/>
            <a:ext cx="1032212" cy="426720"/>
          </a:xfrm>
        </p:spPr>
        <p:txBody>
          <a:bodyPr anchor="b"/>
          <a:lstStyle>
            <a:lvl1pPr>
              <a:defRPr sz="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0587" y="263314"/>
            <a:ext cx="1620203" cy="1299633"/>
          </a:xfrm>
        </p:spPr>
        <p:txBody>
          <a:bodyPr anchor="t"/>
          <a:lstStyle>
            <a:lvl1pPr marL="0" indent="0">
              <a:buNone/>
              <a:defRPr sz="840"/>
            </a:lvl1pPr>
            <a:lvl2pPr marL="120015" indent="0">
              <a:buNone/>
              <a:defRPr sz="735"/>
            </a:lvl2pPr>
            <a:lvl3pPr marL="240030" indent="0">
              <a:buNone/>
              <a:defRPr sz="630"/>
            </a:lvl3pPr>
            <a:lvl4pPr marL="360045" indent="0">
              <a:buNone/>
              <a:defRPr sz="525"/>
            </a:lvl4pPr>
            <a:lvl5pPr marL="480060" indent="0">
              <a:buNone/>
              <a:defRPr sz="525"/>
            </a:lvl5pPr>
            <a:lvl6pPr marL="600075" indent="0">
              <a:buNone/>
              <a:defRPr sz="525"/>
            </a:lvl6pPr>
            <a:lvl7pPr marL="720090" indent="0">
              <a:buNone/>
              <a:defRPr sz="525"/>
            </a:lvl7pPr>
            <a:lvl8pPr marL="840105" indent="0">
              <a:buNone/>
              <a:defRPr sz="525"/>
            </a:lvl8pPr>
            <a:lvl9pPr marL="960120" indent="0">
              <a:buNone/>
              <a:defRPr sz="5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45" y="548640"/>
            <a:ext cx="1032212" cy="1016423"/>
          </a:xfrm>
        </p:spPr>
        <p:txBody>
          <a:bodyPr/>
          <a:lstStyle>
            <a:lvl1pPr marL="0" indent="0">
              <a:buNone/>
              <a:defRPr sz="420"/>
            </a:lvl1pPr>
            <a:lvl2pPr marL="120015" indent="0">
              <a:buNone/>
              <a:defRPr sz="368"/>
            </a:lvl2pPr>
            <a:lvl3pPr marL="240030" indent="0">
              <a:buNone/>
              <a:defRPr sz="315"/>
            </a:lvl3pPr>
            <a:lvl4pPr marL="360045" indent="0">
              <a:buNone/>
              <a:defRPr sz="263"/>
            </a:lvl4pPr>
            <a:lvl5pPr marL="480060" indent="0">
              <a:buNone/>
              <a:defRPr sz="263"/>
            </a:lvl5pPr>
            <a:lvl6pPr marL="600075" indent="0">
              <a:buNone/>
              <a:defRPr sz="263"/>
            </a:lvl6pPr>
            <a:lvl7pPr marL="720090" indent="0">
              <a:buNone/>
              <a:defRPr sz="263"/>
            </a:lvl7pPr>
            <a:lvl8pPr marL="840105" indent="0">
              <a:buNone/>
              <a:defRPr sz="263"/>
            </a:lvl8pPr>
            <a:lvl9pPr marL="960120" indent="0">
              <a:buNone/>
              <a:defRPr sz="2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3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028" y="97367"/>
            <a:ext cx="2760345" cy="353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8" y="486833"/>
            <a:ext cx="2760345" cy="116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0028" y="1695027"/>
            <a:ext cx="720090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E01DF-4EA5-0540-8271-742068562C72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0133" y="1695027"/>
            <a:ext cx="1080135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60283" y="1695027"/>
            <a:ext cx="720090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6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40030" rtl="0" eaLnBrk="1" latinLnBrk="0" hangingPunct="1">
        <a:lnSpc>
          <a:spcPct val="90000"/>
        </a:lnSpc>
        <a:spcBef>
          <a:spcPct val="0"/>
        </a:spcBef>
        <a:buNone/>
        <a:defRPr sz="1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08" indent="-60008" algn="l" defTabSz="24003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735" kern="1200">
          <a:solidFill>
            <a:schemeClr val="tx1"/>
          </a:solidFill>
          <a:latin typeface="+mn-lt"/>
          <a:ea typeface="+mn-ea"/>
          <a:cs typeface="+mn-cs"/>
        </a:defRPr>
      </a:lvl1pPr>
      <a:lvl2pPr marL="18002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630" kern="1200">
          <a:solidFill>
            <a:schemeClr val="tx1"/>
          </a:solidFill>
          <a:latin typeface="+mn-lt"/>
          <a:ea typeface="+mn-ea"/>
          <a:cs typeface="+mn-cs"/>
        </a:defRPr>
      </a:lvl2pPr>
      <a:lvl3pPr marL="30003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525" kern="1200">
          <a:solidFill>
            <a:schemeClr val="tx1"/>
          </a:solidFill>
          <a:latin typeface="+mn-lt"/>
          <a:ea typeface="+mn-ea"/>
          <a:cs typeface="+mn-cs"/>
        </a:defRPr>
      </a:lvl3pPr>
      <a:lvl4pPr marL="42005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54006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6008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8009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90011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102012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1pPr>
      <a:lvl2pPr marL="12001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2pPr>
      <a:lvl3pPr marL="24003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3pPr>
      <a:lvl4pPr marL="36004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48006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0007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2009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84010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96012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71602" y="663074"/>
            <a:ext cx="1573900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your university.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36133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36133" y="1003301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36133" y="130285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52F8FB-2881-594C-B339-40E93094BEF7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D11A95-5E0B-F240-9EEF-2D28922FB4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7422" y="155494"/>
            <a:ext cx="844745" cy="1828799"/>
          </a:xfrm>
          <a:prstGeom prst="rect">
            <a:avLst/>
          </a:prstGeom>
        </p:spPr>
      </p:pic>
      <p:pic>
        <p:nvPicPr>
          <p:cNvPr id="16" name="Picture 15" descr="A close up of a screen&#10;&#10;Description automatically generated">
            <a:extLst>
              <a:ext uri="{FF2B5EF4-FFF2-40B4-BE49-F238E27FC236}">
                <a16:creationId xmlns:a16="http://schemas.microsoft.com/office/drawing/2014/main" id="{FD8B2359-3FA6-404C-AE27-1ECCC7CFB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" y="63682"/>
            <a:ext cx="1063243" cy="2044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E638A8-AD0D-EE41-88D1-818427BD08C5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E242E4-C45A-DA48-8F19-BA209B5B4809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University</a:t>
            </a:r>
          </a:p>
        </p:txBody>
      </p:sp>
    </p:spTree>
    <p:extLst>
      <p:ext uri="{BB962C8B-B14F-4D97-AF65-F5344CB8AC3E}">
        <p14:creationId xmlns:p14="http://schemas.microsoft.com/office/powerpoint/2010/main" val="2645246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CB43DA-A39F-9640-BC03-155E81C56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143" b="7143"/>
          <a:stretch/>
        </p:blipFill>
        <p:spPr>
          <a:xfrm>
            <a:off x="0" y="-1"/>
            <a:ext cx="3200400" cy="182880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D856B2-9F92-ED41-B152-CAE86CB603D3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C385870-49FE-A442-9B34-AE5A06FC0BA8}"/>
              </a:ext>
            </a:extLst>
          </p:cNvPr>
          <p:cNvSpPr txBox="1"/>
          <p:nvPr/>
        </p:nvSpPr>
        <p:spPr>
          <a:xfrm>
            <a:off x="1603718" y="140678"/>
            <a:ext cx="1528689" cy="50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SAFETY STARTS WITH YOU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6CBD6-6F3F-CE41-9858-9628DA38DE5F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5D4DB-87DB-F646-8B4A-605ABB547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76" y="644919"/>
            <a:ext cx="967496" cy="643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E10095-D3B2-3543-B336-32ADA1FF1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9" y="1195310"/>
            <a:ext cx="967496" cy="640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8A12B6-3924-AB49-A92C-46B5D1A12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0567" y="1184952"/>
            <a:ext cx="967495" cy="643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C0C4C4-653D-CC41-BC23-8612CB393D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9920" y="639938"/>
            <a:ext cx="974981" cy="6488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F3489D-1326-144E-B611-B496A993FBD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21908" y="270817"/>
            <a:ext cx="1397413" cy="2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79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1A623-8DB2-E74E-81A3-E32D33B50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" y="299298"/>
            <a:ext cx="2400300" cy="442020"/>
          </a:xfrm>
        </p:spPr>
        <p:txBody>
          <a:bodyPr/>
          <a:lstStyle/>
          <a:p>
            <a:r>
              <a:rPr lang="en-US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Export Instructions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1BE43-A0A6-144A-BF1B-16C8D1556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050" y="744583"/>
            <a:ext cx="2400300" cy="657497"/>
          </a:xfrm>
        </p:spPr>
        <p:txBody>
          <a:bodyPr>
            <a:normAutofit/>
          </a:bodyPr>
          <a:lstStyle/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Once both side options have been finalized, move them above this slide.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Move all other card sides not being used below this slide.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Double-check spelling, QR codes, download instructions, etc.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Delete this slide and all slides that follow.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5)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In the menu bar, click File &gt;&gt; Export &gt;&gt; PDF. </a:t>
            </a:r>
          </a:p>
          <a:p>
            <a:pPr algn="l"/>
            <a:endParaRPr lang="en-US" sz="500" dirty="0">
              <a:latin typeface="Avenir Book" panose="02000503020000020003" pitchFamily="2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713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61716" y="632460"/>
            <a:ext cx="1767014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your university. 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Answer any additional profile questions.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33601" y="65377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33601" y="9248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33601" y="111337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Profile Question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207D55-2896-C844-9D61-A6CEED4529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7422" y="155494"/>
            <a:ext cx="844745" cy="1828799"/>
          </a:xfrm>
          <a:prstGeom prst="rect">
            <a:avLst/>
          </a:prstGeom>
        </p:spPr>
      </p:pic>
      <p:pic>
        <p:nvPicPr>
          <p:cNvPr id="16" name="Picture 15" descr="A close up of a screen&#10;&#10;Description automatically generated">
            <a:extLst>
              <a:ext uri="{FF2B5EF4-FFF2-40B4-BE49-F238E27FC236}">
                <a16:creationId xmlns:a16="http://schemas.microsoft.com/office/drawing/2014/main" id="{CF4EB577-FFB9-4A47-AA4E-6AA4CFB76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" y="63682"/>
            <a:ext cx="1063243" cy="204433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15418A5-446D-3647-9B9F-1056FB116726}"/>
              </a:ext>
            </a:extLst>
          </p:cNvPr>
          <p:cNvSpPr/>
          <p:nvPr/>
        </p:nvSpPr>
        <p:spPr>
          <a:xfrm>
            <a:off x="1240473" y="13003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70DB83-6EF5-E344-BF94-424641AFA8D2}"/>
              </a:ext>
            </a:extLst>
          </p:cNvPr>
          <p:cNvSpPr txBox="1"/>
          <p:nvPr/>
        </p:nvSpPr>
        <p:spPr>
          <a:xfrm>
            <a:off x="1046648" y="147655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7746C7-2B35-6140-95AC-A0B7F93F85F7}"/>
              </a:ext>
            </a:extLst>
          </p:cNvPr>
          <p:cNvSpPr txBox="1"/>
          <p:nvPr/>
        </p:nvSpPr>
        <p:spPr>
          <a:xfrm>
            <a:off x="1235818" y="357220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University</a:t>
            </a:r>
          </a:p>
        </p:txBody>
      </p:sp>
    </p:spTree>
    <p:extLst>
      <p:ext uri="{BB962C8B-B14F-4D97-AF65-F5344CB8AC3E}">
        <p14:creationId xmlns:p14="http://schemas.microsoft.com/office/powerpoint/2010/main" val="2708001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61716" y="632460"/>
            <a:ext cx="1767014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your university.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When prompted, enter in pin “XXXX”.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FA3B48-DCD2-BA46-8EEE-89D2BB8A9B44}"/>
              </a:ext>
            </a:extLst>
          </p:cNvPr>
          <p:cNvSpPr/>
          <p:nvPr/>
        </p:nvSpPr>
        <p:spPr>
          <a:xfrm>
            <a:off x="1233601" y="65377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14E9BC-B8C4-B344-A209-D7A293988F5E}"/>
              </a:ext>
            </a:extLst>
          </p:cNvPr>
          <p:cNvSpPr/>
          <p:nvPr/>
        </p:nvSpPr>
        <p:spPr>
          <a:xfrm>
            <a:off x="1233601" y="9248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59DE334-9CAB-9647-959D-219D0D924D87}"/>
              </a:ext>
            </a:extLst>
          </p:cNvPr>
          <p:cNvSpPr/>
          <p:nvPr/>
        </p:nvSpPr>
        <p:spPr>
          <a:xfrm>
            <a:off x="1233601" y="1118165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66F76DF-E7D9-3248-BF13-4F625BFB0D9F}"/>
              </a:ext>
            </a:extLst>
          </p:cNvPr>
          <p:cNvSpPr/>
          <p:nvPr/>
        </p:nvSpPr>
        <p:spPr>
          <a:xfrm>
            <a:off x="1233601" y="1295417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782199-06FE-3642-AB69-C680998BC3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7422" y="155494"/>
            <a:ext cx="844745" cy="1828799"/>
          </a:xfrm>
          <a:prstGeom prst="rect">
            <a:avLst/>
          </a:prstGeom>
        </p:spPr>
      </p:pic>
      <p:pic>
        <p:nvPicPr>
          <p:cNvPr id="13" name="Picture 12" descr="A close up of a screen&#10;&#10;Description automatically generated">
            <a:extLst>
              <a:ext uri="{FF2B5EF4-FFF2-40B4-BE49-F238E27FC236}">
                <a16:creationId xmlns:a16="http://schemas.microsoft.com/office/drawing/2014/main" id="{145D66FD-27B9-AE4C-9F2B-EF3481D84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" y="63681"/>
            <a:ext cx="1065281" cy="20482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2FB536-EA14-754A-8535-BA4D52E7C2F2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F65408-22C3-144F-95CE-7940F1386F7D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University</a:t>
            </a:r>
          </a:p>
        </p:txBody>
      </p:sp>
    </p:spTree>
    <p:extLst>
      <p:ext uri="{BB962C8B-B14F-4D97-AF65-F5344CB8AC3E}">
        <p14:creationId xmlns:p14="http://schemas.microsoft.com/office/powerpoint/2010/main" val="1262979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48598" y="681889"/>
            <a:ext cx="1058498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Scan the QR Code. 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“LiveSafe,” then input &amp; verify your mobile phone number.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If prompted, search for your school.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13129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13129" y="90090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13129" y="133074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F2A1-315F-9B44-972F-D23D943246F0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 Code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5F985-10D8-2143-960D-947DFF4CF46D}"/>
              </a:ext>
            </a:extLst>
          </p:cNvPr>
          <p:cNvSpPr/>
          <p:nvPr/>
        </p:nvSpPr>
        <p:spPr>
          <a:xfrm>
            <a:off x="2369389" y="997789"/>
            <a:ext cx="831011" cy="83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CAE39-172D-5848-9A1B-D54551DD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690" y="1059611"/>
            <a:ext cx="714076" cy="7140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8C6B8F-BC31-D34F-9AF3-DCBBDE44C28F}"/>
              </a:ext>
            </a:extLst>
          </p:cNvPr>
          <p:cNvSpPr/>
          <p:nvPr/>
        </p:nvSpPr>
        <p:spPr>
          <a:xfrm>
            <a:off x="2369389" y="948906"/>
            <a:ext cx="831011" cy="74762"/>
          </a:xfrm>
          <a:prstGeom prst="rect">
            <a:avLst/>
          </a:prstGeom>
          <a:solidFill>
            <a:srgbClr val="007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AA5857-13CE-BD45-AB40-663EC306E2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7422" y="155494"/>
            <a:ext cx="844745" cy="1828799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8DECF08A-5DCA-0242-AC86-D55429656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8" y="63682"/>
            <a:ext cx="1063243" cy="2044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6874CB-9602-564F-B7FA-69B5E58D49CF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7273A1-9F85-BA4B-BDE8-813A186012AF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University</a:t>
            </a:r>
          </a:p>
        </p:txBody>
      </p:sp>
    </p:spTree>
    <p:extLst>
      <p:ext uri="{BB962C8B-B14F-4D97-AF65-F5344CB8AC3E}">
        <p14:creationId xmlns:p14="http://schemas.microsoft.com/office/powerpoint/2010/main" val="3305325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48598" y="681889"/>
            <a:ext cx="1049545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Scan the QR Code.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“LiveSafe,” then input &amp; verify your mobile phone number.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Enter in “XXXX” when prompted for a pin.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F2A1-315F-9B44-972F-D23D943246F0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 Code + Pin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5F985-10D8-2143-960D-947DFF4CF46D}"/>
              </a:ext>
            </a:extLst>
          </p:cNvPr>
          <p:cNvSpPr/>
          <p:nvPr/>
        </p:nvSpPr>
        <p:spPr>
          <a:xfrm>
            <a:off x="2369389" y="997789"/>
            <a:ext cx="831011" cy="83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CAE39-172D-5848-9A1B-D54551DD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690" y="1059611"/>
            <a:ext cx="714076" cy="7140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8C6B8F-BC31-D34F-9AF3-DCBBDE44C28F}"/>
              </a:ext>
            </a:extLst>
          </p:cNvPr>
          <p:cNvSpPr/>
          <p:nvPr/>
        </p:nvSpPr>
        <p:spPr>
          <a:xfrm>
            <a:off x="2369389" y="948906"/>
            <a:ext cx="831011" cy="74762"/>
          </a:xfrm>
          <a:prstGeom prst="rect">
            <a:avLst/>
          </a:prstGeom>
          <a:solidFill>
            <a:srgbClr val="007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7EFB2C-F466-2645-BC92-67B5977DF1B2}"/>
              </a:ext>
            </a:extLst>
          </p:cNvPr>
          <p:cNvSpPr/>
          <p:nvPr/>
        </p:nvSpPr>
        <p:spPr>
          <a:xfrm>
            <a:off x="1213129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DAE4F0E-B45A-4042-89D9-10C322C102E7}"/>
              </a:ext>
            </a:extLst>
          </p:cNvPr>
          <p:cNvSpPr/>
          <p:nvPr/>
        </p:nvSpPr>
        <p:spPr>
          <a:xfrm>
            <a:off x="1213129" y="90090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E21525B-8157-2645-89AC-EE4C242C3C7D}"/>
              </a:ext>
            </a:extLst>
          </p:cNvPr>
          <p:cNvSpPr/>
          <p:nvPr/>
        </p:nvSpPr>
        <p:spPr>
          <a:xfrm>
            <a:off x="1213129" y="133074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047ECD-96F2-8443-99BC-85D07BEBA0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7422" y="155494"/>
            <a:ext cx="844745" cy="1828799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C0902182-B072-5E4C-B003-3950059B1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8" y="63682"/>
            <a:ext cx="1063243" cy="2044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82044B-45D4-D146-AC85-8365E7C8CF1B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43EF4E-C150-5140-89E1-1D8E74C4E5DE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University</a:t>
            </a:r>
          </a:p>
        </p:txBody>
      </p:sp>
    </p:spTree>
    <p:extLst>
      <p:ext uri="{BB962C8B-B14F-4D97-AF65-F5344CB8AC3E}">
        <p14:creationId xmlns:p14="http://schemas.microsoft.com/office/powerpoint/2010/main" val="2818593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CB43DA-A39F-9640-BC03-155E81C56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143" b="7143"/>
          <a:stretch/>
        </p:blipFill>
        <p:spPr>
          <a:xfrm>
            <a:off x="0" y="-1"/>
            <a:ext cx="3200400" cy="182880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D856B2-9F92-ED41-B152-CAE86CB603D3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C385870-49FE-A442-9B34-AE5A06FC0BA8}"/>
              </a:ext>
            </a:extLst>
          </p:cNvPr>
          <p:cNvSpPr txBox="1"/>
          <p:nvPr/>
        </p:nvSpPr>
        <p:spPr>
          <a:xfrm>
            <a:off x="1603718" y="140678"/>
            <a:ext cx="1528689" cy="50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SAFETY STARTS WITH YOU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6CBD6-6F3F-CE41-9858-9628DA38DE5F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D576B2-5B9A-934D-92BA-609C748E9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42" y="642428"/>
            <a:ext cx="967496" cy="6438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1F5FD5-0CB3-AB47-B31D-3113642E2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270" y="1189481"/>
            <a:ext cx="976301" cy="646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A4C877-26B6-9E4C-9D6B-26B0F99F5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623" y="628054"/>
            <a:ext cx="976301" cy="649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690610-E5EF-1D4A-B17A-72B4D8280C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62" y="1182564"/>
            <a:ext cx="976301" cy="6462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107229-92D5-3548-8704-B38E09652F1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21908" y="270817"/>
            <a:ext cx="1397413" cy="2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5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</TotalTime>
  <Words>1129</Words>
  <Application>Microsoft Macintosh PowerPoint</Application>
  <PresentationFormat>Custom</PresentationFormat>
  <Paragraphs>108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Avenir Book</vt:lpstr>
      <vt:lpstr>Calibri</vt:lpstr>
      <vt:lpstr>Calibri Light</vt:lpstr>
      <vt:lpstr>Office Theme</vt:lpstr>
      <vt:lpstr>PowerPoint Presentation</vt:lpstr>
      <vt:lpstr>PowerPoint Presentation</vt:lpstr>
      <vt:lpstr>Export Instructions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Export Instructions</dc:title>
  <dc:creator>Microsoft Office User</dc:creator>
  <cp:lastModifiedBy>Courtney Newcomb</cp:lastModifiedBy>
  <cp:revision>56</cp:revision>
  <cp:lastPrinted>2018-12-26T15:59:55Z</cp:lastPrinted>
  <dcterms:created xsi:type="dcterms:W3CDTF">2018-12-26T14:26:40Z</dcterms:created>
  <dcterms:modified xsi:type="dcterms:W3CDTF">2021-09-02T18:33:07Z</dcterms:modified>
</cp:coreProperties>
</file>