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8" r:id="rId2"/>
    <p:sldId id="266" r:id="rId3"/>
    <p:sldId id="256" r:id="rId4"/>
    <p:sldId id="263" r:id="rId5"/>
    <p:sldId id="265" r:id="rId6"/>
    <p:sldId id="261" r:id="rId7"/>
    <p:sldId id="259" r:id="rId8"/>
    <p:sldId id="268" r:id="rId9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4"/>
    <p:restoredTop sz="81461"/>
  </p:normalViewPr>
  <p:slideViewPr>
    <p:cSldViewPr snapToGrid="0" snapToObjects="1">
      <p:cViewPr varScale="1">
        <p:scale>
          <a:sx n="400" d="100"/>
          <a:sy n="400" d="100"/>
        </p:scale>
        <p:origin x="249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3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6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6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9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9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6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299297"/>
            <a:ext cx="2400300" cy="636693"/>
          </a:xfrm>
        </p:spPr>
        <p:txBody>
          <a:bodyPr anchor="b"/>
          <a:lstStyle>
            <a:lvl1pPr algn="ctr"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960543"/>
            <a:ext cx="2400300" cy="441537"/>
          </a:xfrm>
        </p:spPr>
        <p:txBody>
          <a:bodyPr/>
          <a:lstStyle>
            <a:lvl1pPr marL="0" indent="0" algn="ctr">
              <a:buNone/>
              <a:defRPr sz="630"/>
            </a:lvl1pPr>
            <a:lvl2pPr marL="120015" indent="0" algn="ctr">
              <a:buNone/>
              <a:defRPr sz="525"/>
            </a:lvl2pPr>
            <a:lvl3pPr marL="240030" indent="0" algn="ctr">
              <a:buNone/>
              <a:defRPr sz="472"/>
            </a:lvl3pPr>
            <a:lvl4pPr marL="360045" indent="0" algn="ctr">
              <a:buNone/>
              <a:defRPr sz="420"/>
            </a:lvl4pPr>
            <a:lvl5pPr marL="480060" indent="0" algn="ctr">
              <a:buNone/>
              <a:defRPr sz="420"/>
            </a:lvl5pPr>
            <a:lvl6pPr marL="600075" indent="0" algn="ctr">
              <a:buNone/>
              <a:defRPr sz="420"/>
            </a:lvl6pPr>
            <a:lvl7pPr marL="720090" indent="0" algn="ctr">
              <a:buNone/>
              <a:defRPr sz="420"/>
            </a:lvl7pPr>
            <a:lvl8pPr marL="840105" indent="0" algn="ctr">
              <a:buNone/>
              <a:defRPr sz="420"/>
            </a:lvl8pPr>
            <a:lvl9pPr marL="960120" indent="0" algn="ctr">
              <a:buNone/>
              <a:defRPr sz="4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286" y="97367"/>
            <a:ext cx="690086" cy="1549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" y="97367"/>
            <a:ext cx="2030254" cy="15498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1" y="455930"/>
            <a:ext cx="2760345" cy="760730"/>
          </a:xfrm>
        </p:spPr>
        <p:txBody>
          <a:bodyPr anchor="b"/>
          <a:lstStyle>
            <a:lvl1pPr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61" y="1223857"/>
            <a:ext cx="2760345" cy="400050"/>
          </a:xfrm>
        </p:spPr>
        <p:txBody>
          <a:bodyPr/>
          <a:lstStyle>
            <a:lvl1pPr marL="0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1pPr>
            <a:lvl2pPr marL="12001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40030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36004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4pPr>
            <a:lvl5pPr marL="48006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5pPr>
            <a:lvl6pPr marL="60007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6pPr>
            <a:lvl7pPr marL="72009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7pPr>
            <a:lvl8pPr marL="84010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8pPr>
            <a:lvl9pPr marL="96012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8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4" y="97367"/>
            <a:ext cx="2760345" cy="3534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45" y="448310"/>
            <a:ext cx="1353919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45" y="668020"/>
            <a:ext cx="1353919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202" y="448310"/>
            <a:ext cx="1360587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202" y="668020"/>
            <a:ext cx="1360587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87" y="263314"/>
            <a:ext cx="1620203" cy="1299633"/>
          </a:xfrm>
        </p:spPr>
        <p:txBody>
          <a:bodyPr/>
          <a:lstStyle>
            <a:lvl1pPr>
              <a:defRPr sz="840"/>
            </a:lvl1pPr>
            <a:lvl2pPr>
              <a:defRPr sz="735"/>
            </a:lvl2pPr>
            <a:lvl3pPr>
              <a:defRPr sz="630"/>
            </a:lvl3pPr>
            <a:lvl4pPr>
              <a:defRPr sz="525"/>
            </a:lvl4pPr>
            <a:lvl5pPr>
              <a:defRPr sz="525"/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587" y="263314"/>
            <a:ext cx="1620203" cy="1299633"/>
          </a:xfrm>
        </p:spPr>
        <p:txBody>
          <a:bodyPr anchor="t"/>
          <a:lstStyle>
            <a:lvl1pPr marL="0" indent="0">
              <a:buNone/>
              <a:defRPr sz="840"/>
            </a:lvl1pPr>
            <a:lvl2pPr marL="120015" indent="0">
              <a:buNone/>
              <a:defRPr sz="735"/>
            </a:lvl2pPr>
            <a:lvl3pPr marL="240030" indent="0">
              <a:buNone/>
              <a:defRPr sz="630"/>
            </a:lvl3pPr>
            <a:lvl4pPr marL="360045" indent="0">
              <a:buNone/>
              <a:defRPr sz="525"/>
            </a:lvl4pPr>
            <a:lvl5pPr marL="480060" indent="0">
              <a:buNone/>
              <a:defRPr sz="525"/>
            </a:lvl5pPr>
            <a:lvl6pPr marL="600075" indent="0">
              <a:buNone/>
              <a:defRPr sz="525"/>
            </a:lvl6pPr>
            <a:lvl7pPr marL="720090" indent="0">
              <a:buNone/>
              <a:defRPr sz="525"/>
            </a:lvl7pPr>
            <a:lvl8pPr marL="840105" indent="0">
              <a:buNone/>
              <a:defRPr sz="525"/>
            </a:lvl8pPr>
            <a:lvl9pPr marL="960120" indent="0">
              <a:buNone/>
              <a:defRPr sz="5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8" y="97367"/>
            <a:ext cx="2760345" cy="35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8" y="486833"/>
            <a:ext cx="2760345" cy="116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28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133" y="1695027"/>
            <a:ext cx="1080135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283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71602" y="663074"/>
            <a:ext cx="1573900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your university.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6133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6133" y="1003301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6133" y="1302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D11A95-5E0B-F240-9EEF-2D28922F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FD8B2359-3FA6-404C-AE27-1ECCC7CF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E638A8-AD0D-EE41-88D1-818427BD08C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242E4-C45A-DA48-8F19-BA209B5B4809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264524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43" b="7143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D856B2-9F92-ED41-B152-CAE86CB603D3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385870-49FE-A442-9B34-AE5A06FC0BA8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5D4DB-87DB-F646-8B4A-605ABB54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E10095-D3B2-3543-B336-32ADA1FF1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8A12B6-3924-AB49-A92C-46B5D1A12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C0C4C4-653D-CC41-BC23-8612CB393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F8E0BE-D16B-D54C-A150-72B7CF029F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7433" y="221483"/>
            <a:ext cx="1193134" cy="2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9298"/>
            <a:ext cx="2400300" cy="442020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744583"/>
            <a:ext cx="2400300" cy="657497"/>
          </a:xfrm>
        </p:spPr>
        <p:txBody>
          <a:bodyPr>
            <a:normAutofit/>
          </a:bodyPr>
          <a:lstStyle/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5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13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your university.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3601" y="111337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207D55-2896-C844-9D61-A6CEED4529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CF4EB577-FFB9-4A47-AA4E-6AA4CFB76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40473" y="13003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70DB83-6EF5-E344-BF94-424641AFA8D2}"/>
              </a:ext>
            </a:extLst>
          </p:cNvPr>
          <p:cNvSpPr txBox="1"/>
          <p:nvPr/>
        </p:nvSpPr>
        <p:spPr>
          <a:xfrm>
            <a:off x="1046648" y="147655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7746C7-2B35-6140-95AC-A0B7F93F85F7}"/>
              </a:ext>
            </a:extLst>
          </p:cNvPr>
          <p:cNvSpPr txBox="1"/>
          <p:nvPr/>
        </p:nvSpPr>
        <p:spPr>
          <a:xfrm>
            <a:off x="1235818" y="357220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270800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your university.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33601" y="1295417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782199-06FE-3642-AB69-C680998BC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3" name="Picture 12" descr="A close up of a screen&#10;&#10;Description automatically generated">
            <a:extLst>
              <a:ext uri="{FF2B5EF4-FFF2-40B4-BE49-F238E27FC236}">
                <a16:creationId xmlns:a16="http://schemas.microsoft.com/office/drawing/2014/main" id="{145D66FD-27B9-AE4C-9F2B-EF3481D84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63681"/>
            <a:ext cx="1065281" cy="20482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2FB536-EA14-754A-8535-BA4D52E7C2F2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F65408-22C3-144F-95CE-7940F1386F7D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126297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58498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If prompted, search for your school.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AA5857-13CE-BD45-AB40-663EC306E2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8DECF08A-5DCA-0242-AC86-D55429656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6874CB-9602-564F-B7FA-69B5E58D49CF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7273A1-9F85-BA4B-BDE8-813A186012AF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330532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4954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Enter in “XXXX” when prompted for a pin.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 + Pin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7EFB2C-F466-2645-BC92-67B5977DF1B2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E4F0E-B45A-4042-89D9-10C322C102E7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21525B-8157-2645-89AC-EE4C242C3C7D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047ECD-96F2-8443-99BC-85D07BEBA0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C0902182-B072-5E4C-B003-3950059B1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82044B-45D4-D146-AC85-8365E7C8CF1B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3EF4E-C150-5140-89E1-1D8E74C4E5DE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281859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43" b="7143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D856B2-9F92-ED41-B152-CAE86CB603D3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385870-49FE-A442-9B34-AE5A06FC0BA8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576B2-5B9A-934D-92BA-609C748E9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F5FD5-0CB3-AB47-B31D-3113642E2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4C877-26B6-9E4C-9D6B-26B0F99F5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90610-E5EF-1D4A-B17A-72B4D8280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62" y="1182564"/>
            <a:ext cx="976301" cy="646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7F1F85-4483-684A-9472-9A9729D45A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7433" y="221483"/>
            <a:ext cx="1193134" cy="2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5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1129</Words>
  <Application>Microsoft Macintosh PowerPoint</Application>
  <PresentationFormat>Custom</PresentationFormat>
  <Paragraphs>108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Courtney Newcomb</cp:lastModifiedBy>
  <cp:revision>55</cp:revision>
  <cp:lastPrinted>2018-12-26T15:59:55Z</cp:lastPrinted>
  <dcterms:created xsi:type="dcterms:W3CDTF">2018-12-26T14:26:40Z</dcterms:created>
  <dcterms:modified xsi:type="dcterms:W3CDTF">2021-09-02T18:32:18Z</dcterms:modified>
</cp:coreProperties>
</file>