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75" r:id="rId2"/>
    <p:sldId id="284" r:id="rId3"/>
    <p:sldId id="285" r:id="rId4"/>
    <p:sldId id="292" r:id="rId5"/>
    <p:sldId id="289" r:id="rId6"/>
    <p:sldId id="286" r:id="rId7"/>
    <p:sldId id="287" r:id="rId8"/>
    <p:sldId id="288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llanmörkt format 3 - Dekorfär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67"/>
    <p:restoredTop sz="92531"/>
  </p:normalViewPr>
  <p:slideViewPr>
    <p:cSldViewPr snapToGrid="0" snapToObjects="1">
      <p:cViewPr varScale="1">
        <p:scale>
          <a:sx n="101" d="100"/>
          <a:sy n="101" d="100"/>
        </p:scale>
        <p:origin x="9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18AD1-FC29-8641-9F8C-FA34D2F9B3CA}" type="datetimeFigureOut">
              <a:rPr lang="sv-SE" smtClean="0"/>
              <a:t>2021-09-11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F84A6-0347-8D45-84B4-7111AC695F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6983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22D49-B0AD-A942-9B14-02E69F8F1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244B-944C-7F4A-A40C-59FF62666623}" type="datetime1">
              <a:rPr lang="sv-SE" smtClean="0"/>
              <a:t>2021-09-11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E33F5-7B64-C742-ADD1-680D73326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err="1">
                <a:solidFill>
                  <a:schemeClr val="accent1"/>
                </a:solidFill>
              </a:rPr>
              <a:t>www.wowfoundations.org</a:t>
            </a:r>
            <a:r>
              <a:rPr lang="sv-SE" dirty="0"/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86963-8CBF-F34C-BC66-BD413D3DE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1ADAF43-F212-CA46-88F4-8311CA5C98AA}"/>
              </a:ext>
            </a:extLst>
          </p:cNvPr>
          <p:cNvSpPr/>
          <p:nvPr userDrawn="1"/>
        </p:nvSpPr>
        <p:spPr>
          <a:xfrm>
            <a:off x="3441654" y="3502321"/>
            <a:ext cx="4983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US" dirty="0"/>
            </a:br>
            <a:r>
              <a:rPr lang="en-US" dirty="0"/>
              <a:t>WOMEN ON WEDNESDAY FOUNDATION</a:t>
            </a:r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BFC24401-F14B-C446-BF98-CBC6CAC7AEFC}"/>
              </a:ext>
            </a:extLst>
          </p:cNvPr>
          <p:cNvCxnSpPr/>
          <p:nvPr userDrawn="1"/>
        </p:nvCxnSpPr>
        <p:spPr>
          <a:xfrm>
            <a:off x="3441654" y="3607386"/>
            <a:ext cx="49838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D8690CA-01D4-214F-AE3A-31437578AF4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41654" y="4335850"/>
            <a:ext cx="4983877" cy="8239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53C42BD-0C0C-C249-933C-08A1E4FDF0EA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739358"/>
            <a:ext cx="4983877" cy="313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ullets +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F2992-3DA3-E045-899A-23B595607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816864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2F4B1-F524-9947-A62E-468188415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2171-8CCF-3145-BDB0-E361FFAC0F29}" type="datetime1">
              <a:rPr lang="sv-SE" smtClean="0"/>
              <a:t>2021-09-11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ECD14-EC85-EA4C-9975-7957C9DA9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4B657-8ACD-FC44-8533-72CFFCFFB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5148FDF-3916-A94B-8ACD-C52A89DBAAA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970072" y="1912381"/>
            <a:ext cx="3492000" cy="885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921FED-01E6-1946-B77C-047F148B1F1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04136" y="1912381"/>
            <a:ext cx="3492000" cy="885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159F6DD-B6CA-CC46-B6CA-61BB98DCDD9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38200" y="1912382"/>
            <a:ext cx="3492000" cy="885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6001C4DC-F094-0D46-ADBA-A6B63A4494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DC325E4-2CD9-EE46-89B9-4D439FEEAB0D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38200" y="3019899"/>
            <a:ext cx="3492000" cy="2973799"/>
          </a:xfrm>
          <a:prstGeom prst="rect">
            <a:avLst/>
          </a:prstGeom>
        </p:spPr>
        <p:txBody>
          <a:bodyPr anchor="ctr"/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450CE1E-E26A-9845-892A-0480FAF857B3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01648" y="3019898"/>
            <a:ext cx="3492000" cy="2973799"/>
          </a:xfrm>
          <a:prstGeom prst="rect">
            <a:avLst/>
          </a:prstGeom>
        </p:spPr>
        <p:txBody>
          <a:bodyPr anchor="ctr"/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4E756D1-770B-EF42-AA8D-F3BE679C29E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965096" y="3019897"/>
            <a:ext cx="3492000" cy="2973799"/>
          </a:xfrm>
          <a:prstGeom prst="rect">
            <a:avLst/>
          </a:prstGeom>
        </p:spPr>
        <p:txBody>
          <a:bodyPr anchor="ctr"/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1388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s + illustrati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F2992-3DA3-E045-899A-23B595607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816864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2F4B1-F524-9947-A62E-468188415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2171-8CCF-3145-BDB0-E361FFAC0F29}" type="datetime1">
              <a:rPr lang="sv-SE" smtClean="0"/>
              <a:t>2021-09-11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ECD14-EC85-EA4C-9975-7957C9DA9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4B657-8ACD-FC44-8533-72CFFCFFB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5148FDF-3916-A94B-8ACD-C52A89DBAAA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891260" y="4586488"/>
            <a:ext cx="4488628" cy="885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921FED-01E6-1946-B77C-047F148B1F1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891260" y="3558381"/>
            <a:ext cx="4488628" cy="885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159F6DD-B6CA-CC46-B6CA-61BB98DCDD9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891260" y="2530274"/>
            <a:ext cx="4488628" cy="885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3205C15E-32AD-7647-BE9C-CB174EDE29BC}"/>
              </a:ext>
            </a:extLst>
          </p:cNvPr>
          <p:cNvSpPr/>
          <p:nvPr userDrawn="1"/>
        </p:nvSpPr>
        <p:spPr>
          <a:xfrm>
            <a:off x="5897299" y="2562034"/>
            <a:ext cx="800100" cy="822305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✔️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28A9CBE6-607B-0347-AD07-6415DE6C6948}"/>
              </a:ext>
            </a:extLst>
          </p:cNvPr>
          <p:cNvSpPr/>
          <p:nvPr userDrawn="1"/>
        </p:nvSpPr>
        <p:spPr>
          <a:xfrm>
            <a:off x="5897299" y="3590141"/>
            <a:ext cx="800100" cy="822305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✔️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7F790E53-0FA4-194A-98ED-FD8B2B4E7A4D}"/>
              </a:ext>
            </a:extLst>
          </p:cNvPr>
          <p:cNvSpPr/>
          <p:nvPr userDrawn="1"/>
        </p:nvSpPr>
        <p:spPr>
          <a:xfrm>
            <a:off x="5897299" y="4618248"/>
            <a:ext cx="800100" cy="822305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✔️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283A14E-4038-BD43-A738-03266C2EEC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38200" y="2470143"/>
            <a:ext cx="4870210" cy="2973799"/>
          </a:xfrm>
          <a:prstGeom prst="rect">
            <a:avLst/>
          </a:prstGeom>
        </p:spPr>
        <p:txBody>
          <a:bodyPr anchor="ctr"/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12D189B4-C269-0649-AFC8-03B0DD49A4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5082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91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9F2AE-5C43-5540-8EAC-69A5C1EE1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789CA1-8636-BB4C-AB83-92FFD3F32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5889B-86EE-0B45-9872-3C1BAC4D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F0467-49BE-9C43-9CC3-C5D88C70FA22}" type="datetime1">
              <a:rPr lang="sv-SE" smtClean="0"/>
              <a:t>2021-09-11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C8EEB-9AF4-8B48-93B4-99E490B0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D4323-7C2A-3949-A2DD-11A592B9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0FE80513-41ED-994D-84D5-C2EE656967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52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B7CB4-2B70-4F49-BD7C-D78BEE785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6864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E2FB6-9BFF-4847-9000-0BE95DAD1D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9E4A4-F0D1-994F-9F54-2826AB853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405FA2-5ED4-8443-8206-055424F69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B75C6-24A5-0E44-A5F7-7F0C78A38267}" type="datetime1">
              <a:rPr lang="sv-SE" smtClean="0"/>
              <a:t>2021-09-11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BF97BB-0497-A840-B7F0-7A72E3DE8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063F02-7BBC-DB4D-BFA6-E0991C126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2D32B044-C65F-0C47-82A8-A23D85C310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140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01514-8EBC-1348-9A97-C8AABF823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167052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1190D-E320-B04A-834C-06D283D2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C56CC9-EC6D-2544-80BD-9DBAF46BE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0376E-7E43-1E41-AFED-CAF9E72AD4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AEF5AB-94ED-384C-A81C-744BD4D4BD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61BDB4-0886-404E-B2A4-24C831F5A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C5543-AFFA-4E46-BA91-7C111541FA9B}" type="datetime1">
              <a:rPr lang="sv-SE" smtClean="0"/>
              <a:t>2021-09-11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75FA77-42AB-8148-84D2-50E347F2D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60B69E-1895-6045-A822-25106C4E1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9963FA89-3FE0-0644-BC99-6E1DB614C8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611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01514-8EBC-1348-9A97-C8AABF823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167052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1190D-E320-B04A-834C-06D283D2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C56CC9-EC6D-2544-80BD-9DBAF46BE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0376E-7E43-1E41-AFED-CAF9E72AD4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AEF5AB-94ED-384C-A81C-744BD4D4BD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61BDB4-0886-404E-B2A4-24C831F5A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C5543-AFFA-4E46-BA91-7C111541FA9B}" type="datetime1">
              <a:rPr lang="sv-SE" smtClean="0"/>
              <a:t>2021-09-11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75FA77-42AB-8148-84D2-50E347F2D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60B69E-1895-6045-A822-25106C4E1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9963FA89-3FE0-0644-BC99-6E1DB614C8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33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CB6E-1E89-6C44-A448-D6D557CEF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5721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E55E0-463F-2A4E-A24B-A15D4385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A94B8-1452-CA4C-890F-4D4D9F2DC1F6}" type="datetime1">
              <a:rPr lang="sv-SE" smtClean="0"/>
              <a:t>2021-09-11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67F1E-F33A-964F-B082-E578B3F9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717EA7-D44F-3A43-9547-E11EE283D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diagram 8">
            <a:extLst>
              <a:ext uri="{FF2B5EF4-FFF2-40B4-BE49-F238E27FC236}">
                <a16:creationId xmlns:a16="http://schemas.microsoft.com/office/drawing/2014/main" id="{D40C1E1E-A5A6-D949-B77C-12D7C4AAE7B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1943100"/>
            <a:ext cx="10515600" cy="396557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på ikonen för att lägga till ett diagram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E7BCE73-F64A-984E-BEA5-F17A69ED2B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581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CB6E-1E89-6C44-A448-D6D557CEF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5721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E55E0-463F-2A4E-A24B-A15D4385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A94B8-1452-CA4C-890F-4D4D9F2DC1F6}" type="datetime1">
              <a:rPr lang="sv-SE" smtClean="0"/>
              <a:t>2021-09-11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67F1E-F33A-964F-B082-E578B3F9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717EA7-D44F-3A43-9547-E11EE283D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abell 8">
            <a:extLst>
              <a:ext uri="{FF2B5EF4-FFF2-40B4-BE49-F238E27FC236}">
                <a16:creationId xmlns:a16="http://schemas.microsoft.com/office/drawing/2014/main" id="{8214D155-05B7-904F-A662-60230635DC7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2171700"/>
            <a:ext cx="10515600" cy="366871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på ikonen för att lägga till en tabell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D5F7E3B-ECE8-664C-8F0E-EF653E0028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02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accent3">
            <a:lumMod val="20000"/>
            <a:lumOff val="80000"/>
            <a:alpha val="8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CB6E-1E89-6C44-A448-D6D557CEF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5721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E55E0-463F-2A4E-A24B-A15D4385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A94B8-1452-CA4C-890F-4D4D9F2DC1F6}" type="datetime1">
              <a:rPr lang="sv-SE" smtClean="0"/>
              <a:t>2021-09-11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67F1E-F33A-964F-B082-E578B3F9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717EA7-D44F-3A43-9547-E11EE283D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306D6BB-1F54-5B47-8725-7093CF671D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81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CB6E-1E89-6C44-A448-D6D557CEF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5721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E55E0-463F-2A4E-A24B-A15D4385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A94B8-1452-CA4C-890F-4D4D9F2DC1F6}" type="datetime1">
              <a:rPr lang="sv-SE" smtClean="0"/>
              <a:t>2021-09-11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67F1E-F33A-964F-B082-E578B3F9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717EA7-D44F-3A43-9547-E11EE283D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1E45AFD-BBC8-E348-BBB7-A6BB4DCA36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7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22D49-B0AD-A942-9B14-02E69F8F1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82332" y="5177348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9EE6244B-944C-7F4A-A40C-59FF62666623}" type="datetime1">
              <a:rPr lang="sv-SE" smtClean="0"/>
              <a:pPr/>
              <a:t>2021-09-11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E33F5-7B64-C742-ADD1-680D73326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96532" y="6357619"/>
            <a:ext cx="4114800" cy="365125"/>
          </a:xfrm>
        </p:spPr>
        <p:txBody>
          <a:bodyPr/>
          <a:lstStyle/>
          <a:p>
            <a:r>
              <a:rPr lang="sv-SE" dirty="0" err="1">
                <a:solidFill>
                  <a:schemeClr val="accent1"/>
                </a:solidFill>
              </a:rPr>
              <a:t>www.wowfoundations.org</a:t>
            </a:r>
            <a:r>
              <a:rPr lang="sv-SE" dirty="0"/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86963-8CBF-F34C-BC66-BD413D3DE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6620" y="6357620"/>
            <a:ext cx="415290" cy="365125"/>
          </a:xfrm>
        </p:spPr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67B4E28-C512-3142-A114-FFDCE68D356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092" y="899907"/>
            <a:ext cx="4752528" cy="252028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41ADAF43-F212-CA46-88F4-8311CA5C98AA}"/>
              </a:ext>
            </a:extLst>
          </p:cNvPr>
          <p:cNvSpPr/>
          <p:nvPr userDrawn="1"/>
        </p:nvSpPr>
        <p:spPr>
          <a:xfrm>
            <a:off x="6161994" y="3502321"/>
            <a:ext cx="4983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US" dirty="0"/>
            </a:br>
            <a:r>
              <a:rPr lang="en-US" dirty="0"/>
              <a:t>WOMEN ON WEDNESDAY FOUNDATION</a:t>
            </a:r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BFC24401-F14B-C446-BF98-CBC6CAC7AEFC}"/>
              </a:ext>
            </a:extLst>
          </p:cNvPr>
          <p:cNvCxnSpPr/>
          <p:nvPr userDrawn="1"/>
        </p:nvCxnSpPr>
        <p:spPr>
          <a:xfrm>
            <a:off x="6161994" y="3607386"/>
            <a:ext cx="49838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D8690CA-01D4-214F-AE3A-31437578AF4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61994" y="4335850"/>
            <a:ext cx="4983877" cy="8239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F89A3BA-A60A-8548-9DBD-7DD4176E99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r="39451"/>
          <a:stretch/>
        </p:blipFill>
        <p:spPr>
          <a:xfrm>
            <a:off x="0" y="-8812"/>
            <a:ext cx="55367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229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A0EE8F-46C7-314D-86FE-673E65741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7BE6-5AFA-834F-8752-1E97FC737EDD}" type="datetime1">
              <a:rPr lang="sv-SE" smtClean="0"/>
              <a:t>2021-09-11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57F882-5BDD-464E-9D1E-D16CC32ED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76710-1450-3C4C-AEE7-05D3131AA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7044F85F-1D49-9A49-91C3-657EA0885D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414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91E2C-8F94-5F43-B6ED-7E4E26643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23597-FD2F-5749-8C17-4CB9D886A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38036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CD2886-B59D-C04E-9E78-8823C9EC9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4FE27D-7663-8441-AF30-D6592D25A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A47F1-354C-004F-9D91-A648F697D999}" type="datetime1">
              <a:rPr lang="sv-SE" smtClean="0"/>
              <a:t>2021-09-11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A70AF-B417-2946-8104-E25E84C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A35C85-9933-304F-AE6A-741E98100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741D0AB8-C875-6249-8CCB-84007691DF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947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C0444-3118-EF41-8590-162E2DEDC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4F0A7E-D64B-234E-BB5C-0A44B791A0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57400"/>
            <a:ext cx="6172200" cy="3803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8E9E23-1270-EF4F-9ECF-17F8467D9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63105-3AB6-EA4F-8F80-02BAABA63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249D-5D75-4E4E-9536-5CF6C75E49A0}" type="datetime1">
              <a:rPr lang="sv-SE" smtClean="0"/>
              <a:t>2021-09-11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B4500-496B-4042-B155-F2FCD6B35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155661-60B6-C14F-BC17-99C407E3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2D73F08-943F-9947-83C7-7C550E7E70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90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22D49-B0AD-A942-9B14-02E69F8F1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82332" y="5075748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9EE6244B-944C-7F4A-A40C-59FF62666623}" type="datetime1">
              <a:rPr lang="sv-SE" smtClean="0"/>
              <a:pPr/>
              <a:t>2021-09-11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E33F5-7B64-C742-ADD1-680D73326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96532" y="6256019"/>
            <a:ext cx="4114800" cy="365125"/>
          </a:xfrm>
        </p:spPr>
        <p:txBody>
          <a:bodyPr/>
          <a:lstStyle/>
          <a:p>
            <a:r>
              <a:rPr lang="sv-SE" dirty="0" err="1">
                <a:solidFill>
                  <a:schemeClr val="accent1"/>
                </a:solidFill>
              </a:rPr>
              <a:t>www.wowfoundations.org</a:t>
            </a:r>
            <a:r>
              <a:rPr lang="sv-SE" dirty="0"/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86963-8CBF-F34C-BC66-BD413D3DE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6620" y="6256020"/>
            <a:ext cx="415290" cy="365125"/>
          </a:xfrm>
        </p:spPr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67B4E28-C512-3142-A114-FFDCE68D356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092" y="472867"/>
            <a:ext cx="4752528" cy="252028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41ADAF43-F212-CA46-88F4-8311CA5C98AA}"/>
              </a:ext>
            </a:extLst>
          </p:cNvPr>
          <p:cNvSpPr/>
          <p:nvPr userDrawn="1"/>
        </p:nvSpPr>
        <p:spPr>
          <a:xfrm>
            <a:off x="6161994" y="3400721"/>
            <a:ext cx="4983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US" dirty="0"/>
            </a:br>
            <a:r>
              <a:rPr lang="en-US" dirty="0"/>
              <a:t>WOMEN ON WEDNESDAY FOUNDATION</a:t>
            </a:r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BFC24401-F14B-C446-BF98-CBC6CAC7AEFC}"/>
              </a:ext>
            </a:extLst>
          </p:cNvPr>
          <p:cNvCxnSpPr/>
          <p:nvPr userDrawn="1"/>
        </p:nvCxnSpPr>
        <p:spPr>
          <a:xfrm>
            <a:off x="6161994" y="3505786"/>
            <a:ext cx="49838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D8690CA-01D4-214F-AE3A-31437578AF4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61994" y="4234250"/>
            <a:ext cx="4983877" cy="8239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D1E2E5-8A1E-1B4F-B6FA-C16EF1CE60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7977" y="313219"/>
            <a:ext cx="5099932" cy="638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179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F2992-3DA3-E045-899A-23B595607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816864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25A3B-0B03-ED4F-BBBB-D88EFAA3B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2F4B1-F524-9947-A62E-468188415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2171-8CCF-3145-BDB0-E361FFAC0F29}" type="datetime1">
              <a:rPr lang="sv-SE" smtClean="0"/>
              <a:t>2021-09-11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ECD14-EC85-EA4C-9975-7957C9DA9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4B657-8ACD-FC44-8533-72CFFCFFB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7897D48-D877-244A-8941-775F50E8E3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65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- 3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F2992-3DA3-E045-899A-23B595607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816864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2F4B1-F524-9947-A62E-468188415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2171-8CCF-3145-BDB0-E361FFAC0F29}" type="datetime1">
              <a:rPr lang="sv-SE" smtClean="0"/>
              <a:t>2021-09-11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ECD14-EC85-EA4C-9975-7957C9DA9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4B657-8ACD-FC44-8533-72CFFCFFB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5148FDF-3916-A94B-8ACD-C52A89DBAAA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232212" y="4572402"/>
            <a:ext cx="9121588" cy="885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921FED-01E6-1946-B77C-047F148B1F1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232212" y="3544295"/>
            <a:ext cx="9121588" cy="885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159F6DD-B6CA-CC46-B6CA-61BB98DCDD9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232212" y="2516188"/>
            <a:ext cx="9121588" cy="885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3205C15E-32AD-7647-BE9C-CB174EDE29BC}"/>
              </a:ext>
            </a:extLst>
          </p:cNvPr>
          <p:cNvSpPr/>
          <p:nvPr userDrawn="1"/>
        </p:nvSpPr>
        <p:spPr>
          <a:xfrm>
            <a:off x="1238251" y="2547948"/>
            <a:ext cx="800100" cy="822305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✔️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28A9CBE6-607B-0347-AD07-6415DE6C6948}"/>
              </a:ext>
            </a:extLst>
          </p:cNvPr>
          <p:cNvSpPr/>
          <p:nvPr userDrawn="1"/>
        </p:nvSpPr>
        <p:spPr>
          <a:xfrm>
            <a:off x="1238251" y="3576055"/>
            <a:ext cx="800100" cy="822305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✔️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7F790E53-0FA4-194A-98ED-FD8B2B4E7A4D}"/>
              </a:ext>
            </a:extLst>
          </p:cNvPr>
          <p:cNvSpPr/>
          <p:nvPr userDrawn="1"/>
        </p:nvSpPr>
        <p:spPr>
          <a:xfrm>
            <a:off x="1238251" y="4604162"/>
            <a:ext cx="800100" cy="822305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✔️</a:t>
            </a:r>
            <a:endParaRPr lang="sv-SE" sz="3200" dirty="0">
              <a:solidFill>
                <a:schemeClr val="accent1"/>
              </a:solidFill>
            </a:endParaRP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0200A5C8-75C9-9F4C-B29F-D0EC03DFE3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91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- 5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F2992-3DA3-E045-899A-23B595607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816864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2F4B1-F524-9947-A62E-468188415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2171-8CCF-3145-BDB0-E361FFAC0F29}" type="datetime1">
              <a:rPr lang="sv-SE" smtClean="0"/>
              <a:t>2021-09-11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ECD14-EC85-EA4C-9975-7957C9DA9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4B657-8ACD-FC44-8533-72CFFCFFB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5148FDF-3916-A94B-8ACD-C52A89DBAAA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927412" y="4017957"/>
            <a:ext cx="9121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921FED-01E6-1946-B77C-047F148B1F1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927412" y="3102901"/>
            <a:ext cx="9121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159F6DD-B6CA-CC46-B6CA-61BB98DCDD9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927412" y="2187845"/>
            <a:ext cx="9121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3205C15E-32AD-7647-BE9C-CB174EDE29BC}"/>
              </a:ext>
            </a:extLst>
          </p:cNvPr>
          <p:cNvSpPr>
            <a:spLocks noChangeAspect="1"/>
          </p:cNvSpPr>
          <p:nvPr userDrawn="1"/>
        </p:nvSpPr>
        <p:spPr>
          <a:xfrm>
            <a:off x="1056591" y="2241251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DC1ED21-D141-204F-A8FE-E4DF2C65254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1908362" y="4933013"/>
            <a:ext cx="9121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A0F59DD6-5779-5F4D-9EFD-17E37FD52BB8}"/>
              </a:ext>
            </a:extLst>
          </p:cNvPr>
          <p:cNvSpPr>
            <a:spLocks noChangeAspect="1"/>
          </p:cNvSpPr>
          <p:nvPr userDrawn="1"/>
        </p:nvSpPr>
        <p:spPr>
          <a:xfrm>
            <a:off x="1056591" y="3156307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D99FB425-4A39-F841-8677-8C353EA48162}"/>
              </a:ext>
            </a:extLst>
          </p:cNvPr>
          <p:cNvSpPr>
            <a:spLocks noChangeAspect="1"/>
          </p:cNvSpPr>
          <p:nvPr userDrawn="1"/>
        </p:nvSpPr>
        <p:spPr>
          <a:xfrm>
            <a:off x="1056591" y="4071363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00B8CF00-1A34-FD46-9590-EDBB5CFAAC6F}"/>
              </a:ext>
            </a:extLst>
          </p:cNvPr>
          <p:cNvSpPr>
            <a:spLocks noChangeAspect="1"/>
          </p:cNvSpPr>
          <p:nvPr userDrawn="1"/>
        </p:nvSpPr>
        <p:spPr>
          <a:xfrm>
            <a:off x="1056591" y="4986419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35D08654-3355-E949-A267-0CC90620B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74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- 5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F2992-3DA3-E045-899A-23B595607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816864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2F4B1-F524-9947-A62E-468188415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2171-8CCF-3145-BDB0-E361FFAC0F29}" type="datetime1">
              <a:rPr lang="sv-SE" smtClean="0"/>
              <a:t>2021-09-11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ECD14-EC85-EA4C-9975-7957C9DA9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4B657-8ACD-FC44-8533-72CFFCFFB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5148FDF-3916-A94B-8ACD-C52A89DBAAA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927412" y="4017957"/>
            <a:ext cx="4168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921FED-01E6-1946-B77C-047F148B1F1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927412" y="3102901"/>
            <a:ext cx="4168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159F6DD-B6CA-CC46-B6CA-61BB98DCDD9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927412" y="2187845"/>
            <a:ext cx="4168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3205C15E-32AD-7647-BE9C-CB174EDE29BC}"/>
              </a:ext>
            </a:extLst>
          </p:cNvPr>
          <p:cNvSpPr>
            <a:spLocks noChangeAspect="1"/>
          </p:cNvSpPr>
          <p:nvPr userDrawn="1"/>
        </p:nvSpPr>
        <p:spPr>
          <a:xfrm>
            <a:off x="1056591" y="2241251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DC1ED21-D141-204F-A8FE-E4DF2C65254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1908362" y="4933013"/>
            <a:ext cx="4168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A0F59DD6-5779-5F4D-9EFD-17E37FD52BB8}"/>
              </a:ext>
            </a:extLst>
          </p:cNvPr>
          <p:cNvSpPr>
            <a:spLocks noChangeAspect="1"/>
          </p:cNvSpPr>
          <p:nvPr userDrawn="1"/>
        </p:nvSpPr>
        <p:spPr>
          <a:xfrm>
            <a:off x="1056591" y="3156307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D99FB425-4A39-F841-8677-8C353EA48162}"/>
              </a:ext>
            </a:extLst>
          </p:cNvPr>
          <p:cNvSpPr>
            <a:spLocks noChangeAspect="1"/>
          </p:cNvSpPr>
          <p:nvPr userDrawn="1"/>
        </p:nvSpPr>
        <p:spPr>
          <a:xfrm>
            <a:off x="1056591" y="4071363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00B8CF00-1A34-FD46-9590-EDBB5CFAAC6F}"/>
              </a:ext>
            </a:extLst>
          </p:cNvPr>
          <p:cNvSpPr>
            <a:spLocks noChangeAspect="1"/>
          </p:cNvSpPr>
          <p:nvPr userDrawn="1"/>
        </p:nvSpPr>
        <p:spPr>
          <a:xfrm>
            <a:off x="1056591" y="4986419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35D08654-3355-E949-A267-0CC90620B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2985F00-017C-D345-ABAC-038690474E9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116417" y="2187845"/>
            <a:ext cx="4237384" cy="3501168"/>
          </a:xfrm>
          <a:prstGeom prst="rect">
            <a:avLst/>
          </a:prstGeom>
        </p:spPr>
        <p:txBody>
          <a:bodyPr anchor="ctr"/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7888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- 5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F2992-3DA3-E045-899A-23B595607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816864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2F4B1-F524-9947-A62E-468188415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2171-8CCF-3145-BDB0-E361FFAC0F29}" type="datetime1">
              <a:rPr lang="sv-SE" smtClean="0"/>
              <a:t>2021-09-11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ECD14-EC85-EA4C-9975-7957C9DA9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4B657-8ACD-FC44-8533-72CFFCFFB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5148FDF-3916-A94B-8ACD-C52A89DBAAA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232212" y="3637640"/>
            <a:ext cx="9121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921FED-01E6-1946-B77C-047F148B1F1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232212" y="2722584"/>
            <a:ext cx="9121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159F6DD-B6CA-CC46-B6CA-61BB98DCDD9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232212" y="1807528"/>
            <a:ext cx="9121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3205C15E-32AD-7647-BE9C-CB174EDE29BC}"/>
              </a:ext>
            </a:extLst>
          </p:cNvPr>
          <p:cNvSpPr>
            <a:spLocks noChangeAspect="1"/>
          </p:cNvSpPr>
          <p:nvPr userDrawn="1"/>
        </p:nvSpPr>
        <p:spPr>
          <a:xfrm>
            <a:off x="1361390" y="1860934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1F4D2D3-2486-004B-AEB3-BD1BE3DD8A17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13162" y="5467752"/>
            <a:ext cx="9121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DC1ED21-D141-204F-A8FE-E4DF2C65254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213162" y="4552696"/>
            <a:ext cx="9121588" cy="75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A0F59DD6-5779-5F4D-9EFD-17E37FD52BB8}"/>
              </a:ext>
            </a:extLst>
          </p:cNvPr>
          <p:cNvSpPr>
            <a:spLocks noChangeAspect="1"/>
          </p:cNvSpPr>
          <p:nvPr userDrawn="1"/>
        </p:nvSpPr>
        <p:spPr>
          <a:xfrm>
            <a:off x="1361390" y="2775990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D99FB425-4A39-F841-8677-8C353EA48162}"/>
              </a:ext>
            </a:extLst>
          </p:cNvPr>
          <p:cNvSpPr>
            <a:spLocks noChangeAspect="1"/>
          </p:cNvSpPr>
          <p:nvPr userDrawn="1"/>
        </p:nvSpPr>
        <p:spPr>
          <a:xfrm>
            <a:off x="1361390" y="3691046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00B8CF00-1A34-FD46-9590-EDBB5CFAAC6F}"/>
              </a:ext>
            </a:extLst>
          </p:cNvPr>
          <p:cNvSpPr>
            <a:spLocks noChangeAspect="1"/>
          </p:cNvSpPr>
          <p:nvPr userDrawn="1"/>
        </p:nvSpPr>
        <p:spPr>
          <a:xfrm>
            <a:off x="1361390" y="4606102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FC25B311-8B3E-454B-87BA-6FEF28FA4126}"/>
              </a:ext>
            </a:extLst>
          </p:cNvPr>
          <p:cNvSpPr>
            <a:spLocks noChangeAspect="1"/>
          </p:cNvSpPr>
          <p:nvPr userDrawn="1"/>
        </p:nvSpPr>
        <p:spPr>
          <a:xfrm>
            <a:off x="1361390" y="5521158"/>
            <a:ext cx="665529" cy="649188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✔️</a:t>
            </a:r>
            <a:endParaRPr lang="sv-SE" sz="2400" dirty="0">
              <a:solidFill>
                <a:schemeClr val="accent1"/>
              </a:solidFill>
            </a:endParaRP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35D08654-3355-E949-A267-0CC90620B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76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s +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F2992-3DA3-E045-899A-23B595607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816864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2F4B1-F524-9947-A62E-468188415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2171-8CCF-3145-BDB0-E361FFAC0F29}" type="datetime1">
              <a:rPr lang="sv-SE" smtClean="0"/>
              <a:t>2021-09-11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ECD14-EC85-EA4C-9975-7957C9DA9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www.wowfoundations.org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4B657-8ACD-FC44-8533-72CFFCFFB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5148FDF-3916-A94B-8ACD-C52A89DBAAA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232212" y="4572402"/>
            <a:ext cx="4488628" cy="885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921FED-01E6-1946-B77C-047F148B1F1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232212" y="3544295"/>
            <a:ext cx="4488628" cy="885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159F6DD-B6CA-CC46-B6CA-61BB98DCDD9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232212" y="2516188"/>
            <a:ext cx="4488628" cy="885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3205C15E-32AD-7647-BE9C-CB174EDE29BC}"/>
              </a:ext>
            </a:extLst>
          </p:cNvPr>
          <p:cNvSpPr/>
          <p:nvPr userDrawn="1"/>
        </p:nvSpPr>
        <p:spPr>
          <a:xfrm>
            <a:off x="1238251" y="2547948"/>
            <a:ext cx="800100" cy="822305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✔️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28A9CBE6-607B-0347-AD07-6415DE6C6948}"/>
              </a:ext>
            </a:extLst>
          </p:cNvPr>
          <p:cNvSpPr/>
          <p:nvPr userDrawn="1"/>
        </p:nvSpPr>
        <p:spPr>
          <a:xfrm>
            <a:off x="1238251" y="3576055"/>
            <a:ext cx="800100" cy="822305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✔️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7F790E53-0FA4-194A-98ED-FD8B2B4E7A4D}"/>
              </a:ext>
            </a:extLst>
          </p:cNvPr>
          <p:cNvSpPr/>
          <p:nvPr userDrawn="1"/>
        </p:nvSpPr>
        <p:spPr>
          <a:xfrm>
            <a:off x="1238251" y="4604162"/>
            <a:ext cx="800100" cy="822305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✔️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283A14E-4038-BD43-A738-03266C2EEC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891260" y="2516188"/>
            <a:ext cx="4870210" cy="2942039"/>
          </a:xfrm>
          <a:prstGeom prst="rect">
            <a:avLst/>
          </a:prstGeom>
        </p:spPr>
        <p:txBody>
          <a:bodyPr anchor="ctr"/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6001C4DC-F094-0D46-ADBA-A6B63A4494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44" y="239395"/>
            <a:ext cx="2416084" cy="12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37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32C85-E5A9-214D-8161-6ECCBE108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4B467-EC67-1F4D-A3A6-7463DBAD8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A385A-162D-6E42-90FE-03E0E60563CD}" type="datetime1">
              <a:rPr lang="sv-SE" smtClean="0"/>
              <a:t>2021-09-11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9C760-152D-3F4D-A965-4C0BFDE06E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24BC7-F0B9-CF40-B0A0-858B7ED91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D0DC9-1CEB-CE41-9020-3B596AE11A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4387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70" r:id="rId6"/>
    <p:sldLayoutId id="2147483671" r:id="rId7"/>
    <p:sldLayoutId id="2147483655" r:id="rId8"/>
    <p:sldLayoutId id="2147483656" r:id="rId9"/>
    <p:sldLayoutId id="2147483669" r:id="rId10"/>
    <p:sldLayoutId id="2147483657" r:id="rId11"/>
    <p:sldLayoutId id="2147483658" r:id="rId12"/>
    <p:sldLayoutId id="2147483659" r:id="rId13"/>
    <p:sldLayoutId id="2147483660" r:id="rId14"/>
    <p:sldLayoutId id="2147483668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C61F7F0-2F7D-1443-84C3-9CABE438E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244B-944C-7F4A-A40C-59FF62666623}" type="datetime1">
              <a:rPr lang="sv-SE" smtClean="0"/>
              <a:t>2021-09-11</a:t>
            </a:fld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E49ADACD-EE98-5842-8700-5B9C69825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1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9E0C711-7BFA-514D-B64B-552EEB5EF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Förnamn Efternamn</a:t>
            </a:r>
          </a:p>
          <a:p>
            <a:r>
              <a:rPr lang="sv-SE" dirty="0"/>
              <a:t>datum</a:t>
            </a:r>
          </a:p>
        </p:txBody>
      </p:sp>
      <p:pic>
        <p:nvPicPr>
          <p:cNvPr id="5" name="Bildobjekt 12" descr="A picture containing object&#10;&#10;Description automatically generated">
            <a:extLst>
              <a:ext uri="{FF2B5EF4-FFF2-40B4-BE49-F238E27FC236}">
                <a16:creationId xmlns:a16="http://schemas.microsoft.com/office/drawing/2014/main" id="{0473CB6E-8B06-6A4C-B307-BE178AE9DA3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840" y="5954395"/>
            <a:ext cx="618490" cy="32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64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E81338-B22E-0A49-8B05-C9922895C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 – Förnamn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721608-A44C-C34F-AA01-3EC1DFBE6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2171-8CCF-3145-BDB0-E361FFAC0F29}" type="datetime1">
              <a:rPr lang="sv-SE" smtClean="0"/>
              <a:pPr/>
              <a:t>2021-09-11</a:t>
            </a:fld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AAE20AD-D63D-8E43-8F00-04412E89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pPr/>
              <a:t>2</a:t>
            </a:fld>
            <a:endParaRPr lang="sv-SE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9CB7B53-79E7-EF43-B098-6905A8C3DB29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sv-SE"/>
              <a:t>Viktiga händelser i mitt liv</a:t>
            </a: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EA7B303-F052-8649-9274-F9C5662C7F87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sv-SE"/>
              <a:t>Något jag är bra på</a:t>
            </a:r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43DC1D52-19AC-824F-BA6D-1552FBC9C56D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r>
              <a:rPr lang="sv-SE"/>
              <a:t>Bakgrund</a:t>
            </a:r>
            <a:endParaRPr lang="sv-SE" dirty="0"/>
          </a:p>
        </p:txBody>
      </p:sp>
      <p:sp>
        <p:nvSpPr>
          <p:cNvPr id="17" name="Platshållare för innehåll 16">
            <a:extLst>
              <a:ext uri="{FF2B5EF4-FFF2-40B4-BE49-F238E27FC236}">
                <a16:creationId xmlns:a16="http://schemas.microsoft.com/office/drawing/2014/main" id="{72E14BBB-2761-C546-92FD-91973E5B564A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sv-SE" dirty="0"/>
              <a:t>Drömmar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FD1639-E436-3C4D-BE96-A07A54B1DE10}"/>
              </a:ext>
            </a:extLst>
          </p:cNvPr>
          <p:cNvSpPr/>
          <p:nvPr/>
        </p:nvSpPr>
        <p:spPr>
          <a:xfrm>
            <a:off x="6165111" y="2187845"/>
            <a:ext cx="5307419" cy="3501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410800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51D262-AF29-7F49-B302-4A2D632E6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Bakgrund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5419FE1-5407-994F-9B8A-FFDEDACC7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A94B8-1452-CA4C-890F-4D4D9F2DC1F6}" type="datetime1">
              <a:rPr lang="sv-SE" smtClean="0"/>
              <a:t>2021-09-11</a:t>
            </a:fld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B0F0DA1-9AB4-F74C-BEBA-0AB7EBE87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3</a:t>
            </a:fld>
            <a:endParaRPr lang="sv-SE"/>
          </a:p>
        </p:txBody>
      </p:sp>
      <p:cxnSp>
        <p:nvCxnSpPr>
          <p:cNvPr id="6" name="Rak pil 5">
            <a:extLst>
              <a:ext uri="{FF2B5EF4-FFF2-40B4-BE49-F238E27FC236}">
                <a16:creationId xmlns:a16="http://schemas.microsoft.com/office/drawing/2014/main" id="{9BE0358E-A301-7343-853D-E786CE6233CE}"/>
              </a:ext>
            </a:extLst>
          </p:cNvPr>
          <p:cNvCxnSpPr/>
          <p:nvPr/>
        </p:nvCxnSpPr>
        <p:spPr>
          <a:xfrm flipV="1">
            <a:off x="954741" y="3429000"/>
            <a:ext cx="10609730" cy="0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lips 6">
            <a:extLst>
              <a:ext uri="{FF2B5EF4-FFF2-40B4-BE49-F238E27FC236}">
                <a16:creationId xmlns:a16="http://schemas.microsoft.com/office/drawing/2014/main" id="{302D208D-D352-4041-B516-B8C21103F3B3}"/>
              </a:ext>
            </a:extLst>
          </p:cNvPr>
          <p:cNvSpPr/>
          <p:nvPr/>
        </p:nvSpPr>
        <p:spPr>
          <a:xfrm>
            <a:off x="1116106" y="3307976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775CC5B-4580-4448-A41A-54FB59F2A3DB}"/>
              </a:ext>
            </a:extLst>
          </p:cNvPr>
          <p:cNvSpPr txBox="1"/>
          <p:nvPr/>
        </p:nvSpPr>
        <p:spPr>
          <a:xfrm>
            <a:off x="558053" y="2851238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19xx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3A84964-2BCE-FE4E-851B-E1D91BD78039}"/>
              </a:ext>
            </a:extLst>
          </p:cNvPr>
          <p:cNvSpPr txBox="1"/>
          <p:nvPr/>
        </p:nvSpPr>
        <p:spPr>
          <a:xfrm>
            <a:off x="349065" y="3657224"/>
            <a:ext cx="19365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xxx</a:t>
            </a: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C6F5B5DA-66E9-F44E-A04C-E4F4A719ABB4}"/>
              </a:ext>
            </a:extLst>
          </p:cNvPr>
          <p:cNvSpPr/>
          <p:nvPr/>
        </p:nvSpPr>
        <p:spPr>
          <a:xfrm>
            <a:off x="2748992" y="3307976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8D4098FB-3F47-2F40-938C-231B1C746EDB}"/>
              </a:ext>
            </a:extLst>
          </p:cNvPr>
          <p:cNvSpPr txBox="1"/>
          <p:nvPr/>
        </p:nvSpPr>
        <p:spPr>
          <a:xfrm>
            <a:off x="2206068" y="2883205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19xx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79700282-E9B2-1A48-8CEF-C298D4AEC28E}"/>
              </a:ext>
            </a:extLst>
          </p:cNvPr>
          <p:cNvSpPr txBox="1"/>
          <p:nvPr/>
        </p:nvSpPr>
        <p:spPr>
          <a:xfrm>
            <a:off x="2148485" y="3637431"/>
            <a:ext cx="1344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xxx</a:t>
            </a:r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A6D10C4F-D43A-9047-813E-D9000554CF3F}"/>
              </a:ext>
            </a:extLst>
          </p:cNvPr>
          <p:cNvSpPr/>
          <p:nvPr/>
        </p:nvSpPr>
        <p:spPr>
          <a:xfrm>
            <a:off x="4381878" y="3290475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26A0F42F-BA66-D14F-862D-C80CC520F793}"/>
              </a:ext>
            </a:extLst>
          </p:cNvPr>
          <p:cNvSpPr txBox="1"/>
          <p:nvPr/>
        </p:nvSpPr>
        <p:spPr>
          <a:xfrm>
            <a:off x="3823826" y="2851238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19xx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79BC32AD-5496-D646-9463-B361047CF71B}"/>
              </a:ext>
            </a:extLst>
          </p:cNvPr>
          <p:cNvSpPr txBox="1"/>
          <p:nvPr/>
        </p:nvSpPr>
        <p:spPr>
          <a:xfrm>
            <a:off x="3823826" y="3669208"/>
            <a:ext cx="1344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xxx</a:t>
            </a:r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3E98ADC9-ACAB-D244-B978-1893C00FA7DC}"/>
              </a:ext>
            </a:extLst>
          </p:cNvPr>
          <p:cNvSpPr/>
          <p:nvPr/>
        </p:nvSpPr>
        <p:spPr>
          <a:xfrm>
            <a:off x="5747873" y="3321798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F636855F-AC02-2447-BE60-394AABDC0583}"/>
              </a:ext>
            </a:extLst>
          </p:cNvPr>
          <p:cNvSpPr txBox="1"/>
          <p:nvPr/>
        </p:nvSpPr>
        <p:spPr>
          <a:xfrm>
            <a:off x="5196546" y="2851238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19xx</a:t>
            </a:r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73CDB066-AB8E-F347-A7C2-5483862B3AFF}"/>
              </a:ext>
            </a:extLst>
          </p:cNvPr>
          <p:cNvSpPr/>
          <p:nvPr/>
        </p:nvSpPr>
        <p:spPr>
          <a:xfrm>
            <a:off x="7246475" y="3321799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B0271C26-4273-DA4E-AFB5-8AE535415752}"/>
              </a:ext>
            </a:extLst>
          </p:cNvPr>
          <p:cNvSpPr txBox="1"/>
          <p:nvPr/>
        </p:nvSpPr>
        <p:spPr>
          <a:xfrm>
            <a:off x="6688422" y="2851238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19xx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E99287C1-668C-C749-BC70-19C81A06D258}"/>
              </a:ext>
            </a:extLst>
          </p:cNvPr>
          <p:cNvSpPr txBox="1"/>
          <p:nvPr/>
        </p:nvSpPr>
        <p:spPr>
          <a:xfrm>
            <a:off x="6688422" y="3669208"/>
            <a:ext cx="1344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xxx</a:t>
            </a:r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93B692A5-0D68-5444-98E5-AED3F0293ED9}"/>
              </a:ext>
            </a:extLst>
          </p:cNvPr>
          <p:cNvSpPr/>
          <p:nvPr/>
        </p:nvSpPr>
        <p:spPr>
          <a:xfrm>
            <a:off x="8745077" y="3308497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1229EB63-979E-5C40-BE0B-0288AD712F7A}"/>
              </a:ext>
            </a:extLst>
          </p:cNvPr>
          <p:cNvSpPr txBox="1"/>
          <p:nvPr/>
        </p:nvSpPr>
        <p:spPr>
          <a:xfrm>
            <a:off x="8187024" y="2851238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20xx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4CAF022F-2ECC-5449-9484-1A45F020C709}"/>
              </a:ext>
            </a:extLst>
          </p:cNvPr>
          <p:cNvSpPr txBox="1"/>
          <p:nvPr/>
        </p:nvSpPr>
        <p:spPr>
          <a:xfrm>
            <a:off x="8187024" y="3669208"/>
            <a:ext cx="1590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xxx</a:t>
            </a:r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C22B8982-B4F5-9549-B3D5-F0CA599E382B}"/>
              </a:ext>
            </a:extLst>
          </p:cNvPr>
          <p:cNvSpPr/>
          <p:nvPr/>
        </p:nvSpPr>
        <p:spPr>
          <a:xfrm>
            <a:off x="10299432" y="3307976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62F9F921-3FE4-2940-91B5-3186B91F9B8D}"/>
              </a:ext>
            </a:extLst>
          </p:cNvPr>
          <p:cNvSpPr txBox="1"/>
          <p:nvPr/>
        </p:nvSpPr>
        <p:spPr>
          <a:xfrm>
            <a:off x="9867871" y="2861740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20xx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6109EB0C-0FFF-584F-8C96-541838874B81}"/>
              </a:ext>
            </a:extLst>
          </p:cNvPr>
          <p:cNvSpPr txBox="1"/>
          <p:nvPr/>
        </p:nvSpPr>
        <p:spPr>
          <a:xfrm>
            <a:off x="9777984" y="3688548"/>
            <a:ext cx="1575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xxx</a:t>
            </a:r>
          </a:p>
        </p:txBody>
      </p:sp>
      <p:sp>
        <p:nvSpPr>
          <p:cNvPr id="29" name="textruta 15">
            <a:extLst>
              <a:ext uri="{FF2B5EF4-FFF2-40B4-BE49-F238E27FC236}">
                <a16:creationId xmlns:a16="http://schemas.microsoft.com/office/drawing/2014/main" id="{AE622AE0-01B3-A444-AE9A-9BAFE5935189}"/>
              </a:ext>
            </a:extLst>
          </p:cNvPr>
          <p:cNvSpPr txBox="1"/>
          <p:nvPr/>
        </p:nvSpPr>
        <p:spPr>
          <a:xfrm>
            <a:off x="5167754" y="3620045"/>
            <a:ext cx="1344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xxx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8CD978-F59F-0842-B693-7BF6717DC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EB3338-9ABC-174C-99D3-6D705670E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3581400"/>
            <a:ext cx="0" cy="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4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20" grpId="0" animBg="1"/>
      <p:bldP spid="21" grpId="0"/>
      <p:bldP spid="22" grpId="0"/>
      <p:bldP spid="23" grpId="0" animBg="1"/>
      <p:bldP spid="23" grpId="1" animBg="1"/>
      <p:bldP spid="24" grpId="0"/>
      <p:bldP spid="24" grpId="1"/>
      <p:bldP spid="25" grpId="0"/>
      <p:bldP spid="25" grpId="1"/>
      <p:bldP spid="26" grpId="0" animBg="1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51D262-AF29-7F49-B302-4A2D632E6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Bakgrund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5419FE1-5407-994F-9B8A-FFDEDACC7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A94B8-1452-CA4C-890F-4D4D9F2DC1F6}" type="datetime1">
              <a:rPr lang="sv-SE" smtClean="0"/>
              <a:t>2021-09-11</a:t>
            </a:fld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B0F0DA1-9AB4-F74C-BEBA-0AB7EBE87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4</a:t>
            </a:fld>
            <a:endParaRPr lang="sv-SE"/>
          </a:p>
        </p:txBody>
      </p:sp>
      <p:cxnSp>
        <p:nvCxnSpPr>
          <p:cNvPr id="6" name="Rak pil 5">
            <a:extLst>
              <a:ext uri="{FF2B5EF4-FFF2-40B4-BE49-F238E27FC236}">
                <a16:creationId xmlns:a16="http://schemas.microsoft.com/office/drawing/2014/main" id="{9BE0358E-A301-7343-853D-E786CE6233CE}"/>
              </a:ext>
            </a:extLst>
          </p:cNvPr>
          <p:cNvCxnSpPr/>
          <p:nvPr/>
        </p:nvCxnSpPr>
        <p:spPr>
          <a:xfrm flipV="1">
            <a:off x="954741" y="3429000"/>
            <a:ext cx="10609730" cy="0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lips 6">
            <a:extLst>
              <a:ext uri="{FF2B5EF4-FFF2-40B4-BE49-F238E27FC236}">
                <a16:creationId xmlns:a16="http://schemas.microsoft.com/office/drawing/2014/main" id="{302D208D-D352-4041-B516-B8C21103F3B3}"/>
              </a:ext>
            </a:extLst>
          </p:cNvPr>
          <p:cNvSpPr/>
          <p:nvPr/>
        </p:nvSpPr>
        <p:spPr>
          <a:xfrm>
            <a:off x="1116106" y="3307976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775CC5B-4580-4448-A41A-54FB59F2A3DB}"/>
              </a:ext>
            </a:extLst>
          </p:cNvPr>
          <p:cNvSpPr txBox="1"/>
          <p:nvPr/>
        </p:nvSpPr>
        <p:spPr>
          <a:xfrm>
            <a:off x="558053" y="2851238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20xx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3A84964-2BCE-FE4E-851B-E1D91BD78039}"/>
              </a:ext>
            </a:extLst>
          </p:cNvPr>
          <p:cNvSpPr txBox="1"/>
          <p:nvPr/>
        </p:nvSpPr>
        <p:spPr>
          <a:xfrm>
            <a:off x="349065" y="3657224"/>
            <a:ext cx="19365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xxx</a:t>
            </a: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C6F5B5DA-66E9-F44E-A04C-E4F4A719ABB4}"/>
              </a:ext>
            </a:extLst>
          </p:cNvPr>
          <p:cNvSpPr/>
          <p:nvPr/>
        </p:nvSpPr>
        <p:spPr>
          <a:xfrm>
            <a:off x="2748992" y="3307976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8D4098FB-3F47-2F40-938C-231B1C746EDB}"/>
              </a:ext>
            </a:extLst>
          </p:cNvPr>
          <p:cNvSpPr txBox="1"/>
          <p:nvPr/>
        </p:nvSpPr>
        <p:spPr>
          <a:xfrm>
            <a:off x="2206068" y="2883205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20xx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79700282-E9B2-1A48-8CEF-C298D4AEC28E}"/>
              </a:ext>
            </a:extLst>
          </p:cNvPr>
          <p:cNvSpPr txBox="1"/>
          <p:nvPr/>
        </p:nvSpPr>
        <p:spPr>
          <a:xfrm>
            <a:off x="2148485" y="3637431"/>
            <a:ext cx="1344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xxx</a:t>
            </a:r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A6D10C4F-D43A-9047-813E-D9000554CF3F}"/>
              </a:ext>
            </a:extLst>
          </p:cNvPr>
          <p:cNvSpPr/>
          <p:nvPr/>
        </p:nvSpPr>
        <p:spPr>
          <a:xfrm>
            <a:off x="4381878" y="3290475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26A0F42F-BA66-D14F-862D-C80CC520F793}"/>
              </a:ext>
            </a:extLst>
          </p:cNvPr>
          <p:cNvSpPr txBox="1"/>
          <p:nvPr/>
        </p:nvSpPr>
        <p:spPr>
          <a:xfrm>
            <a:off x="3823826" y="2851238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20xx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79BC32AD-5496-D646-9463-B361047CF71B}"/>
              </a:ext>
            </a:extLst>
          </p:cNvPr>
          <p:cNvSpPr txBox="1"/>
          <p:nvPr/>
        </p:nvSpPr>
        <p:spPr>
          <a:xfrm>
            <a:off x="3823826" y="3669208"/>
            <a:ext cx="1344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xxx</a:t>
            </a:r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3E98ADC9-ACAB-D244-B978-1893C00FA7DC}"/>
              </a:ext>
            </a:extLst>
          </p:cNvPr>
          <p:cNvSpPr/>
          <p:nvPr/>
        </p:nvSpPr>
        <p:spPr>
          <a:xfrm>
            <a:off x="5747873" y="3321798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F636855F-AC02-2447-BE60-394AABDC0583}"/>
              </a:ext>
            </a:extLst>
          </p:cNvPr>
          <p:cNvSpPr txBox="1"/>
          <p:nvPr/>
        </p:nvSpPr>
        <p:spPr>
          <a:xfrm>
            <a:off x="5196546" y="2851238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20xx</a:t>
            </a:r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73CDB066-AB8E-F347-A7C2-5483862B3AFF}"/>
              </a:ext>
            </a:extLst>
          </p:cNvPr>
          <p:cNvSpPr/>
          <p:nvPr/>
        </p:nvSpPr>
        <p:spPr>
          <a:xfrm>
            <a:off x="7246475" y="3321799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B0271C26-4273-DA4E-AFB5-8AE535415752}"/>
              </a:ext>
            </a:extLst>
          </p:cNvPr>
          <p:cNvSpPr txBox="1"/>
          <p:nvPr/>
        </p:nvSpPr>
        <p:spPr>
          <a:xfrm>
            <a:off x="6688422" y="2851238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20xx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E99287C1-668C-C749-BC70-19C81A06D258}"/>
              </a:ext>
            </a:extLst>
          </p:cNvPr>
          <p:cNvSpPr txBox="1"/>
          <p:nvPr/>
        </p:nvSpPr>
        <p:spPr>
          <a:xfrm>
            <a:off x="6688422" y="3669208"/>
            <a:ext cx="1344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xxx</a:t>
            </a:r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93B692A5-0D68-5444-98E5-AED3F0293ED9}"/>
              </a:ext>
            </a:extLst>
          </p:cNvPr>
          <p:cNvSpPr/>
          <p:nvPr/>
        </p:nvSpPr>
        <p:spPr>
          <a:xfrm>
            <a:off x="8745077" y="3308497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1229EB63-979E-5C40-BE0B-0288AD712F7A}"/>
              </a:ext>
            </a:extLst>
          </p:cNvPr>
          <p:cNvSpPr txBox="1"/>
          <p:nvPr/>
        </p:nvSpPr>
        <p:spPr>
          <a:xfrm>
            <a:off x="8187024" y="2851238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20xx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4CAF022F-2ECC-5449-9484-1A45F020C709}"/>
              </a:ext>
            </a:extLst>
          </p:cNvPr>
          <p:cNvSpPr txBox="1"/>
          <p:nvPr/>
        </p:nvSpPr>
        <p:spPr>
          <a:xfrm>
            <a:off x="8187024" y="3669208"/>
            <a:ext cx="1590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xxx</a:t>
            </a:r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C22B8982-B4F5-9549-B3D5-F0CA599E382B}"/>
              </a:ext>
            </a:extLst>
          </p:cNvPr>
          <p:cNvSpPr/>
          <p:nvPr/>
        </p:nvSpPr>
        <p:spPr>
          <a:xfrm>
            <a:off x="10299432" y="3307976"/>
            <a:ext cx="228600" cy="2420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62F9F921-3FE4-2940-91B5-3186B91F9B8D}"/>
              </a:ext>
            </a:extLst>
          </p:cNvPr>
          <p:cNvSpPr txBox="1"/>
          <p:nvPr/>
        </p:nvSpPr>
        <p:spPr>
          <a:xfrm>
            <a:off x="9867871" y="2861740"/>
            <a:ext cx="13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20xx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6109EB0C-0FFF-584F-8C96-541838874B81}"/>
              </a:ext>
            </a:extLst>
          </p:cNvPr>
          <p:cNvSpPr txBox="1"/>
          <p:nvPr/>
        </p:nvSpPr>
        <p:spPr>
          <a:xfrm>
            <a:off x="9777984" y="3688548"/>
            <a:ext cx="1575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xxx</a:t>
            </a:r>
          </a:p>
        </p:txBody>
      </p:sp>
      <p:sp>
        <p:nvSpPr>
          <p:cNvPr id="29" name="textruta 15">
            <a:extLst>
              <a:ext uri="{FF2B5EF4-FFF2-40B4-BE49-F238E27FC236}">
                <a16:creationId xmlns:a16="http://schemas.microsoft.com/office/drawing/2014/main" id="{AE622AE0-01B3-A444-AE9A-9BAFE5935189}"/>
              </a:ext>
            </a:extLst>
          </p:cNvPr>
          <p:cNvSpPr txBox="1"/>
          <p:nvPr/>
        </p:nvSpPr>
        <p:spPr>
          <a:xfrm>
            <a:off x="5167754" y="3620045"/>
            <a:ext cx="1344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xxx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8CD978-F59F-0842-B693-7BF6717DC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EB3338-9ABC-174C-99D3-6D705670E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3581400"/>
            <a:ext cx="0" cy="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20" grpId="0" animBg="1"/>
      <p:bldP spid="21" grpId="0"/>
      <p:bldP spid="22" grpId="0"/>
      <p:bldP spid="23" grpId="0" animBg="1"/>
      <p:bldP spid="23" grpId="1" animBg="1"/>
      <p:bldP spid="24" grpId="0"/>
      <p:bldP spid="24" grpId="1"/>
      <p:bldP spid="25" grpId="0"/>
      <p:bldP spid="25" grpId="1"/>
      <p:bldP spid="26" grpId="0" animBg="1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FCD95A-6C40-EA4F-83AA-F2623240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57210" cy="1325563"/>
          </a:xfrm>
        </p:spPr>
        <p:txBody>
          <a:bodyPr/>
          <a:lstStyle/>
          <a:p>
            <a:r>
              <a:rPr lang="sv-SE" dirty="0"/>
              <a:t>Något jag är bra på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30F349D-7C47-B94F-8E06-493F5AA40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A94B8-1452-CA4C-890F-4D4D9F2DC1F6}" type="datetime1">
              <a:rPr lang="sv-SE" smtClean="0"/>
              <a:t>2021-09-11</a:t>
            </a:fld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68F6B5D-DE40-A149-92D6-1C4760482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5</a:t>
            </a:fld>
            <a:endParaRPr lang="sv-S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C8ED326-2EE3-B540-8C81-E0B83D2A5FF3}"/>
              </a:ext>
            </a:extLst>
          </p:cNvPr>
          <p:cNvSpPr txBox="1">
            <a:spLocks/>
          </p:cNvSpPr>
          <p:nvPr/>
        </p:nvSpPr>
        <p:spPr>
          <a:xfrm>
            <a:off x="1927412" y="1488601"/>
            <a:ext cx="4168588" cy="75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9F0804D0-5E1C-DA4F-A095-7B62CBA6B1DC}"/>
              </a:ext>
            </a:extLst>
          </p:cNvPr>
          <p:cNvSpPr/>
          <p:nvPr/>
        </p:nvSpPr>
        <p:spPr>
          <a:xfrm>
            <a:off x="936030" y="1448200"/>
            <a:ext cx="856912" cy="836802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🏅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223B63E-54DC-BD43-B24E-51A1B4F8FB61}"/>
              </a:ext>
            </a:extLst>
          </p:cNvPr>
          <p:cNvSpPr txBox="1">
            <a:spLocks/>
          </p:cNvSpPr>
          <p:nvPr/>
        </p:nvSpPr>
        <p:spPr>
          <a:xfrm>
            <a:off x="1927411" y="2404159"/>
            <a:ext cx="5253317" cy="75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6FB053BD-15B4-DA49-8CCC-51F00D950681}"/>
              </a:ext>
            </a:extLst>
          </p:cNvPr>
          <p:cNvSpPr/>
          <p:nvPr/>
        </p:nvSpPr>
        <p:spPr>
          <a:xfrm>
            <a:off x="936030" y="2363758"/>
            <a:ext cx="856912" cy="836802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🏅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9BE27D0-0461-DC42-B05D-7E0052EC7C16}"/>
              </a:ext>
            </a:extLst>
          </p:cNvPr>
          <p:cNvSpPr txBox="1">
            <a:spLocks/>
          </p:cNvSpPr>
          <p:nvPr/>
        </p:nvSpPr>
        <p:spPr>
          <a:xfrm>
            <a:off x="1927411" y="3400519"/>
            <a:ext cx="5253317" cy="75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1E276F1E-763F-5F47-94F1-289C2EE43A6B}"/>
              </a:ext>
            </a:extLst>
          </p:cNvPr>
          <p:cNvSpPr/>
          <p:nvPr/>
        </p:nvSpPr>
        <p:spPr>
          <a:xfrm>
            <a:off x="936030" y="3360118"/>
            <a:ext cx="856912" cy="836802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🏅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B7B059C-1644-EB4D-A1F2-C2F88343242E}"/>
              </a:ext>
            </a:extLst>
          </p:cNvPr>
          <p:cNvSpPr txBox="1">
            <a:spLocks/>
          </p:cNvSpPr>
          <p:nvPr/>
        </p:nvSpPr>
        <p:spPr>
          <a:xfrm>
            <a:off x="1927411" y="4363548"/>
            <a:ext cx="5253317" cy="75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34003FC1-C372-9F43-98CA-393AACB0BD8E}"/>
              </a:ext>
            </a:extLst>
          </p:cNvPr>
          <p:cNvSpPr/>
          <p:nvPr/>
        </p:nvSpPr>
        <p:spPr>
          <a:xfrm>
            <a:off x="936030" y="4323147"/>
            <a:ext cx="856912" cy="836802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🏅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C0267BA-377D-4C4D-A51F-2B48ACFA3EE1}"/>
              </a:ext>
            </a:extLst>
          </p:cNvPr>
          <p:cNvSpPr txBox="1">
            <a:spLocks/>
          </p:cNvSpPr>
          <p:nvPr/>
        </p:nvSpPr>
        <p:spPr>
          <a:xfrm>
            <a:off x="1927411" y="5319548"/>
            <a:ext cx="6789869" cy="75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086D06E5-63F3-B340-846B-378B385D9AB2}"/>
              </a:ext>
            </a:extLst>
          </p:cNvPr>
          <p:cNvSpPr/>
          <p:nvPr/>
        </p:nvSpPr>
        <p:spPr>
          <a:xfrm>
            <a:off x="936030" y="5279147"/>
            <a:ext cx="856912" cy="836802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🏅</a:t>
            </a:r>
            <a:endParaRPr lang="sv-SE" sz="3200" dirty="0">
              <a:solidFill>
                <a:schemeClr val="accent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8283BD-778C-5946-A7B9-A72BD8BC7CDF}"/>
              </a:ext>
            </a:extLst>
          </p:cNvPr>
          <p:cNvSpPr/>
          <p:nvPr/>
        </p:nvSpPr>
        <p:spPr>
          <a:xfrm>
            <a:off x="8367823" y="1890688"/>
            <a:ext cx="3104707" cy="3798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Bild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F6EFCB0-5D14-7A4D-8E80-B43C047EE696}"/>
              </a:ext>
            </a:extLst>
          </p:cNvPr>
          <p:cNvSpPr/>
          <p:nvPr/>
        </p:nvSpPr>
        <p:spPr>
          <a:xfrm>
            <a:off x="5128647" y="1899224"/>
            <a:ext cx="3104707" cy="1950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Bild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0D86EBE-B3C4-404B-B380-99178F0D6B75}"/>
              </a:ext>
            </a:extLst>
          </p:cNvPr>
          <p:cNvSpPr/>
          <p:nvPr/>
        </p:nvSpPr>
        <p:spPr>
          <a:xfrm>
            <a:off x="5128646" y="3922607"/>
            <a:ext cx="3104707" cy="1750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89470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7" grpId="0"/>
      <p:bldP spid="18" grpId="0" animBg="1"/>
      <p:bldP spid="19" grpId="0"/>
      <p:bldP spid="20" grpId="0" animBg="1"/>
      <p:bldP spid="21" grpId="0"/>
      <p:bldP spid="22" grpId="0" animBg="1"/>
      <p:bldP spid="23" grpId="0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1AF852-C351-E844-9C73-6847FD374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57210" cy="1325563"/>
          </a:xfrm>
        </p:spPr>
        <p:txBody>
          <a:bodyPr/>
          <a:lstStyle/>
          <a:p>
            <a:r>
              <a:rPr lang="sv-SE" dirty="0"/>
              <a:t>Viktiga händelser i livet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DA6ADF2-C8F5-5A4A-949A-106409B21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A94B8-1452-CA4C-890F-4D4D9F2DC1F6}" type="datetime1">
              <a:rPr lang="sv-SE" smtClean="0"/>
              <a:t>2021-09-11</a:t>
            </a:fld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C3DF4BF-6B67-8349-A96A-CCC9C65E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6</a:t>
            </a:fld>
            <a:endParaRPr lang="sv-SE"/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E5AB837A-1FC0-A64A-945F-B7AFAB569457}"/>
              </a:ext>
            </a:extLst>
          </p:cNvPr>
          <p:cNvGrpSpPr/>
          <p:nvPr/>
        </p:nvGrpSpPr>
        <p:grpSpPr>
          <a:xfrm>
            <a:off x="1056591" y="2187845"/>
            <a:ext cx="3113627" cy="756000"/>
            <a:chOff x="1056591" y="2187845"/>
            <a:chExt cx="3113627" cy="756000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F125E5B8-3641-224A-A60B-18B11268F320}"/>
                </a:ext>
              </a:extLst>
            </p:cNvPr>
            <p:cNvSpPr txBox="1">
              <a:spLocks/>
            </p:cNvSpPr>
            <p:nvPr/>
          </p:nvSpPr>
          <p:spPr>
            <a:xfrm>
              <a:off x="1927412" y="2187845"/>
              <a:ext cx="2242806" cy="756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err="1"/>
                <a:t>Xxxx</a:t>
              </a:r>
              <a:endParaRPr lang="en-US" dirty="0"/>
            </a:p>
          </p:txBody>
        </p:sp>
        <p:sp>
          <p:nvSpPr>
            <p:cNvPr id="6" name="Ellips 5">
              <a:extLst>
                <a:ext uri="{FF2B5EF4-FFF2-40B4-BE49-F238E27FC236}">
                  <a16:creationId xmlns:a16="http://schemas.microsoft.com/office/drawing/2014/main" id="{1DEE1D66-84A3-854B-8C31-A64A2AC557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6591" y="2241251"/>
              <a:ext cx="665529" cy="649188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1"/>
                  </a:solidFill>
                </a:rPr>
                <a:t>!</a:t>
              </a:r>
              <a:endParaRPr lang="sv-SE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2" name="Grupp 51">
            <a:extLst>
              <a:ext uri="{FF2B5EF4-FFF2-40B4-BE49-F238E27FC236}">
                <a16:creationId xmlns:a16="http://schemas.microsoft.com/office/drawing/2014/main" id="{1B90F032-B97B-FA4D-9412-6637CAFF0AD6}"/>
              </a:ext>
            </a:extLst>
          </p:cNvPr>
          <p:cNvGrpSpPr/>
          <p:nvPr/>
        </p:nvGrpSpPr>
        <p:grpSpPr>
          <a:xfrm>
            <a:off x="6162502" y="3237745"/>
            <a:ext cx="4359193" cy="756000"/>
            <a:chOff x="1056591" y="2187845"/>
            <a:chExt cx="4359193" cy="756000"/>
          </a:xfrm>
        </p:grpSpPr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id="{7AF73EFF-B7BE-734D-A054-AF3276B1D42F}"/>
                </a:ext>
              </a:extLst>
            </p:cNvPr>
            <p:cNvSpPr txBox="1">
              <a:spLocks/>
            </p:cNvSpPr>
            <p:nvPr/>
          </p:nvSpPr>
          <p:spPr>
            <a:xfrm>
              <a:off x="1927411" y="2187845"/>
              <a:ext cx="3488373" cy="756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Xxx</a:t>
              </a:r>
            </a:p>
          </p:txBody>
        </p:sp>
        <p:sp>
          <p:nvSpPr>
            <p:cNvPr id="54" name="Ellips 53">
              <a:extLst>
                <a:ext uri="{FF2B5EF4-FFF2-40B4-BE49-F238E27FC236}">
                  <a16:creationId xmlns:a16="http://schemas.microsoft.com/office/drawing/2014/main" id="{E19EC176-8C14-AC4B-A795-7D4B224FB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6591" y="2241251"/>
              <a:ext cx="665529" cy="649188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1"/>
                  </a:solidFill>
                </a:rPr>
                <a:t>!</a:t>
              </a:r>
              <a:endParaRPr lang="sv-SE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5" name="Grupp 54">
            <a:extLst>
              <a:ext uri="{FF2B5EF4-FFF2-40B4-BE49-F238E27FC236}">
                <a16:creationId xmlns:a16="http://schemas.microsoft.com/office/drawing/2014/main" id="{15FF2039-1D6C-0A4F-AFCF-A85F3BA2DF30}"/>
              </a:ext>
            </a:extLst>
          </p:cNvPr>
          <p:cNvGrpSpPr/>
          <p:nvPr/>
        </p:nvGrpSpPr>
        <p:grpSpPr>
          <a:xfrm>
            <a:off x="7003865" y="4341051"/>
            <a:ext cx="4007245" cy="756000"/>
            <a:chOff x="1056591" y="2187845"/>
            <a:chExt cx="4007245" cy="756000"/>
          </a:xfrm>
        </p:grpSpPr>
        <p:sp>
          <p:nvSpPr>
            <p:cNvPr id="56" name="Content Placeholder 2">
              <a:extLst>
                <a:ext uri="{FF2B5EF4-FFF2-40B4-BE49-F238E27FC236}">
                  <a16:creationId xmlns:a16="http://schemas.microsoft.com/office/drawing/2014/main" id="{6A7FA1E7-6856-1644-BAE4-2D36FC624AB8}"/>
                </a:ext>
              </a:extLst>
            </p:cNvPr>
            <p:cNvSpPr txBox="1">
              <a:spLocks/>
            </p:cNvSpPr>
            <p:nvPr/>
          </p:nvSpPr>
          <p:spPr>
            <a:xfrm>
              <a:off x="1927412" y="2187845"/>
              <a:ext cx="3136424" cy="756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err="1"/>
                <a:t>Xxxx</a:t>
              </a:r>
              <a:endParaRPr lang="en-US" dirty="0"/>
            </a:p>
          </p:txBody>
        </p:sp>
        <p:sp>
          <p:nvSpPr>
            <p:cNvPr id="57" name="Ellips 56">
              <a:extLst>
                <a:ext uri="{FF2B5EF4-FFF2-40B4-BE49-F238E27FC236}">
                  <a16:creationId xmlns:a16="http://schemas.microsoft.com/office/drawing/2014/main" id="{DBAC30F1-C7D9-F347-A5D7-EE9ECB4B2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6591" y="2241251"/>
              <a:ext cx="665529" cy="649188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1"/>
                  </a:solidFill>
                </a:rPr>
                <a:t>!</a:t>
              </a:r>
              <a:endParaRPr lang="sv-SE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3" name="Grupp 54">
            <a:extLst>
              <a:ext uri="{FF2B5EF4-FFF2-40B4-BE49-F238E27FC236}">
                <a16:creationId xmlns:a16="http://schemas.microsoft.com/office/drawing/2014/main" id="{48589F65-A35D-F745-90FB-DBC51B2827DE}"/>
              </a:ext>
            </a:extLst>
          </p:cNvPr>
          <p:cNvGrpSpPr/>
          <p:nvPr/>
        </p:nvGrpSpPr>
        <p:grpSpPr>
          <a:xfrm>
            <a:off x="6514450" y="5540802"/>
            <a:ext cx="4007245" cy="756000"/>
            <a:chOff x="1056591" y="2187845"/>
            <a:chExt cx="4007245" cy="756000"/>
          </a:xfrm>
        </p:grpSpPr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F48F542F-F717-8F4C-8920-973E46453F01}"/>
                </a:ext>
              </a:extLst>
            </p:cNvPr>
            <p:cNvSpPr txBox="1">
              <a:spLocks/>
            </p:cNvSpPr>
            <p:nvPr/>
          </p:nvSpPr>
          <p:spPr>
            <a:xfrm>
              <a:off x="1927412" y="2187845"/>
              <a:ext cx="3136424" cy="756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err="1"/>
                <a:t>Xxxx</a:t>
              </a:r>
              <a:endParaRPr lang="en-US" dirty="0"/>
            </a:p>
          </p:txBody>
        </p:sp>
        <p:sp>
          <p:nvSpPr>
            <p:cNvPr id="25" name="Ellips 56">
              <a:extLst>
                <a:ext uri="{FF2B5EF4-FFF2-40B4-BE49-F238E27FC236}">
                  <a16:creationId xmlns:a16="http://schemas.microsoft.com/office/drawing/2014/main" id="{7EF31A97-E619-FE4A-A50B-477EC1813A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6591" y="2241251"/>
              <a:ext cx="665529" cy="649188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1"/>
                  </a:solidFill>
                </a:rPr>
                <a:t>!</a:t>
              </a:r>
              <a:endParaRPr lang="sv-SE" sz="24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7BB7A50C-A242-9C45-AA5E-ACCD3BA9D0CD}"/>
              </a:ext>
            </a:extLst>
          </p:cNvPr>
          <p:cNvSpPr/>
          <p:nvPr/>
        </p:nvSpPr>
        <p:spPr>
          <a:xfrm>
            <a:off x="567278" y="3173364"/>
            <a:ext cx="2463001" cy="1750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Bild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7E0A6B-9860-D84A-B961-5F5C74F4010D}"/>
              </a:ext>
            </a:extLst>
          </p:cNvPr>
          <p:cNvSpPr/>
          <p:nvPr/>
        </p:nvSpPr>
        <p:spPr>
          <a:xfrm>
            <a:off x="3235570" y="3173364"/>
            <a:ext cx="1952566" cy="3070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Bild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E54EC8-07EB-ED40-9348-251D274DA168}"/>
              </a:ext>
            </a:extLst>
          </p:cNvPr>
          <p:cNvSpPr/>
          <p:nvPr/>
        </p:nvSpPr>
        <p:spPr>
          <a:xfrm>
            <a:off x="567278" y="5097051"/>
            <a:ext cx="2463001" cy="1146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74923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1AF852-C351-E844-9C73-6847FD37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Drömmar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DA6ADF2-C8F5-5A4A-949A-106409B21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A94B8-1452-CA4C-890F-4D4D9F2DC1F6}" type="datetime1">
              <a:rPr lang="sv-SE" smtClean="0"/>
              <a:t>2021-09-11</a:t>
            </a:fld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C3DF4BF-6B67-8349-A96A-CCC9C65E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7</a:t>
            </a:fld>
            <a:endParaRPr lang="sv-SE"/>
          </a:p>
        </p:txBody>
      </p:sp>
      <p:sp>
        <p:nvSpPr>
          <p:cNvPr id="5" name="Molnformad pratbubbla 4">
            <a:extLst>
              <a:ext uri="{FF2B5EF4-FFF2-40B4-BE49-F238E27FC236}">
                <a16:creationId xmlns:a16="http://schemas.microsoft.com/office/drawing/2014/main" id="{2DBE3B57-BA3F-7940-A022-83C805CDBE8B}"/>
              </a:ext>
            </a:extLst>
          </p:cNvPr>
          <p:cNvSpPr/>
          <p:nvPr/>
        </p:nvSpPr>
        <p:spPr>
          <a:xfrm>
            <a:off x="1008512" y="1935616"/>
            <a:ext cx="8641674" cy="3513324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xxx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xxx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xxx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228494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A95D09B-EEAC-4949-BCBE-0B4309FD5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244B-944C-7F4A-A40C-59FF62666623}" type="datetime1">
              <a:rPr lang="sv-SE" smtClean="0"/>
              <a:t>2021-09-11</a:t>
            </a:fld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F50E4D04-AF52-704E-9E49-BB17F53AF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0DC9-1CEB-CE41-9020-3B596AE11AAE}" type="slidenum">
              <a:rPr lang="sv-SE" smtClean="0"/>
              <a:t>8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556D8DA-9613-3B4E-A95F-027D5BE02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TACK</a:t>
            </a:r>
          </a:p>
        </p:txBody>
      </p:sp>
    </p:spTree>
    <p:extLst>
      <p:ext uri="{BB962C8B-B14F-4D97-AF65-F5344CB8AC3E}">
        <p14:creationId xmlns:p14="http://schemas.microsoft.com/office/powerpoint/2010/main" val="23944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WOW färgska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C70B7"/>
      </a:accent1>
      <a:accent2>
        <a:srgbClr val="E7317C"/>
      </a:accent2>
      <a:accent3>
        <a:srgbClr val="A5A5A5"/>
      </a:accent3>
      <a:accent4>
        <a:srgbClr val="000000"/>
      </a:accent4>
      <a:accent5>
        <a:srgbClr val="797979"/>
      </a:accent5>
      <a:accent6>
        <a:srgbClr val="FEFFFE"/>
      </a:accent6>
      <a:hlink>
        <a:srgbClr val="0563C1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W June 2019" id="{2CE493A5-B262-6643-9766-EECF1659A0E5}" vid="{313D0C3F-1373-4547-947D-AD74F5C3E0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1901</TotalTime>
  <Words>104</Words>
  <Application>Microsoft Macintosh PowerPoint</Application>
  <PresentationFormat>Widescreen</PresentationFormat>
  <Paragraphs>86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 Presentation</vt:lpstr>
      <vt:lpstr>Agenda – Förnamn</vt:lpstr>
      <vt:lpstr>Bakgrund</vt:lpstr>
      <vt:lpstr>Bakgrund</vt:lpstr>
      <vt:lpstr>Något jag är bra på</vt:lpstr>
      <vt:lpstr>Viktiga händelser i livet</vt:lpstr>
      <vt:lpstr>Drömmar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Carin Kuylenstierna</dc:creator>
  <cp:lastModifiedBy>Linda Törner</cp:lastModifiedBy>
  <cp:revision>36</cp:revision>
  <dcterms:created xsi:type="dcterms:W3CDTF">2019-09-03T09:22:34Z</dcterms:created>
  <dcterms:modified xsi:type="dcterms:W3CDTF">2021-09-11T14:52:26Z</dcterms:modified>
</cp:coreProperties>
</file>