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1561" r:id="rId2"/>
    <p:sldId id="1583" r:id="rId3"/>
    <p:sldId id="1580" r:id="rId4"/>
    <p:sldId id="1581" r:id="rId5"/>
    <p:sldId id="1584" r:id="rId6"/>
    <p:sldId id="1585" r:id="rId7"/>
    <p:sldId id="1588" r:id="rId8"/>
    <p:sldId id="1586" r:id="rId9"/>
    <p:sldId id="1590" r:id="rId10"/>
    <p:sldId id="1591" r:id="rId11"/>
    <p:sldId id="1592" r:id="rId12"/>
    <p:sldId id="1593" r:id="rId13"/>
    <p:sldId id="1587" r:id="rId14"/>
    <p:sldId id="1589" r:id="rId15"/>
    <p:sldId id="151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84985-9AD7-4A77-8F4C-85C09E74FA68}" v="164" dt="2021-05-21T19:04:21.6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94595" autoAdjust="0"/>
  </p:normalViewPr>
  <p:slideViewPr>
    <p:cSldViewPr snapToGrid="0" snapToObjects="1">
      <p:cViewPr varScale="1">
        <p:scale>
          <a:sx n="78" d="100"/>
          <a:sy n="78" d="100"/>
        </p:scale>
        <p:origin x="590" y="58"/>
      </p:cViewPr>
      <p:guideLst/>
    </p:cSldViewPr>
  </p:slideViewPr>
  <p:outlineViewPr>
    <p:cViewPr>
      <p:scale>
        <a:sx n="33" d="100"/>
        <a:sy n="33" d="100"/>
      </p:scale>
      <p:origin x="0" y="-22002"/>
    </p:cViewPr>
  </p:outlineViewPr>
  <p:notesTextViewPr>
    <p:cViewPr>
      <p:scale>
        <a:sx n="1" d="1"/>
        <a:sy n="1" d="1"/>
      </p:scale>
      <p:origin x="0" y="0"/>
    </p:cViewPr>
  </p:notesTextViewPr>
  <p:sorterViewPr>
    <p:cViewPr>
      <p:scale>
        <a:sx n="100" d="100"/>
        <a:sy n="100" d="100"/>
      </p:scale>
      <p:origin x="0" y="-184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ey Bruno" userId="11ae6e7e-80a0-476b-a86f-a13cf3bd1e3a" providerId="ADAL" clId="{A7584985-9AD7-4A77-8F4C-85C09E74FA68}"/>
    <pc:docChg chg="undo custSel addSld delSld modSld sldOrd">
      <pc:chgData name="Lesley Bruno" userId="11ae6e7e-80a0-476b-a86f-a13cf3bd1e3a" providerId="ADAL" clId="{A7584985-9AD7-4A77-8F4C-85C09E74FA68}" dt="2021-05-26T14:57:14.464" v="2223" actId="12"/>
      <pc:docMkLst>
        <pc:docMk/>
      </pc:docMkLst>
      <pc:sldChg chg="delSp mod">
        <pc:chgData name="Lesley Bruno" userId="11ae6e7e-80a0-476b-a86f-a13cf3bd1e3a" providerId="ADAL" clId="{A7584985-9AD7-4A77-8F4C-85C09E74FA68}" dt="2021-05-24T16:24:26.006" v="1898" actId="478"/>
        <pc:sldMkLst>
          <pc:docMk/>
          <pc:sldMk cId="859724874" sldId="1514"/>
        </pc:sldMkLst>
        <pc:picChg chg="del">
          <ac:chgData name="Lesley Bruno" userId="11ae6e7e-80a0-476b-a86f-a13cf3bd1e3a" providerId="ADAL" clId="{A7584985-9AD7-4A77-8F4C-85C09E74FA68}" dt="2021-05-24T16:24:26.006" v="1898" actId="478"/>
          <ac:picMkLst>
            <pc:docMk/>
            <pc:sldMk cId="859724874" sldId="1514"/>
            <ac:picMk id="9" creationId="{0CF83BB1-3673-4C04-9470-7B95D57BADA2}"/>
          </ac:picMkLst>
        </pc:picChg>
      </pc:sldChg>
      <pc:sldChg chg="del">
        <pc:chgData name="Lesley Bruno" userId="11ae6e7e-80a0-476b-a86f-a13cf3bd1e3a" providerId="ADAL" clId="{A7584985-9AD7-4A77-8F4C-85C09E74FA68}" dt="2021-05-24T16:24:21.503" v="1897" actId="2696"/>
        <pc:sldMkLst>
          <pc:docMk/>
          <pc:sldMk cId="3434761140" sldId="1534"/>
        </pc:sldMkLst>
      </pc:sldChg>
      <pc:sldChg chg="addSp delSp modSp mod">
        <pc:chgData name="Lesley Bruno" userId="11ae6e7e-80a0-476b-a86f-a13cf3bd1e3a" providerId="ADAL" clId="{A7584985-9AD7-4A77-8F4C-85C09E74FA68}" dt="2021-05-25T20:02:47.767" v="2207" actId="14100"/>
        <pc:sldMkLst>
          <pc:docMk/>
          <pc:sldMk cId="3494477935" sldId="1561"/>
        </pc:sldMkLst>
        <pc:spChg chg="mod">
          <ac:chgData name="Lesley Bruno" userId="11ae6e7e-80a0-476b-a86f-a13cf3bd1e3a" providerId="ADAL" clId="{A7584985-9AD7-4A77-8F4C-85C09E74FA68}" dt="2021-05-21T18:40:24.526" v="22" actId="20577"/>
          <ac:spMkLst>
            <pc:docMk/>
            <pc:sldMk cId="3494477935" sldId="1561"/>
            <ac:spMk id="2" creationId="{1C1DD736-A210-465D-9D98-8C0C2F7341E7}"/>
          </ac:spMkLst>
        </pc:spChg>
        <pc:spChg chg="del">
          <ac:chgData name="Lesley Bruno" userId="11ae6e7e-80a0-476b-a86f-a13cf3bd1e3a" providerId="ADAL" clId="{A7584985-9AD7-4A77-8F4C-85C09E74FA68}" dt="2021-05-21T18:40:29.103" v="23" actId="478"/>
          <ac:spMkLst>
            <pc:docMk/>
            <pc:sldMk cId="3494477935" sldId="1561"/>
            <ac:spMk id="6" creationId="{BE9B7D07-C9D1-497E-9333-03C7CF2AD75F}"/>
          </ac:spMkLst>
        </pc:spChg>
        <pc:picChg chg="add mod">
          <ac:chgData name="Lesley Bruno" userId="11ae6e7e-80a0-476b-a86f-a13cf3bd1e3a" providerId="ADAL" clId="{A7584985-9AD7-4A77-8F4C-85C09E74FA68}" dt="2021-05-25T20:02:38.429" v="2206" actId="14100"/>
          <ac:picMkLst>
            <pc:docMk/>
            <pc:sldMk cId="3494477935" sldId="1561"/>
            <ac:picMk id="4" creationId="{8A632885-191E-4935-B636-D041DDE5B839}"/>
          </ac:picMkLst>
        </pc:picChg>
        <pc:picChg chg="del">
          <ac:chgData name="Lesley Bruno" userId="11ae6e7e-80a0-476b-a86f-a13cf3bd1e3a" providerId="ADAL" clId="{A7584985-9AD7-4A77-8F4C-85C09E74FA68}" dt="2021-05-21T18:40:17.856" v="1" actId="478"/>
          <ac:picMkLst>
            <pc:docMk/>
            <pc:sldMk cId="3494477935" sldId="1561"/>
            <ac:picMk id="5" creationId="{608CF3AB-1B74-421B-81E0-4D77B2E84F7F}"/>
          </ac:picMkLst>
        </pc:picChg>
        <pc:picChg chg="del">
          <ac:chgData name="Lesley Bruno" userId="11ae6e7e-80a0-476b-a86f-a13cf3bd1e3a" providerId="ADAL" clId="{A7584985-9AD7-4A77-8F4C-85C09E74FA68}" dt="2021-05-21T18:40:15.156" v="0" actId="478"/>
          <ac:picMkLst>
            <pc:docMk/>
            <pc:sldMk cId="3494477935" sldId="1561"/>
            <ac:picMk id="8" creationId="{A295DBC6-E611-4ADC-A20D-D98A991F182F}"/>
          </ac:picMkLst>
        </pc:picChg>
        <pc:picChg chg="mod ord">
          <ac:chgData name="Lesley Bruno" userId="11ae6e7e-80a0-476b-a86f-a13cf3bd1e3a" providerId="ADAL" clId="{A7584985-9AD7-4A77-8F4C-85C09E74FA68}" dt="2021-05-25T20:02:47.767" v="2207" actId="14100"/>
          <ac:picMkLst>
            <pc:docMk/>
            <pc:sldMk cId="3494477935" sldId="1561"/>
            <ac:picMk id="11" creationId="{84F07770-0F60-4F13-BECD-0CBF963685E3}"/>
          </ac:picMkLst>
        </pc:picChg>
      </pc:sldChg>
      <pc:sldChg chg="del">
        <pc:chgData name="Lesley Bruno" userId="11ae6e7e-80a0-476b-a86f-a13cf3bd1e3a" providerId="ADAL" clId="{A7584985-9AD7-4A77-8F4C-85C09E74FA68}" dt="2021-05-24T16:24:21.503" v="1897" actId="2696"/>
        <pc:sldMkLst>
          <pc:docMk/>
          <pc:sldMk cId="1545476386" sldId="1562"/>
        </pc:sldMkLst>
      </pc:sldChg>
      <pc:sldChg chg="del">
        <pc:chgData name="Lesley Bruno" userId="11ae6e7e-80a0-476b-a86f-a13cf3bd1e3a" providerId="ADAL" clId="{A7584985-9AD7-4A77-8F4C-85C09E74FA68}" dt="2021-05-24T16:24:21.503" v="1897" actId="2696"/>
        <pc:sldMkLst>
          <pc:docMk/>
          <pc:sldMk cId="3452953412" sldId="1563"/>
        </pc:sldMkLst>
      </pc:sldChg>
      <pc:sldChg chg="del">
        <pc:chgData name="Lesley Bruno" userId="11ae6e7e-80a0-476b-a86f-a13cf3bd1e3a" providerId="ADAL" clId="{A7584985-9AD7-4A77-8F4C-85C09E74FA68}" dt="2021-05-24T16:24:21.503" v="1897" actId="2696"/>
        <pc:sldMkLst>
          <pc:docMk/>
          <pc:sldMk cId="2215359245" sldId="1564"/>
        </pc:sldMkLst>
      </pc:sldChg>
      <pc:sldChg chg="del">
        <pc:chgData name="Lesley Bruno" userId="11ae6e7e-80a0-476b-a86f-a13cf3bd1e3a" providerId="ADAL" clId="{A7584985-9AD7-4A77-8F4C-85C09E74FA68}" dt="2021-05-24T16:24:21.503" v="1897" actId="2696"/>
        <pc:sldMkLst>
          <pc:docMk/>
          <pc:sldMk cId="532458175" sldId="1566"/>
        </pc:sldMkLst>
      </pc:sldChg>
      <pc:sldChg chg="del">
        <pc:chgData name="Lesley Bruno" userId="11ae6e7e-80a0-476b-a86f-a13cf3bd1e3a" providerId="ADAL" clId="{A7584985-9AD7-4A77-8F4C-85C09E74FA68}" dt="2021-05-24T16:24:21.503" v="1897" actId="2696"/>
        <pc:sldMkLst>
          <pc:docMk/>
          <pc:sldMk cId="1944182566" sldId="1567"/>
        </pc:sldMkLst>
      </pc:sldChg>
      <pc:sldChg chg="del">
        <pc:chgData name="Lesley Bruno" userId="11ae6e7e-80a0-476b-a86f-a13cf3bd1e3a" providerId="ADAL" clId="{A7584985-9AD7-4A77-8F4C-85C09E74FA68}" dt="2021-05-24T16:24:21.503" v="1897" actId="2696"/>
        <pc:sldMkLst>
          <pc:docMk/>
          <pc:sldMk cId="879838529" sldId="1568"/>
        </pc:sldMkLst>
      </pc:sldChg>
      <pc:sldChg chg="del">
        <pc:chgData name="Lesley Bruno" userId="11ae6e7e-80a0-476b-a86f-a13cf3bd1e3a" providerId="ADAL" clId="{A7584985-9AD7-4A77-8F4C-85C09E74FA68}" dt="2021-05-24T16:24:21.503" v="1897" actId="2696"/>
        <pc:sldMkLst>
          <pc:docMk/>
          <pc:sldMk cId="3838621074" sldId="1570"/>
        </pc:sldMkLst>
      </pc:sldChg>
      <pc:sldChg chg="del">
        <pc:chgData name="Lesley Bruno" userId="11ae6e7e-80a0-476b-a86f-a13cf3bd1e3a" providerId="ADAL" clId="{A7584985-9AD7-4A77-8F4C-85C09E74FA68}" dt="2021-05-24T16:24:21.503" v="1897" actId="2696"/>
        <pc:sldMkLst>
          <pc:docMk/>
          <pc:sldMk cId="985087168" sldId="1571"/>
        </pc:sldMkLst>
      </pc:sldChg>
      <pc:sldChg chg="del">
        <pc:chgData name="Lesley Bruno" userId="11ae6e7e-80a0-476b-a86f-a13cf3bd1e3a" providerId="ADAL" clId="{A7584985-9AD7-4A77-8F4C-85C09E74FA68}" dt="2021-05-24T16:24:21.503" v="1897" actId="2696"/>
        <pc:sldMkLst>
          <pc:docMk/>
          <pc:sldMk cId="3546455494" sldId="1572"/>
        </pc:sldMkLst>
      </pc:sldChg>
      <pc:sldChg chg="del">
        <pc:chgData name="Lesley Bruno" userId="11ae6e7e-80a0-476b-a86f-a13cf3bd1e3a" providerId="ADAL" clId="{A7584985-9AD7-4A77-8F4C-85C09E74FA68}" dt="2021-05-24T16:24:21.503" v="1897" actId="2696"/>
        <pc:sldMkLst>
          <pc:docMk/>
          <pc:sldMk cId="1167925196" sldId="1573"/>
        </pc:sldMkLst>
      </pc:sldChg>
      <pc:sldChg chg="del">
        <pc:chgData name="Lesley Bruno" userId="11ae6e7e-80a0-476b-a86f-a13cf3bd1e3a" providerId="ADAL" clId="{A7584985-9AD7-4A77-8F4C-85C09E74FA68}" dt="2021-05-24T16:24:21.503" v="1897" actId="2696"/>
        <pc:sldMkLst>
          <pc:docMk/>
          <pc:sldMk cId="245767875" sldId="1574"/>
        </pc:sldMkLst>
      </pc:sldChg>
      <pc:sldChg chg="del">
        <pc:chgData name="Lesley Bruno" userId="11ae6e7e-80a0-476b-a86f-a13cf3bd1e3a" providerId="ADAL" clId="{A7584985-9AD7-4A77-8F4C-85C09E74FA68}" dt="2021-05-24T16:24:21.503" v="1897" actId="2696"/>
        <pc:sldMkLst>
          <pc:docMk/>
          <pc:sldMk cId="1278355550" sldId="1575"/>
        </pc:sldMkLst>
      </pc:sldChg>
      <pc:sldChg chg="del">
        <pc:chgData name="Lesley Bruno" userId="11ae6e7e-80a0-476b-a86f-a13cf3bd1e3a" providerId="ADAL" clId="{A7584985-9AD7-4A77-8F4C-85C09E74FA68}" dt="2021-05-24T16:24:21.503" v="1897" actId="2696"/>
        <pc:sldMkLst>
          <pc:docMk/>
          <pc:sldMk cId="1255388815" sldId="1576"/>
        </pc:sldMkLst>
      </pc:sldChg>
      <pc:sldChg chg="del">
        <pc:chgData name="Lesley Bruno" userId="11ae6e7e-80a0-476b-a86f-a13cf3bd1e3a" providerId="ADAL" clId="{A7584985-9AD7-4A77-8F4C-85C09E74FA68}" dt="2021-05-24T16:24:21.503" v="1897" actId="2696"/>
        <pc:sldMkLst>
          <pc:docMk/>
          <pc:sldMk cId="3236161647" sldId="1577"/>
        </pc:sldMkLst>
      </pc:sldChg>
      <pc:sldChg chg="del">
        <pc:chgData name="Lesley Bruno" userId="11ae6e7e-80a0-476b-a86f-a13cf3bd1e3a" providerId="ADAL" clId="{A7584985-9AD7-4A77-8F4C-85C09E74FA68}" dt="2021-05-24T16:24:21.503" v="1897" actId="2696"/>
        <pc:sldMkLst>
          <pc:docMk/>
          <pc:sldMk cId="2240219996" sldId="1578"/>
        </pc:sldMkLst>
      </pc:sldChg>
      <pc:sldChg chg="del">
        <pc:chgData name="Lesley Bruno" userId="11ae6e7e-80a0-476b-a86f-a13cf3bd1e3a" providerId="ADAL" clId="{A7584985-9AD7-4A77-8F4C-85C09E74FA68}" dt="2021-05-24T16:24:21.503" v="1897" actId="2696"/>
        <pc:sldMkLst>
          <pc:docMk/>
          <pc:sldMk cId="3060384512" sldId="1579"/>
        </pc:sldMkLst>
      </pc:sldChg>
      <pc:sldChg chg="addSp delSp modSp mod">
        <pc:chgData name="Lesley Bruno" userId="11ae6e7e-80a0-476b-a86f-a13cf3bd1e3a" providerId="ADAL" clId="{A7584985-9AD7-4A77-8F4C-85C09E74FA68}" dt="2021-05-21T18:43:18.412" v="197" actId="33524"/>
        <pc:sldMkLst>
          <pc:docMk/>
          <pc:sldMk cId="1412374337" sldId="1580"/>
        </pc:sldMkLst>
        <pc:spChg chg="mod">
          <ac:chgData name="Lesley Bruno" userId="11ae6e7e-80a0-476b-a86f-a13cf3bd1e3a" providerId="ADAL" clId="{A7584985-9AD7-4A77-8F4C-85C09E74FA68}" dt="2021-05-21T18:43:00.786" v="196" actId="26606"/>
          <ac:spMkLst>
            <pc:docMk/>
            <pc:sldMk cId="1412374337" sldId="1580"/>
            <ac:spMk id="2" creationId="{1C1DD736-A210-465D-9D98-8C0C2F7341E7}"/>
          </ac:spMkLst>
        </pc:spChg>
        <pc:spChg chg="mod">
          <ac:chgData name="Lesley Bruno" userId="11ae6e7e-80a0-476b-a86f-a13cf3bd1e3a" providerId="ADAL" clId="{A7584985-9AD7-4A77-8F4C-85C09E74FA68}" dt="2021-05-21T18:43:18.412" v="197" actId="33524"/>
          <ac:spMkLst>
            <pc:docMk/>
            <pc:sldMk cId="1412374337" sldId="1580"/>
            <ac:spMk id="6" creationId="{BE9B7D07-C9D1-497E-9333-03C7CF2AD75F}"/>
          </ac:spMkLst>
        </pc:spChg>
        <pc:spChg chg="add del">
          <ac:chgData name="Lesley Bruno" userId="11ae6e7e-80a0-476b-a86f-a13cf3bd1e3a" providerId="ADAL" clId="{A7584985-9AD7-4A77-8F4C-85C09E74FA68}" dt="2021-05-21T18:43:00.786" v="196" actId="26606"/>
          <ac:spMkLst>
            <pc:docMk/>
            <pc:sldMk cId="1412374337" sldId="1580"/>
            <ac:spMk id="43" creationId="{25E8815A-9407-4234-B08F-A1E49DCD7F37}"/>
          </ac:spMkLst>
        </pc:spChg>
        <pc:spChg chg="add del">
          <ac:chgData name="Lesley Bruno" userId="11ae6e7e-80a0-476b-a86f-a13cf3bd1e3a" providerId="ADAL" clId="{A7584985-9AD7-4A77-8F4C-85C09E74FA68}" dt="2021-05-21T18:43:00.786" v="196" actId="26606"/>
          <ac:spMkLst>
            <pc:docMk/>
            <pc:sldMk cId="1412374337" sldId="1580"/>
            <ac:spMk id="45" creationId="{AD72D4D1-076F-49D3-9889-EFC4F6D7CA66}"/>
          </ac:spMkLst>
        </pc:spChg>
        <pc:spChg chg="add del">
          <ac:chgData name="Lesley Bruno" userId="11ae6e7e-80a0-476b-a86f-a13cf3bd1e3a" providerId="ADAL" clId="{A7584985-9AD7-4A77-8F4C-85C09E74FA68}" dt="2021-05-21T18:43:00.786" v="196" actId="26606"/>
          <ac:spMkLst>
            <pc:docMk/>
            <pc:sldMk cId="1412374337" sldId="1580"/>
            <ac:spMk id="47" creationId="{C9C56819-FD02-4626-ABF5-85C7463C990D}"/>
          </ac:spMkLst>
        </pc:spChg>
        <pc:spChg chg="add del">
          <ac:chgData name="Lesley Bruno" userId="11ae6e7e-80a0-476b-a86f-a13cf3bd1e3a" providerId="ADAL" clId="{A7584985-9AD7-4A77-8F4C-85C09E74FA68}" dt="2021-05-21T18:43:00.744" v="195" actId="26606"/>
          <ac:spMkLst>
            <pc:docMk/>
            <pc:sldMk cId="1412374337" sldId="1580"/>
            <ac:spMk id="52" creationId="{F13C74B1-5B17-4795-BED0-7140497B445A}"/>
          </ac:spMkLst>
        </pc:spChg>
        <pc:spChg chg="add del">
          <ac:chgData name="Lesley Bruno" userId="11ae6e7e-80a0-476b-a86f-a13cf3bd1e3a" providerId="ADAL" clId="{A7584985-9AD7-4A77-8F4C-85C09E74FA68}" dt="2021-05-21T18:43:00.744" v="195" actId="26606"/>
          <ac:spMkLst>
            <pc:docMk/>
            <pc:sldMk cId="1412374337" sldId="1580"/>
            <ac:spMk id="54" creationId="{D4974D33-8DC5-464E-8C6D-BE58F0669C17}"/>
          </ac:spMkLst>
        </pc:spChg>
        <pc:spChg chg="add">
          <ac:chgData name="Lesley Bruno" userId="11ae6e7e-80a0-476b-a86f-a13cf3bd1e3a" providerId="ADAL" clId="{A7584985-9AD7-4A77-8F4C-85C09E74FA68}" dt="2021-05-21T18:43:00.786" v="196" actId="26606"/>
          <ac:spMkLst>
            <pc:docMk/>
            <pc:sldMk cId="1412374337" sldId="1580"/>
            <ac:spMk id="56" creationId="{2B1D4F77-A17C-43D7-B7FA-545148E4E93D}"/>
          </ac:spMkLst>
        </pc:spChg>
        <pc:picChg chg="mod ord">
          <ac:chgData name="Lesley Bruno" userId="11ae6e7e-80a0-476b-a86f-a13cf3bd1e3a" providerId="ADAL" clId="{A7584985-9AD7-4A77-8F4C-85C09E74FA68}" dt="2021-05-21T18:43:00.786" v="196" actId="26606"/>
          <ac:picMkLst>
            <pc:docMk/>
            <pc:sldMk cId="1412374337" sldId="1580"/>
            <ac:picMk id="5" creationId="{608CF3AB-1B74-421B-81E0-4D77B2E84F7F}"/>
          </ac:picMkLst>
        </pc:picChg>
      </pc:sldChg>
      <pc:sldChg chg="addSp delSp modSp mod modAnim setClrOvrMap">
        <pc:chgData name="Lesley Bruno" userId="11ae6e7e-80a0-476b-a86f-a13cf3bd1e3a" providerId="ADAL" clId="{A7584985-9AD7-4A77-8F4C-85C09E74FA68}" dt="2021-05-24T16:38:38.656" v="2140" actId="20577"/>
        <pc:sldMkLst>
          <pc:docMk/>
          <pc:sldMk cId="1423524198" sldId="1581"/>
        </pc:sldMkLst>
        <pc:spChg chg="mod">
          <ac:chgData name="Lesley Bruno" userId="11ae6e7e-80a0-476b-a86f-a13cf3bd1e3a" providerId="ADAL" clId="{A7584985-9AD7-4A77-8F4C-85C09E74FA68}" dt="2021-05-24T16:38:38.656" v="2140" actId="20577"/>
          <ac:spMkLst>
            <pc:docMk/>
            <pc:sldMk cId="1423524198" sldId="1581"/>
            <ac:spMk id="2" creationId="{1C1DD736-A210-465D-9D98-8C0C2F7341E7}"/>
          </ac:spMkLst>
        </pc:spChg>
        <pc:spChg chg="add mod">
          <ac:chgData name="Lesley Bruno" userId="11ae6e7e-80a0-476b-a86f-a13cf3bd1e3a" providerId="ADAL" clId="{A7584985-9AD7-4A77-8F4C-85C09E74FA68}" dt="2021-05-24T16:38:14.750" v="2135" actId="1076"/>
          <ac:spMkLst>
            <pc:docMk/>
            <pc:sldMk cId="1423524198" sldId="1581"/>
            <ac:spMk id="3" creationId="{C35421FF-86EF-4CD9-80E3-2D97A7B30BBD}"/>
          </ac:spMkLst>
        </pc:spChg>
        <pc:spChg chg="add del">
          <ac:chgData name="Lesley Bruno" userId="11ae6e7e-80a0-476b-a86f-a13cf3bd1e3a" providerId="ADAL" clId="{A7584985-9AD7-4A77-8F4C-85C09E74FA68}" dt="2021-05-24T16:27:08.516" v="1914" actId="26606"/>
          <ac:spMkLst>
            <pc:docMk/>
            <pc:sldMk cId="1423524198" sldId="1581"/>
            <ac:spMk id="43" creationId="{C1DD1A8A-57D5-4A81-AD04-532B043C5611}"/>
          </ac:spMkLst>
        </pc:spChg>
        <pc:spChg chg="add del">
          <ac:chgData name="Lesley Bruno" userId="11ae6e7e-80a0-476b-a86f-a13cf3bd1e3a" providerId="ADAL" clId="{A7584985-9AD7-4A77-8F4C-85C09E74FA68}" dt="2021-05-24T16:27:08.516" v="1914" actId="26606"/>
          <ac:spMkLst>
            <pc:docMk/>
            <pc:sldMk cId="1423524198" sldId="1581"/>
            <ac:spMk id="45" creationId="{007891EC-4501-44ED-A8C8-B11B6DB767AB}"/>
          </ac:spMkLst>
        </pc:spChg>
        <pc:spChg chg="add del">
          <ac:chgData name="Lesley Bruno" userId="11ae6e7e-80a0-476b-a86f-a13cf3bd1e3a" providerId="ADAL" clId="{A7584985-9AD7-4A77-8F4C-85C09E74FA68}" dt="2021-05-24T16:26:58.696" v="1911" actId="26606"/>
          <ac:spMkLst>
            <pc:docMk/>
            <pc:sldMk cId="1423524198" sldId="1581"/>
            <ac:spMk id="50" creationId="{C5E6CFF1-2F42-4E10-9A97-F116F46F53FE}"/>
          </ac:spMkLst>
        </pc:spChg>
        <pc:spChg chg="add del">
          <ac:chgData name="Lesley Bruno" userId="11ae6e7e-80a0-476b-a86f-a13cf3bd1e3a" providerId="ADAL" clId="{A7584985-9AD7-4A77-8F4C-85C09E74FA68}" dt="2021-05-24T16:27:08.328" v="1913" actId="26606"/>
          <ac:spMkLst>
            <pc:docMk/>
            <pc:sldMk cId="1423524198" sldId="1581"/>
            <ac:spMk id="54" creationId="{C5E6CFF1-2F42-4E10-9A97-F116F46F53FE}"/>
          </ac:spMkLst>
        </pc:spChg>
        <pc:spChg chg="add">
          <ac:chgData name="Lesley Bruno" userId="11ae6e7e-80a0-476b-a86f-a13cf3bd1e3a" providerId="ADAL" clId="{A7584985-9AD7-4A77-8F4C-85C09E74FA68}" dt="2021-05-24T16:27:08.516" v="1914" actId="26606"/>
          <ac:spMkLst>
            <pc:docMk/>
            <pc:sldMk cId="1423524198" sldId="1581"/>
            <ac:spMk id="57" creationId="{C5E6CFF1-2F42-4E10-9A97-F116F46F53FE}"/>
          </ac:spMkLst>
        </pc:spChg>
        <pc:picChg chg="mod">
          <ac:chgData name="Lesley Bruno" userId="11ae6e7e-80a0-476b-a86f-a13cf3bd1e3a" providerId="ADAL" clId="{A7584985-9AD7-4A77-8F4C-85C09E74FA68}" dt="2021-05-24T16:27:08.516" v="1914" actId="26606"/>
          <ac:picMkLst>
            <pc:docMk/>
            <pc:sldMk cId="1423524198" sldId="1581"/>
            <ac:picMk id="5" creationId="{608CF3AB-1B74-421B-81E0-4D77B2E84F7F}"/>
          </ac:picMkLst>
        </pc:picChg>
        <pc:picChg chg="ord">
          <ac:chgData name="Lesley Bruno" userId="11ae6e7e-80a0-476b-a86f-a13cf3bd1e3a" providerId="ADAL" clId="{A7584985-9AD7-4A77-8F4C-85C09E74FA68}" dt="2021-05-24T16:27:08.516" v="1914" actId="26606"/>
          <ac:picMkLst>
            <pc:docMk/>
            <pc:sldMk cId="1423524198" sldId="1581"/>
            <ac:picMk id="11" creationId="{84F07770-0F60-4F13-BECD-0CBF963685E3}"/>
          </ac:picMkLst>
        </pc:picChg>
        <pc:cxnChg chg="add del">
          <ac:chgData name="Lesley Bruno" userId="11ae6e7e-80a0-476b-a86f-a13cf3bd1e3a" providerId="ADAL" clId="{A7584985-9AD7-4A77-8F4C-85C09E74FA68}" dt="2021-05-24T16:26:58.696" v="1911" actId="26606"/>
          <ac:cxnSpMkLst>
            <pc:docMk/>
            <pc:sldMk cId="1423524198" sldId="1581"/>
            <ac:cxnSpMk id="52" creationId="{67182200-4859-4C8D-BCBB-55B245C28BA3}"/>
          </ac:cxnSpMkLst>
        </pc:cxnChg>
        <pc:cxnChg chg="add del">
          <ac:chgData name="Lesley Bruno" userId="11ae6e7e-80a0-476b-a86f-a13cf3bd1e3a" providerId="ADAL" clId="{A7584985-9AD7-4A77-8F4C-85C09E74FA68}" dt="2021-05-24T16:27:08.328" v="1913" actId="26606"/>
          <ac:cxnSpMkLst>
            <pc:docMk/>
            <pc:sldMk cId="1423524198" sldId="1581"/>
            <ac:cxnSpMk id="55" creationId="{96A8629B-8289-498B-939B-1CA0C106182C}"/>
          </ac:cxnSpMkLst>
        </pc:cxnChg>
        <pc:cxnChg chg="add">
          <ac:chgData name="Lesley Bruno" userId="11ae6e7e-80a0-476b-a86f-a13cf3bd1e3a" providerId="ADAL" clId="{A7584985-9AD7-4A77-8F4C-85C09E74FA68}" dt="2021-05-24T16:27:08.516" v="1914" actId="26606"/>
          <ac:cxnSpMkLst>
            <pc:docMk/>
            <pc:sldMk cId="1423524198" sldId="1581"/>
            <ac:cxnSpMk id="58" creationId="{67182200-4859-4C8D-BCBB-55B245C28BA3}"/>
          </ac:cxnSpMkLst>
        </pc:cxnChg>
      </pc:sldChg>
      <pc:sldChg chg="del">
        <pc:chgData name="Lesley Bruno" userId="11ae6e7e-80a0-476b-a86f-a13cf3bd1e3a" providerId="ADAL" clId="{A7584985-9AD7-4A77-8F4C-85C09E74FA68}" dt="2021-05-21T18:52:08.974" v="363" actId="2696"/>
        <pc:sldMkLst>
          <pc:docMk/>
          <pc:sldMk cId="2041451364" sldId="1582"/>
        </pc:sldMkLst>
      </pc:sldChg>
      <pc:sldChg chg="addSp modSp add mod">
        <pc:chgData name="Lesley Bruno" userId="11ae6e7e-80a0-476b-a86f-a13cf3bd1e3a" providerId="ADAL" clId="{A7584985-9AD7-4A77-8F4C-85C09E74FA68}" dt="2021-05-26T14:54:41.591" v="2221" actId="14100"/>
        <pc:sldMkLst>
          <pc:docMk/>
          <pc:sldMk cId="801212462" sldId="1583"/>
        </pc:sldMkLst>
        <pc:spChg chg="mod">
          <ac:chgData name="Lesley Bruno" userId="11ae6e7e-80a0-476b-a86f-a13cf3bd1e3a" providerId="ADAL" clId="{A7584985-9AD7-4A77-8F4C-85C09E74FA68}" dt="2021-05-21T18:40:56.621" v="59" actId="20577"/>
          <ac:spMkLst>
            <pc:docMk/>
            <pc:sldMk cId="801212462" sldId="1583"/>
            <ac:spMk id="2" creationId="{1C1DD736-A210-465D-9D98-8C0C2F7341E7}"/>
          </ac:spMkLst>
        </pc:spChg>
        <pc:picChg chg="add mod">
          <ac:chgData name="Lesley Bruno" userId="11ae6e7e-80a0-476b-a86f-a13cf3bd1e3a" providerId="ADAL" clId="{A7584985-9AD7-4A77-8F4C-85C09E74FA68}" dt="2021-05-26T14:54:41.591" v="2221" actId="14100"/>
          <ac:picMkLst>
            <pc:docMk/>
            <pc:sldMk cId="801212462" sldId="1583"/>
            <ac:picMk id="4" creationId="{2FB914F1-A7E9-49E2-8617-D96C53E81771}"/>
          </ac:picMkLst>
        </pc:picChg>
      </pc:sldChg>
      <pc:sldChg chg="addSp delSp modSp add mod delAnim modAnim setClrOvrMap">
        <pc:chgData name="Lesley Bruno" userId="11ae6e7e-80a0-476b-a86f-a13cf3bd1e3a" providerId="ADAL" clId="{A7584985-9AD7-4A77-8F4C-85C09E74FA68}" dt="2021-05-26T14:57:14.464" v="2223" actId="12"/>
        <pc:sldMkLst>
          <pc:docMk/>
          <pc:sldMk cId="1121112061" sldId="1584"/>
        </pc:sldMkLst>
        <pc:spChg chg="del mod">
          <ac:chgData name="Lesley Bruno" userId="11ae6e7e-80a0-476b-a86f-a13cf3bd1e3a" providerId="ADAL" clId="{A7584985-9AD7-4A77-8F4C-85C09E74FA68}" dt="2021-05-21T18:56:47.217" v="387" actId="478"/>
          <ac:spMkLst>
            <pc:docMk/>
            <pc:sldMk cId="1121112061" sldId="1584"/>
            <ac:spMk id="2" creationId="{1C1DD736-A210-465D-9D98-8C0C2F7341E7}"/>
          </ac:spMkLst>
        </pc:spChg>
        <pc:spChg chg="mod ord">
          <ac:chgData name="Lesley Bruno" userId="11ae6e7e-80a0-476b-a86f-a13cf3bd1e3a" providerId="ADAL" clId="{A7584985-9AD7-4A77-8F4C-85C09E74FA68}" dt="2021-05-26T14:57:14.464" v="2223" actId="12"/>
          <ac:spMkLst>
            <pc:docMk/>
            <pc:sldMk cId="1121112061" sldId="1584"/>
            <ac:spMk id="3" creationId="{C35421FF-86EF-4CD9-80E3-2D97A7B30BBD}"/>
          </ac:spMkLst>
        </pc:spChg>
        <pc:spChg chg="add del mod">
          <ac:chgData name="Lesley Bruno" userId="11ae6e7e-80a0-476b-a86f-a13cf3bd1e3a" providerId="ADAL" clId="{A7584985-9AD7-4A77-8F4C-85C09E74FA68}" dt="2021-05-21T18:56:55.496" v="390" actId="478"/>
          <ac:spMkLst>
            <pc:docMk/>
            <pc:sldMk cId="1121112061" sldId="1584"/>
            <ac:spMk id="6" creationId="{3920E389-2FC0-4915-BBC1-6D71FA03689F}"/>
          </ac:spMkLst>
        </pc:spChg>
        <pc:spChg chg="add mod">
          <ac:chgData name="Lesley Bruno" userId="11ae6e7e-80a0-476b-a86f-a13cf3bd1e3a" providerId="ADAL" clId="{A7584985-9AD7-4A77-8F4C-85C09E74FA68}" dt="2021-05-24T16:28:01.825" v="1920" actId="20577"/>
          <ac:spMkLst>
            <pc:docMk/>
            <pc:sldMk cId="1121112061" sldId="1584"/>
            <ac:spMk id="7" creationId="{36F21791-9E1D-4BC2-B0BB-860A1636B57E}"/>
          </ac:spMkLst>
        </pc:spChg>
        <pc:spChg chg="del">
          <ac:chgData name="Lesley Bruno" userId="11ae6e7e-80a0-476b-a86f-a13cf3bd1e3a" providerId="ADAL" clId="{A7584985-9AD7-4A77-8F4C-85C09E74FA68}" dt="2021-05-24T16:27:48.323" v="1919" actId="26606"/>
          <ac:spMkLst>
            <pc:docMk/>
            <pc:sldMk cId="1121112061" sldId="1584"/>
            <ac:spMk id="43" creationId="{C1DD1A8A-57D5-4A81-AD04-532B043C5611}"/>
          </ac:spMkLst>
        </pc:spChg>
        <pc:spChg chg="del">
          <ac:chgData name="Lesley Bruno" userId="11ae6e7e-80a0-476b-a86f-a13cf3bd1e3a" providerId="ADAL" clId="{A7584985-9AD7-4A77-8F4C-85C09E74FA68}" dt="2021-05-24T16:27:48.323" v="1919" actId="26606"/>
          <ac:spMkLst>
            <pc:docMk/>
            <pc:sldMk cId="1121112061" sldId="1584"/>
            <ac:spMk id="45" creationId="{007891EC-4501-44ED-A8C8-B11B6DB767AB}"/>
          </ac:spMkLst>
        </pc:spChg>
        <pc:spChg chg="add">
          <ac:chgData name="Lesley Bruno" userId="11ae6e7e-80a0-476b-a86f-a13cf3bd1e3a" providerId="ADAL" clId="{A7584985-9AD7-4A77-8F4C-85C09E74FA68}" dt="2021-05-24T16:27:48.323" v="1919" actId="26606"/>
          <ac:spMkLst>
            <pc:docMk/>
            <pc:sldMk cId="1121112061" sldId="1584"/>
            <ac:spMk id="50" creationId="{C5E6CFF1-2F42-4E10-9A97-F116F46F53FE}"/>
          </ac:spMkLst>
        </pc:spChg>
        <pc:picChg chg="add del mod">
          <ac:chgData name="Lesley Bruno" userId="11ae6e7e-80a0-476b-a86f-a13cf3bd1e3a" providerId="ADAL" clId="{A7584985-9AD7-4A77-8F4C-85C09E74FA68}" dt="2021-05-24T16:27:48.323" v="1919" actId="26606"/>
          <ac:picMkLst>
            <pc:docMk/>
            <pc:sldMk cId="1121112061" sldId="1584"/>
            <ac:picMk id="5" creationId="{608CF3AB-1B74-421B-81E0-4D77B2E84F7F}"/>
          </ac:picMkLst>
        </pc:picChg>
        <pc:picChg chg="ord">
          <ac:chgData name="Lesley Bruno" userId="11ae6e7e-80a0-476b-a86f-a13cf3bd1e3a" providerId="ADAL" clId="{A7584985-9AD7-4A77-8F4C-85C09E74FA68}" dt="2021-05-24T16:27:48.323" v="1919" actId="26606"/>
          <ac:picMkLst>
            <pc:docMk/>
            <pc:sldMk cId="1121112061" sldId="1584"/>
            <ac:picMk id="11" creationId="{84F07770-0F60-4F13-BECD-0CBF963685E3}"/>
          </ac:picMkLst>
        </pc:picChg>
        <pc:cxnChg chg="add">
          <ac:chgData name="Lesley Bruno" userId="11ae6e7e-80a0-476b-a86f-a13cf3bd1e3a" providerId="ADAL" clId="{A7584985-9AD7-4A77-8F4C-85C09E74FA68}" dt="2021-05-24T16:27:48.323" v="1919" actId="26606"/>
          <ac:cxnSpMkLst>
            <pc:docMk/>
            <pc:sldMk cId="1121112061" sldId="1584"/>
            <ac:cxnSpMk id="52" creationId="{67182200-4859-4C8D-BCBB-55B245C28BA3}"/>
          </ac:cxnSpMkLst>
        </pc:cxnChg>
      </pc:sldChg>
      <pc:sldChg chg="addSp delSp modSp add mod setClrOvrMap">
        <pc:chgData name="Lesley Bruno" userId="11ae6e7e-80a0-476b-a86f-a13cf3bd1e3a" providerId="ADAL" clId="{A7584985-9AD7-4A77-8F4C-85C09E74FA68}" dt="2021-05-24T16:28:20.582" v="1923" actId="5793"/>
        <pc:sldMkLst>
          <pc:docMk/>
          <pc:sldMk cId="458247586" sldId="1585"/>
        </pc:sldMkLst>
        <pc:spChg chg="mod ord">
          <ac:chgData name="Lesley Bruno" userId="11ae6e7e-80a0-476b-a86f-a13cf3bd1e3a" providerId="ADAL" clId="{A7584985-9AD7-4A77-8F4C-85C09E74FA68}" dt="2021-05-24T16:28:20.582" v="1923" actId="5793"/>
          <ac:spMkLst>
            <pc:docMk/>
            <pc:sldMk cId="458247586" sldId="1585"/>
            <ac:spMk id="3" creationId="{C35421FF-86EF-4CD9-80E3-2D97A7B30BBD}"/>
          </ac:spMkLst>
        </pc:spChg>
        <pc:spChg chg="mod">
          <ac:chgData name="Lesley Bruno" userId="11ae6e7e-80a0-476b-a86f-a13cf3bd1e3a" providerId="ADAL" clId="{A7584985-9AD7-4A77-8F4C-85C09E74FA68}" dt="2021-05-24T16:28:15.970" v="1922" actId="26606"/>
          <ac:spMkLst>
            <pc:docMk/>
            <pc:sldMk cId="458247586" sldId="1585"/>
            <ac:spMk id="7" creationId="{36F21791-9E1D-4BC2-B0BB-860A1636B57E}"/>
          </ac:spMkLst>
        </pc:spChg>
        <pc:spChg chg="del">
          <ac:chgData name="Lesley Bruno" userId="11ae6e7e-80a0-476b-a86f-a13cf3bd1e3a" providerId="ADAL" clId="{A7584985-9AD7-4A77-8F4C-85C09E74FA68}" dt="2021-05-24T16:28:15.970" v="1922" actId="26606"/>
          <ac:spMkLst>
            <pc:docMk/>
            <pc:sldMk cId="458247586" sldId="1585"/>
            <ac:spMk id="43" creationId="{C1DD1A8A-57D5-4A81-AD04-532B043C5611}"/>
          </ac:spMkLst>
        </pc:spChg>
        <pc:spChg chg="del">
          <ac:chgData name="Lesley Bruno" userId="11ae6e7e-80a0-476b-a86f-a13cf3bd1e3a" providerId="ADAL" clId="{A7584985-9AD7-4A77-8F4C-85C09E74FA68}" dt="2021-05-24T16:28:15.970" v="1922" actId="26606"/>
          <ac:spMkLst>
            <pc:docMk/>
            <pc:sldMk cId="458247586" sldId="1585"/>
            <ac:spMk id="45" creationId="{007891EC-4501-44ED-A8C8-B11B6DB767AB}"/>
          </ac:spMkLst>
        </pc:spChg>
        <pc:spChg chg="add">
          <ac:chgData name="Lesley Bruno" userId="11ae6e7e-80a0-476b-a86f-a13cf3bd1e3a" providerId="ADAL" clId="{A7584985-9AD7-4A77-8F4C-85C09E74FA68}" dt="2021-05-24T16:28:15.970" v="1922" actId="26606"/>
          <ac:spMkLst>
            <pc:docMk/>
            <pc:sldMk cId="458247586" sldId="1585"/>
            <ac:spMk id="50" creationId="{C5E6CFF1-2F42-4E10-9A97-F116F46F53FE}"/>
          </ac:spMkLst>
        </pc:spChg>
        <pc:picChg chg="mod">
          <ac:chgData name="Lesley Bruno" userId="11ae6e7e-80a0-476b-a86f-a13cf3bd1e3a" providerId="ADAL" clId="{A7584985-9AD7-4A77-8F4C-85C09E74FA68}" dt="2021-05-24T16:28:15.970" v="1922" actId="26606"/>
          <ac:picMkLst>
            <pc:docMk/>
            <pc:sldMk cId="458247586" sldId="1585"/>
            <ac:picMk id="5" creationId="{608CF3AB-1B74-421B-81E0-4D77B2E84F7F}"/>
          </ac:picMkLst>
        </pc:picChg>
        <pc:picChg chg="ord">
          <ac:chgData name="Lesley Bruno" userId="11ae6e7e-80a0-476b-a86f-a13cf3bd1e3a" providerId="ADAL" clId="{A7584985-9AD7-4A77-8F4C-85C09E74FA68}" dt="2021-05-24T16:28:15.970" v="1922" actId="26606"/>
          <ac:picMkLst>
            <pc:docMk/>
            <pc:sldMk cId="458247586" sldId="1585"/>
            <ac:picMk id="11" creationId="{84F07770-0F60-4F13-BECD-0CBF963685E3}"/>
          </ac:picMkLst>
        </pc:picChg>
        <pc:cxnChg chg="add">
          <ac:chgData name="Lesley Bruno" userId="11ae6e7e-80a0-476b-a86f-a13cf3bd1e3a" providerId="ADAL" clId="{A7584985-9AD7-4A77-8F4C-85C09E74FA68}" dt="2021-05-24T16:28:15.970" v="1922" actId="26606"/>
          <ac:cxnSpMkLst>
            <pc:docMk/>
            <pc:sldMk cId="458247586" sldId="1585"/>
            <ac:cxnSpMk id="52" creationId="{67182200-4859-4C8D-BCBB-55B245C28BA3}"/>
          </ac:cxnSpMkLst>
        </pc:cxnChg>
      </pc:sldChg>
      <pc:sldChg chg="addSp delSp modSp add mod setClrOvrMap">
        <pc:chgData name="Lesley Bruno" userId="11ae6e7e-80a0-476b-a86f-a13cf3bd1e3a" providerId="ADAL" clId="{A7584985-9AD7-4A77-8F4C-85C09E74FA68}" dt="2021-05-24T16:31:14.979" v="1929" actId="1076"/>
        <pc:sldMkLst>
          <pc:docMk/>
          <pc:sldMk cId="3962199776" sldId="1586"/>
        </pc:sldMkLst>
        <pc:spChg chg="mod ord">
          <ac:chgData name="Lesley Bruno" userId="11ae6e7e-80a0-476b-a86f-a13cf3bd1e3a" providerId="ADAL" clId="{A7584985-9AD7-4A77-8F4C-85C09E74FA68}" dt="2021-05-24T16:31:14.979" v="1929" actId="1076"/>
          <ac:spMkLst>
            <pc:docMk/>
            <pc:sldMk cId="3962199776" sldId="1586"/>
            <ac:spMk id="3" creationId="{C35421FF-86EF-4CD9-80E3-2D97A7B30BBD}"/>
          </ac:spMkLst>
        </pc:spChg>
        <pc:spChg chg="mod">
          <ac:chgData name="Lesley Bruno" userId="11ae6e7e-80a0-476b-a86f-a13cf3bd1e3a" providerId="ADAL" clId="{A7584985-9AD7-4A77-8F4C-85C09E74FA68}" dt="2021-05-24T16:31:06.664" v="1928" actId="26606"/>
          <ac:spMkLst>
            <pc:docMk/>
            <pc:sldMk cId="3962199776" sldId="1586"/>
            <ac:spMk id="7" creationId="{36F21791-9E1D-4BC2-B0BB-860A1636B57E}"/>
          </ac:spMkLst>
        </pc:spChg>
        <pc:spChg chg="add del mod">
          <ac:chgData name="Lesley Bruno" userId="11ae6e7e-80a0-476b-a86f-a13cf3bd1e3a" providerId="ADAL" clId="{A7584985-9AD7-4A77-8F4C-85C09E74FA68}" dt="2021-05-21T19:30:38.148" v="1375" actId="478"/>
          <ac:spMkLst>
            <pc:docMk/>
            <pc:sldMk cId="3962199776" sldId="1586"/>
            <ac:spMk id="8" creationId="{DAF97233-81EB-4093-B1DD-ED2230C3DDC0}"/>
          </ac:spMkLst>
        </pc:spChg>
        <pc:spChg chg="add mod">
          <ac:chgData name="Lesley Bruno" userId="11ae6e7e-80a0-476b-a86f-a13cf3bd1e3a" providerId="ADAL" clId="{A7584985-9AD7-4A77-8F4C-85C09E74FA68}" dt="2021-05-21T19:22:38.609" v="1047" actId="21"/>
          <ac:spMkLst>
            <pc:docMk/>
            <pc:sldMk cId="3962199776" sldId="1586"/>
            <ac:spMk id="9" creationId="{653E492F-0D69-4A8A-8089-E6952274D2EF}"/>
          </ac:spMkLst>
        </pc:spChg>
        <pc:spChg chg="add del">
          <ac:chgData name="Lesley Bruno" userId="11ae6e7e-80a0-476b-a86f-a13cf3bd1e3a" providerId="ADAL" clId="{A7584985-9AD7-4A77-8F4C-85C09E74FA68}" dt="2021-05-21T19:22:09.805" v="1041" actId="26606"/>
          <ac:spMkLst>
            <pc:docMk/>
            <pc:sldMk cId="3962199776" sldId="1586"/>
            <ac:spMk id="43" creationId="{C1DD1A8A-57D5-4A81-AD04-532B043C5611}"/>
          </ac:spMkLst>
        </pc:spChg>
        <pc:spChg chg="add del">
          <ac:chgData name="Lesley Bruno" userId="11ae6e7e-80a0-476b-a86f-a13cf3bd1e3a" providerId="ADAL" clId="{A7584985-9AD7-4A77-8F4C-85C09E74FA68}" dt="2021-05-21T19:22:09.805" v="1041" actId="26606"/>
          <ac:spMkLst>
            <pc:docMk/>
            <pc:sldMk cId="3962199776" sldId="1586"/>
            <ac:spMk id="45" creationId="{007891EC-4501-44ED-A8C8-B11B6DB767AB}"/>
          </ac:spMkLst>
        </pc:spChg>
        <pc:spChg chg="add del">
          <ac:chgData name="Lesley Bruno" userId="11ae6e7e-80a0-476b-a86f-a13cf3bd1e3a" providerId="ADAL" clId="{A7584985-9AD7-4A77-8F4C-85C09E74FA68}" dt="2021-05-21T19:23:12.973" v="1053" actId="26606"/>
          <ac:spMkLst>
            <pc:docMk/>
            <pc:sldMk cId="3962199776" sldId="1586"/>
            <ac:spMk id="47" creationId="{9228552E-C8B1-4A80-8448-0787CE0FC704}"/>
          </ac:spMkLst>
        </pc:spChg>
        <pc:spChg chg="add del">
          <ac:chgData name="Lesley Bruno" userId="11ae6e7e-80a0-476b-a86f-a13cf3bd1e3a" providerId="ADAL" clId="{A7584985-9AD7-4A77-8F4C-85C09E74FA68}" dt="2021-05-21T19:12:41.507" v="1033" actId="26606"/>
          <ac:spMkLst>
            <pc:docMk/>
            <pc:sldMk cId="3962199776" sldId="1586"/>
            <ac:spMk id="50" creationId="{9228552E-C8B1-4A80-8448-0787CE0FC704}"/>
          </ac:spMkLst>
        </pc:spChg>
        <pc:spChg chg="add del">
          <ac:chgData name="Lesley Bruno" userId="11ae6e7e-80a0-476b-a86f-a13cf3bd1e3a" providerId="ADAL" clId="{A7584985-9AD7-4A77-8F4C-85C09E74FA68}" dt="2021-05-24T16:31:06.664" v="1928" actId="26606"/>
          <ac:spMkLst>
            <pc:docMk/>
            <pc:sldMk cId="3962199776" sldId="1586"/>
            <ac:spMk id="52" creationId="{96CF2A2B-0745-440C-9224-C5C6A0A4286F}"/>
          </ac:spMkLst>
        </pc:spChg>
        <pc:spChg chg="add del">
          <ac:chgData name="Lesley Bruno" userId="11ae6e7e-80a0-476b-a86f-a13cf3bd1e3a" providerId="ADAL" clId="{A7584985-9AD7-4A77-8F4C-85C09E74FA68}" dt="2021-05-24T16:31:06.664" v="1928" actId="26606"/>
          <ac:spMkLst>
            <pc:docMk/>
            <pc:sldMk cId="3962199776" sldId="1586"/>
            <ac:spMk id="54" creationId="{75BE6D6B-84C9-4D2B-97EB-773B7369EF82}"/>
          </ac:spMkLst>
        </pc:spChg>
        <pc:spChg chg="add">
          <ac:chgData name="Lesley Bruno" userId="11ae6e7e-80a0-476b-a86f-a13cf3bd1e3a" providerId="ADAL" clId="{A7584985-9AD7-4A77-8F4C-85C09E74FA68}" dt="2021-05-24T16:31:06.664" v="1928" actId="26606"/>
          <ac:spMkLst>
            <pc:docMk/>
            <pc:sldMk cId="3962199776" sldId="1586"/>
            <ac:spMk id="59" creationId="{25E8815A-9407-4234-B08F-A1E49DCD7F37}"/>
          </ac:spMkLst>
        </pc:spChg>
        <pc:spChg chg="add">
          <ac:chgData name="Lesley Bruno" userId="11ae6e7e-80a0-476b-a86f-a13cf3bd1e3a" providerId="ADAL" clId="{A7584985-9AD7-4A77-8F4C-85C09E74FA68}" dt="2021-05-24T16:31:06.664" v="1928" actId="26606"/>
          <ac:spMkLst>
            <pc:docMk/>
            <pc:sldMk cId="3962199776" sldId="1586"/>
            <ac:spMk id="61" creationId="{AD72D4D1-076F-49D3-9889-EFC4F6D7CA66}"/>
          </ac:spMkLst>
        </pc:spChg>
        <pc:spChg chg="add">
          <ac:chgData name="Lesley Bruno" userId="11ae6e7e-80a0-476b-a86f-a13cf3bd1e3a" providerId="ADAL" clId="{A7584985-9AD7-4A77-8F4C-85C09E74FA68}" dt="2021-05-24T16:31:06.664" v="1928" actId="26606"/>
          <ac:spMkLst>
            <pc:docMk/>
            <pc:sldMk cId="3962199776" sldId="1586"/>
            <ac:spMk id="63" creationId="{C9C56819-FD02-4626-ABF5-85C7463C990D}"/>
          </ac:spMkLst>
        </pc:spChg>
        <pc:picChg chg="mod">
          <ac:chgData name="Lesley Bruno" userId="11ae6e7e-80a0-476b-a86f-a13cf3bd1e3a" providerId="ADAL" clId="{A7584985-9AD7-4A77-8F4C-85C09E74FA68}" dt="2021-05-24T16:31:06.664" v="1928" actId="26606"/>
          <ac:picMkLst>
            <pc:docMk/>
            <pc:sldMk cId="3962199776" sldId="1586"/>
            <ac:picMk id="5" creationId="{608CF3AB-1B74-421B-81E0-4D77B2E84F7F}"/>
          </ac:picMkLst>
        </pc:picChg>
        <pc:picChg chg="ord">
          <ac:chgData name="Lesley Bruno" userId="11ae6e7e-80a0-476b-a86f-a13cf3bd1e3a" providerId="ADAL" clId="{A7584985-9AD7-4A77-8F4C-85C09E74FA68}" dt="2021-05-21T19:22:09.805" v="1041" actId="26606"/>
          <ac:picMkLst>
            <pc:docMk/>
            <pc:sldMk cId="3962199776" sldId="1586"/>
            <ac:picMk id="11" creationId="{84F07770-0F60-4F13-BECD-0CBF963685E3}"/>
          </ac:picMkLst>
        </pc:picChg>
      </pc:sldChg>
      <pc:sldChg chg="addSp delSp modSp add mod">
        <pc:chgData name="Lesley Bruno" userId="11ae6e7e-80a0-476b-a86f-a13cf3bd1e3a" providerId="ADAL" clId="{A7584985-9AD7-4A77-8F4C-85C09E74FA68}" dt="2021-05-25T20:08:36.377" v="2218" actId="5793"/>
        <pc:sldMkLst>
          <pc:docMk/>
          <pc:sldMk cId="3931342695" sldId="1587"/>
        </pc:sldMkLst>
        <pc:spChg chg="mod">
          <ac:chgData name="Lesley Bruno" userId="11ae6e7e-80a0-476b-a86f-a13cf3bd1e3a" providerId="ADAL" clId="{A7584985-9AD7-4A77-8F4C-85C09E74FA68}" dt="2021-05-25T20:08:36.377" v="2218" actId="5793"/>
          <ac:spMkLst>
            <pc:docMk/>
            <pc:sldMk cId="3931342695" sldId="1587"/>
            <ac:spMk id="3" creationId="{C35421FF-86EF-4CD9-80E3-2D97A7B30BBD}"/>
          </ac:spMkLst>
        </pc:spChg>
        <pc:spChg chg="mod">
          <ac:chgData name="Lesley Bruno" userId="11ae6e7e-80a0-476b-a86f-a13cf3bd1e3a" providerId="ADAL" clId="{A7584985-9AD7-4A77-8F4C-85C09E74FA68}" dt="2021-05-24T16:35:12.234" v="1960" actId="20577"/>
          <ac:spMkLst>
            <pc:docMk/>
            <pc:sldMk cId="3931342695" sldId="1587"/>
            <ac:spMk id="7" creationId="{36F21791-9E1D-4BC2-B0BB-860A1636B57E}"/>
          </ac:spMkLst>
        </pc:spChg>
        <pc:spChg chg="del">
          <ac:chgData name="Lesley Bruno" userId="11ae6e7e-80a0-476b-a86f-a13cf3bd1e3a" providerId="ADAL" clId="{A7584985-9AD7-4A77-8F4C-85C09E74FA68}" dt="2021-05-24T16:40:13.223" v="2192" actId="478"/>
          <ac:spMkLst>
            <pc:docMk/>
            <pc:sldMk cId="3931342695" sldId="1587"/>
            <ac:spMk id="9" creationId="{653E492F-0D69-4A8A-8089-E6952274D2EF}"/>
          </ac:spMkLst>
        </pc:spChg>
        <pc:spChg chg="del">
          <ac:chgData name="Lesley Bruno" userId="11ae6e7e-80a0-476b-a86f-a13cf3bd1e3a" providerId="ADAL" clId="{A7584985-9AD7-4A77-8F4C-85C09E74FA68}" dt="2021-05-24T16:34:55.488" v="1950" actId="26606"/>
          <ac:spMkLst>
            <pc:docMk/>
            <pc:sldMk cId="3931342695" sldId="1587"/>
            <ac:spMk id="52" creationId="{96CF2A2B-0745-440C-9224-C5C6A0A4286F}"/>
          </ac:spMkLst>
        </pc:spChg>
        <pc:spChg chg="del">
          <ac:chgData name="Lesley Bruno" userId="11ae6e7e-80a0-476b-a86f-a13cf3bd1e3a" providerId="ADAL" clId="{A7584985-9AD7-4A77-8F4C-85C09E74FA68}" dt="2021-05-24T16:34:55.488" v="1950" actId="26606"/>
          <ac:spMkLst>
            <pc:docMk/>
            <pc:sldMk cId="3931342695" sldId="1587"/>
            <ac:spMk id="54" creationId="{75BE6D6B-84C9-4D2B-97EB-773B7369EF82}"/>
          </ac:spMkLst>
        </pc:spChg>
        <pc:spChg chg="add">
          <ac:chgData name="Lesley Bruno" userId="11ae6e7e-80a0-476b-a86f-a13cf3bd1e3a" providerId="ADAL" clId="{A7584985-9AD7-4A77-8F4C-85C09E74FA68}" dt="2021-05-24T16:34:55.488" v="1950" actId="26606"/>
          <ac:spMkLst>
            <pc:docMk/>
            <pc:sldMk cId="3931342695" sldId="1587"/>
            <ac:spMk id="59" creationId="{25E8815A-9407-4234-B08F-A1E49DCD7F37}"/>
          </ac:spMkLst>
        </pc:spChg>
        <pc:spChg chg="add">
          <ac:chgData name="Lesley Bruno" userId="11ae6e7e-80a0-476b-a86f-a13cf3bd1e3a" providerId="ADAL" clId="{A7584985-9AD7-4A77-8F4C-85C09E74FA68}" dt="2021-05-24T16:34:55.488" v="1950" actId="26606"/>
          <ac:spMkLst>
            <pc:docMk/>
            <pc:sldMk cId="3931342695" sldId="1587"/>
            <ac:spMk id="61" creationId="{AD72D4D1-076F-49D3-9889-EFC4F6D7CA66}"/>
          </ac:spMkLst>
        </pc:spChg>
        <pc:spChg chg="add">
          <ac:chgData name="Lesley Bruno" userId="11ae6e7e-80a0-476b-a86f-a13cf3bd1e3a" providerId="ADAL" clId="{A7584985-9AD7-4A77-8F4C-85C09E74FA68}" dt="2021-05-24T16:34:55.488" v="1950" actId="26606"/>
          <ac:spMkLst>
            <pc:docMk/>
            <pc:sldMk cId="3931342695" sldId="1587"/>
            <ac:spMk id="63" creationId="{C9C56819-FD02-4626-ABF5-85C7463C990D}"/>
          </ac:spMkLst>
        </pc:spChg>
        <pc:picChg chg="mod">
          <ac:chgData name="Lesley Bruno" userId="11ae6e7e-80a0-476b-a86f-a13cf3bd1e3a" providerId="ADAL" clId="{A7584985-9AD7-4A77-8F4C-85C09E74FA68}" dt="2021-05-24T16:35:04.736" v="1953" actId="1076"/>
          <ac:picMkLst>
            <pc:docMk/>
            <pc:sldMk cId="3931342695" sldId="1587"/>
            <ac:picMk id="5" creationId="{608CF3AB-1B74-421B-81E0-4D77B2E84F7F}"/>
          </ac:picMkLst>
        </pc:picChg>
      </pc:sldChg>
      <pc:sldChg chg="addSp delSp modSp add mod setClrOvrMap">
        <pc:chgData name="Lesley Bruno" userId="11ae6e7e-80a0-476b-a86f-a13cf3bd1e3a" providerId="ADAL" clId="{A7584985-9AD7-4A77-8F4C-85C09E74FA68}" dt="2021-05-24T16:28:40.397" v="1926" actId="5793"/>
        <pc:sldMkLst>
          <pc:docMk/>
          <pc:sldMk cId="2341130198" sldId="1588"/>
        </pc:sldMkLst>
        <pc:spChg chg="mod ord">
          <ac:chgData name="Lesley Bruno" userId="11ae6e7e-80a0-476b-a86f-a13cf3bd1e3a" providerId="ADAL" clId="{A7584985-9AD7-4A77-8F4C-85C09E74FA68}" dt="2021-05-24T16:28:40.397" v="1926" actId="5793"/>
          <ac:spMkLst>
            <pc:docMk/>
            <pc:sldMk cId="2341130198" sldId="1588"/>
            <ac:spMk id="3" creationId="{C35421FF-86EF-4CD9-80E3-2D97A7B30BBD}"/>
          </ac:spMkLst>
        </pc:spChg>
        <pc:spChg chg="mod">
          <ac:chgData name="Lesley Bruno" userId="11ae6e7e-80a0-476b-a86f-a13cf3bd1e3a" providerId="ADAL" clId="{A7584985-9AD7-4A77-8F4C-85C09E74FA68}" dt="2021-05-24T16:28:36.765" v="1925" actId="26606"/>
          <ac:spMkLst>
            <pc:docMk/>
            <pc:sldMk cId="2341130198" sldId="1588"/>
            <ac:spMk id="7" creationId="{36F21791-9E1D-4BC2-B0BB-860A1636B57E}"/>
          </ac:spMkLst>
        </pc:spChg>
        <pc:spChg chg="del">
          <ac:chgData name="Lesley Bruno" userId="11ae6e7e-80a0-476b-a86f-a13cf3bd1e3a" providerId="ADAL" clId="{A7584985-9AD7-4A77-8F4C-85C09E74FA68}" dt="2021-05-24T16:28:36.765" v="1925" actId="26606"/>
          <ac:spMkLst>
            <pc:docMk/>
            <pc:sldMk cId="2341130198" sldId="1588"/>
            <ac:spMk id="43" creationId="{C1DD1A8A-57D5-4A81-AD04-532B043C5611}"/>
          </ac:spMkLst>
        </pc:spChg>
        <pc:spChg chg="del">
          <ac:chgData name="Lesley Bruno" userId="11ae6e7e-80a0-476b-a86f-a13cf3bd1e3a" providerId="ADAL" clId="{A7584985-9AD7-4A77-8F4C-85C09E74FA68}" dt="2021-05-24T16:28:36.765" v="1925" actId="26606"/>
          <ac:spMkLst>
            <pc:docMk/>
            <pc:sldMk cId="2341130198" sldId="1588"/>
            <ac:spMk id="45" creationId="{007891EC-4501-44ED-A8C8-B11B6DB767AB}"/>
          </ac:spMkLst>
        </pc:spChg>
        <pc:spChg chg="add">
          <ac:chgData name="Lesley Bruno" userId="11ae6e7e-80a0-476b-a86f-a13cf3bd1e3a" providerId="ADAL" clId="{A7584985-9AD7-4A77-8F4C-85C09E74FA68}" dt="2021-05-24T16:28:36.765" v="1925" actId="26606"/>
          <ac:spMkLst>
            <pc:docMk/>
            <pc:sldMk cId="2341130198" sldId="1588"/>
            <ac:spMk id="50" creationId="{C5E6CFF1-2F42-4E10-9A97-F116F46F53FE}"/>
          </ac:spMkLst>
        </pc:spChg>
        <pc:picChg chg="mod">
          <ac:chgData name="Lesley Bruno" userId="11ae6e7e-80a0-476b-a86f-a13cf3bd1e3a" providerId="ADAL" clId="{A7584985-9AD7-4A77-8F4C-85C09E74FA68}" dt="2021-05-24T16:28:36.765" v="1925" actId="26606"/>
          <ac:picMkLst>
            <pc:docMk/>
            <pc:sldMk cId="2341130198" sldId="1588"/>
            <ac:picMk id="5" creationId="{608CF3AB-1B74-421B-81E0-4D77B2E84F7F}"/>
          </ac:picMkLst>
        </pc:picChg>
        <pc:picChg chg="ord">
          <ac:chgData name="Lesley Bruno" userId="11ae6e7e-80a0-476b-a86f-a13cf3bd1e3a" providerId="ADAL" clId="{A7584985-9AD7-4A77-8F4C-85C09E74FA68}" dt="2021-05-24T16:28:36.765" v="1925" actId="26606"/>
          <ac:picMkLst>
            <pc:docMk/>
            <pc:sldMk cId="2341130198" sldId="1588"/>
            <ac:picMk id="11" creationId="{84F07770-0F60-4F13-BECD-0CBF963685E3}"/>
          </ac:picMkLst>
        </pc:picChg>
        <pc:cxnChg chg="add">
          <ac:chgData name="Lesley Bruno" userId="11ae6e7e-80a0-476b-a86f-a13cf3bd1e3a" providerId="ADAL" clId="{A7584985-9AD7-4A77-8F4C-85C09E74FA68}" dt="2021-05-24T16:28:36.765" v="1925" actId="26606"/>
          <ac:cxnSpMkLst>
            <pc:docMk/>
            <pc:sldMk cId="2341130198" sldId="1588"/>
            <ac:cxnSpMk id="52" creationId="{67182200-4859-4C8D-BCBB-55B245C28BA3}"/>
          </ac:cxnSpMkLst>
        </pc:cxnChg>
      </pc:sldChg>
      <pc:sldChg chg="addSp delSp modSp add mod">
        <pc:chgData name="Lesley Bruno" userId="11ae6e7e-80a0-476b-a86f-a13cf3bd1e3a" providerId="ADAL" clId="{A7584985-9AD7-4A77-8F4C-85C09E74FA68}" dt="2021-05-24T16:37:27.975" v="2130" actId="478"/>
        <pc:sldMkLst>
          <pc:docMk/>
          <pc:sldMk cId="3230950326" sldId="1589"/>
        </pc:sldMkLst>
        <pc:spChg chg="mod">
          <ac:chgData name="Lesley Bruno" userId="11ae6e7e-80a0-476b-a86f-a13cf3bd1e3a" providerId="ADAL" clId="{A7584985-9AD7-4A77-8F4C-85C09E74FA68}" dt="2021-05-24T16:37:23.875" v="2129" actId="12"/>
          <ac:spMkLst>
            <pc:docMk/>
            <pc:sldMk cId="3230950326" sldId="1589"/>
            <ac:spMk id="3" creationId="{C35421FF-86EF-4CD9-80E3-2D97A7B30BBD}"/>
          </ac:spMkLst>
        </pc:spChg>
        <pc:spChg chg="mod">
          <ac:chgData name="Lesley Bruno" userId="11ae6e7e-80a0-476b-a86f-a13cf3bd1e3a" providerId="ADAL" clId="{A7584985-9AD7-4A77-8F4C-85C09E74FA68}" dt="2021-05-24T16:35:42.970" v="1971" actId="20577"/>
          <ac:spMkLst>
            <pc:docMk/>
            <pc:sldMk cId="3230950326" sldId="1589"/>
            <ac:spMk id="7" creationId="{36F21791-9E1D-4BC2-B0BB-860A1636B57E}"/>
          </ac:spMkLst>
        </pc:spChg>
        <pc:spChg chg="del">
          <ac:chgData name="Lesley Bruno" userId="11ae6e7e-80a0-476b-a86f-a13cf3bd1e3a" providerId="ADAL" clId="{A7584985-9AD7-4A77-8F4C-85C09E74FA68}" dt="2021-05-24T16:37:27.975" v="2130" actId="478"/>
          <ac:spMkLst>
            <pc:docMk/>
            <pc:sldMk cId="3230950326" sldId="1589"/>
            <ac:spMk id="8" creationId="{DAF97233-81EB-4093-B1DD-ED2230C3DDC0}"/>
          </ac:spMkLst>
        </pc:spChg>
        <pc:spChg chg="del">
          <ac:chgData name="Lesley Bruno" userId="11ae6e7e-80a0-476b-a86f-a13cf3bd1e3a" providerId="ADAL" clId="{A7584985-9AD7-4A77-8F4C-85C09E74FA68}" dt="2021-05-24T16:35:36.362" v="1962" actId="26606"/>
          <ac:spMkLst>
            <pc:docMk/>
            <pc:sldMk cId="3230950326" sldId="1589"/>
            <ac:spMk id="52" creationId="{96CF2A2B-0745-440C-9224-C5C6A0A4286F}"/>
          </ac:spMkLst>
        </pc:spChg>
        <pc:spChg chg="del">
          <ac:chgData name="Lesley Bruno" userId="11ae6e7e-80a0-476b-a86f-a13cf3bd1e3a" providerId="ADAL" clId="{A7584985-9AD7-4A77-8F4C-85C09E74FA68}" dt="2021-05-24T16:35:36.362" v="1962" actId="26606"/>
          <ac:spMkLst>
            <pc:docMk/>
            <pc:sldMk cId="3230950326" sldId="1589"/>
            <ac:spMk id="54" creationId="{75BE6D6B-84C9-4D2B-97EB-773B7369EF82}"/>
          </ac:spMkLst>
        </pc:spChg>
        <pc:spChg chg="add">
          <ac:chgData name="Lesley Bruno" userId="11ae6e7e-80a0-476b-a86f-a13cf3bd1e3a" providerId="ADAL" clId="{A7584985-9AD7-4A77-8F4C-85C09E74FA68}" dt="2021-05-24T16:35:36.362" v="1962" actId="26606"/>
          <ac:spMkLst>
            <pc:docMk/>
            <pc:sldMk cId="3230950326" sldId="1589"/>
            <ac:spMk id="59" creationId="{25E8815A-9407-4234-B08F-A1E49DCD7F37}"/>
          </ac:spMkLst>
        </pc:spChg>
        <pc:spChg chg="add">
          <ac:chgData name="Lesley Bruno" userId="11ae6e7e-80a0-476b-a86f-a13cf3bd1e3a" providerId="ADAL" clId="{A7584985-9AD7-4A77-8F4C-85C09E74FA68}" dt="2021-05-24T16:35:36.362" v="1962" actId="26606"/>
          <ac:spMkLst>
            <pc:docMk/>
            <pc:sldMk cId="3230950326" sldId="1589"/>
            <ac:spMk id="61" creationId="{AD72D4D1-076F-49D3-9889-EFC4F6D7CA66}"/>
          </ac:spMkLst>
        </pc:spChg>
        <pc:spChg chg="add">
          <ac:chgData name="Lesley Bruno" userId="11ae6e7e-80a0-476b-a86f-a13cf3bd1e3a" providerId="ADAL" clId="{A7584985-9AD7-4A77-8F4C-85C09E74FA68}" dt="2021-05-24T16:35:36.362" v="1962" actId="26606"/>
          <ac:spMkLst>
            <pc:docMk/>
            <pc:sldMk cId="3230950326" sldId="1589"/>
            <ac:spMk id="63" creationId="{C9C56819-FD02-4626-ABF5-85C7463C990D}"/>
          </ac:spMkLst>
        </pc:spChg>
        <pc:picChg chg="mod">
          <ac:chgData name="Lesley Bruno" userId="11ae6e7e-80a0-476b-a86f-a13cf3bd1e3a" providerId="ADAL" clId="{A7584985-9AD7-4A77-8F4C-85C09E74FA68}" dt="2021-05-24T16:35:36.362" v="1962" actId="26606"/>
          <ac:picMkLst>
            <pc:docMk/>
            <pc:sldMk cId="3230950326" sldId="1589"/>
            <ac:picMk id="5" creationId="{608CF3AB-1B74-421B-81E0-4D77B2E84F7F}"/>
          </ac:picMkLst>
        </pc:picChg>
      </pc:sldChg>
      <pc:sldChg chg="addSp delSp modSp add mod">
        <pc:chgData name="Lesley Bruno" userId="11ae6e7e-80a0-476b-a86f-a13cf3bd1e3a" providerId="ADAL" clId="{A7584985-9AD7-4A77-8F4C-85C09E74FA68}" dt="2021-05-24T16:39:02.090" v="2142" actId="12"/>
        <pc:sldMkLst>
          <pc:docMk/>
          <pc:sldMk cId="974365895" sldId="1590"/>
        </pc:sldMkLst>
        <pc:spChg chg="mod">
          <ac:chgData name="Lesley Bruno" userId="11ae6e7e-80a0-476b-a86f-a13cf3bd1e3a" providerId="ADAL" clId="{A7584985-9AD7-4A77-8F4C-85C09E74FA68}" dt="2021-05-24T16:39:02.090" v="2142" actId="12"/>
          <ac:spMkLst>
            <pc:docMk/>
            <pc:sldMk cId="974365895" sldId="1590"/>
            <ac:spMk id="3" creationId="{C35421FF-86EF-4CD9-80E3-2D97A7B30BBD}"/>
          </ac:spMkLst>
        </pc:spChg>
        <pc:spChg chg="mod">
          <ac:chgData name="Lesley Bruno" userId="11ae6e7e-80a0-476b-a86f-a13cf3bd1e3a" providerId="ADAL" clId="{A7584985-9AD7-4A77-8F4C-85C09E74FA68}" dt="2021-05-24T16:32:45.999" v="1931" actId="26606"/>
          <ac:spMkLst>
            <pc:docMk/>
            <pc:sldMk cId="974365895" sldId="1590"/>
            <ac:spMk id="7" creationId="{36F21791-9E1D-4BC2-B0BB-860A1636B57E}"/>
          </ac:spMkLst>
        </pc:spChg>
        <pc:spChg chg="del">
          <ac:chgData name="Lesley Bruno" userId="11ae6e7e-80a0-476b-a86f-a13cf3bd1e3a" providerId="ADAL" clId="{A7584985-9AD7-4A77-8F4C-85C09E74FA68}" dt="2021-05-24T16:32:45.999" v="1931" actId="26606"/>
          <ac:spMkLst>
            <pc:docMk/>
            <pc:sldMk cId="974365895" sldId="1590"/>
            <ac:spMk id="52" creationId="{96CF2A2B-0745-440C-9224-C5C6A0A4286F}"/>
          </ac:spMkLst>
        </pc:spChg>
        <pc:spChg chg="del">
          <ac:chgData name="Lesley Bruno" userId="11ae6e7e-80a0-476b-a86f-a13cf3bd1e3a" providerId="ADAL" clId="{A7584985-9AD7-4A77-8F4C-85C09E74FA68}" dt="2021-05-24T16:32:45.999" v="1931" actId="26606"/>
          <ac:spMkLst>
            <pc:docMk/>
            <pc:sldMk cId="974365895" sldId="1590"/>
            <ac:spMk id="54" creationId="{75BE6D6B-84C9-4D2B-97EB-773B7369EF82}"/>
          </ac:spMkLst>
        </pc:spChg>
        <pc:spChg chg="add">
          <ac:chgData name="Lesley Bruno" userId="11ae6e7e-80a0-476b-a86f-a13cf3bd1e3a" providerId="ADAL" clId="{A7584985-9AD7-4A77-8F4C-85C09E74FA68}" dt="2021-05-24T16:32:45.999" v="1931" actId="26606"/>
          <ac:spMkLst>
            <pc:docMk/>
            <pc:sldMk cId="974365895" sldId="1590"/>
            <ac:spMk id="59" creationId="{25E8815A-9407-4234-B08F-A1E49DCD7F37}"/>
          </ac:spMkLst>
        </pc:spChg>
        <pc:spChg chg="add">
          <ac:chgData name="Lesley Bruno" userId="11ae6e7e-80a0-476b-a86f-a13cf3bd1e3a" providerId="ADAL" clId="{A7584985-9AD7-4A77-8F4C-85C09E74FA68}" dt="2021-05-24T16:32:45.999" v="1931" actId="26606"/>
          <ac:spMkLst>
            <pc:docMk/>
            <pc:sldMk cId="974365895" sldId="1590"/>
            <ac:spMk id="61" creationId="{AD72D4D1-076F-49D3-9889-EFC4F6D7CA66}"/>
          </ac:spMkLst>
        </pc:spChg>
        <pc:spChg chg="add">
          <ac:chgData name="Lesley Bruno" userId="11ae6e7e-80a0-476b-a86f-a13cf3bd1e3a" providerId="ADAL" clId="{A7584985-9AD7-4A77-8F4C-85C09E74FA68}" dt="2021-05-24T16:32:45.999" v="1931" actId="26606"/>
          <ac:spMkLst>
            <pc:docMk/>
            <pc:sldMk cId="974365895" sldId="1590"/>
            <ac:spMk id="63" creationId="{C9C56819-FD02-4626-ABF5-85C7463C990D}"/>
          </ac:spMkLst>
        </pc:spChg>
        <pc:picChg chg="mod">
          <ac:chgData name="Lesley Bruno" userId="11ae6e7e-80a0-476b-a86f-a13cf3bd1e3a" providerId="ADAL" clId="{A7584985-9AD7-4A77-8F4C-85C09E74FA68}" dt="2021-05-24T16:32:45.999" v="1931" actId="26606"/>
          <ac:picMkLst>
            <pc:docMk/>
            <pc:sldMk cId="974365895" sldId="1590"/>
            <ac:picMk id="5" creationId="{608CF3AB-1B74-421B-81E0-4D77B2E84F7F}"/>
          </ac:picMkLst>
        </pc:picChg>
      </pc:sldChg>
      <pc:sldChg chg="addSp delSp modSp add mod ord">
        <pc:chgData name="Lesley Bruno" userId="11ae6e7e-80a0-476b-a86f-a13cf3bd1e3a" providerId="ADAL" clId="{A7584985-9AD7-4A77-8F4C-85C09E74FA68}" dt="2021-05-24T16:33:25.343" v="1938" actId="12"/>
        <pc:sldMkLst>
          <pc:docMk/>
          <pc:sldMk cId="3721490401" sldId="1591"/>
        </pc:sldMkLst>
        <pc:spChg chg="mod">
          <ac:chgData name="Lesley Bruno" userId="11ae6e7e-80a0-476b-a86f-a13cf3bd1e3a" providerId="ADAL" clId="{A7584985-9AD7-4A77-8F4C-85C09E74FA68}" dt="2021-05-24T16:33:25.343" v="1938" actId="12"/>
          <ac:spMkLst>
            <pc:docMk/>
            <pc:sldMk cId="3721490401" sldId="1591"/>
            <ac:spMk id="3" creationId="{C35421FF-86EF-4CD9-80E3-2D97A7B30BBD}"/>
          </ac:spMkLst>
        </pc:spChg>
        <pc:spChg chg="mod">
          <ac:chgData name="Lesley Bruno" userId="11ae6e7e-80a0-476b-a86f-a13cf3bd1e3a" providerId="ADAL" clId="{A7584985-9AD7-4A77-8F4C-85C09E74FA68}" dt="2021-05-24T16:33:12.117" v="1934" actId="26606"/>
          <ac:spMkLst>
            <pc:docMk/>
            <pc:sldMk cId="3721490401" sldId="1591"/>
            <ac:spMk id="7" creationId="{36F21791-9E1D-4BC2-B0BB-860A1636B57E}"/>
          </ac:spMkLst>
        </pc:spChg>
        <pc:spChg chg="del">
          <ac:chgData name="Lesley Bruno" userId="11ae6e7e-80a0-476b-a86f-a13cf3bd1e3a" providerId="ADAL" clId="{A7584985-9AD7-4A77-8F4C-85C09E74FA68}" dt="2021-05-24T16:33:12.117" v="1934" actId="26606"/>
          <ac:spMkLst>
            <pc:docMk/>
            <pc:sldMk cId="3721490401" sldId="1591"/>
            <ac:spMk id="52" creationId="{96CF2A2B-0745-440C-9224-C5C6A0A4286F}"/>
          </ac:spMkLst>
        </pc:spChg>
        <pc:spChg chg="del">
          <ac:chgData name="Lesley Bruno" userId="11ae6e7e-80a0-476b-a86f-a13cf3bd1e3a" providerId="ADAL" clId="{A7584985-9AD7-4A77-8F4C-85C09E74FA68}" dt="2021-05-24T16:33:12.117" v="1934" actId="26606"/>
          <ac:spMkLst>
            <pc:docMk/>
            <pc:sldMk cId="3721490401" sldId="1591"/>
            <ac:spMk id="54" creationId="{75BE6D6B-84C9-4D2B-97EB-773B7369EF82}"/>
          </ac:spMkLst>
        </pc:spChg>
        <pc:spChg chg="add">
          <ac:chgData name="Lesley Bruno" userId="11ae6e7e-80a0-476b-a86f-a13cf3bd1e3a" providerId="ADAL" clId="{A7584985-9AD7-4A77-8F4C-85C09E74FA68}" dt="2021-05-24T16:33:12.117" v="1934" actId="26606"/>
          <ac:spMkLst>
            <pc:docMk/>
            <pc:sldMk cId="3721490401" sldId="1591"/>
            <ac:spMk id="59" creationId="{25E8815A-9407-4234-B08F-A1E49DCD7F37}"/>
          </ac:spMkLst>
        </pc:spChg>
        <pc:spChg chg="add">
          <ac:chgData name="Lesley Bruno" userId="11ae6e7e-80a0-476b-a86f-a13cf3bd1e3a" providerId="ADAL" clId="{A7584985-9AD7-4A77-8F4C-85C09E74FA68}" dt="2021-05-24T16:33:12.117" v="1934" actId="26606"/>
          <ac:spMkLst>
            <pc:docMk/>
            <pc:sldMk cId="3721490401" sldId="1591"/>
            <ac:spMk id="61" creationId="{AD72D4D1-076F-49D3-9889-EFC4F6D7CA66}"/>
          </ac:spMkLst>
        </pc:spChg>
        <pc:spChg chg="add">
          <ac:chgData name="Lesley Bruno" userId="11ae6e7e-80a0-476b-a86f-a13cf3bd1e3a" providerId="ADAL" clId="{A7584985-9AD7-4A77-8F4C-85C09E74FA68}" dt="2021-05-24T16:33:12.117" v="1934" actId="26606"/>
          <ac:spMkLst>
            <pc:docMk/>
            <pc:sldMk cId="3721490401" sldId="1591"/>
            <ac:spMk id="63" creationId="{C9C56819-FD02-4626-ABF5-85C7463C990D}"/>
          </ac:spMkLst>
        </pc:spChg>
        <pc:picChg chg="mod">
          <ac:chgData name="Lesley Bruno" userId="11ae6e7e-80a0-476b-a86f-a13cf3bd1e3a" providerId="ADAL" clId="{A7584985-9AD7-4A77-8F4C-85C09E74FA68}" dt="2021-05-24T16:33:16.278" v="1935" actId="1076"/>
          <ac:picMkLst>
            <pc:docMk/>
            <pc:sldMk cId="3721490401" sldId="1591"/>
            <ac:picMk id="5" creationId="{608CF3AB-1B74-421B-81E0-4D77B2E84F7F}"/>
          </ac:picMkLst>
        </pc:picChg>
      </pc:sldChg>
      <pc:sldChg chg="addSp delSp modSp add mod ord">
        <pc:chgData name="Lesley Bruno" userId="11ae6e7e-80a0-476b-a86f-a13cf3bd1e3a" providerId="ADAL" clId="{A7584985-9AD7-4A77-8F4C-85C09E74FA68}" dt="2021-05-24T16:33:53.566" v="1943" actId="12"/>
        <pc:sldMkLst>
          <pc:docMk/>
          <pc:sldMk cId="1661125860" sldId="1592"/>
        </pc:sldMkLst>
        <pc:spChg chg="mod">
          <ac:chgData name="Lesley Bruno" userId="11ae6e7e-80a0-476b-a86f-a13cf3bd1e3a" providerId="ADAL" clId="{A7584985-9AD7-4A77-8F4C-85C09E74FA68}" dt="2021-05-24T16:33:53.566" v="1943" actId="12"/>
          <ac:spMkLst>
            <pc:docMk/>
            <pc:sldMk cId="1661125860" sldId="1592"/>
            <ac:spMk id="3" creationId="{C35421FF-86EF-4CD9-80E3-2D97A7B30BBD}"/>
          </ac:spMkLst>
        </pc:spChg>
        <pc:spChg chg="mod">
          <ac:chgData name="Lesley Bruno" userId="11ae6e7e-80a0-476b-a86f-a13cf3bd1e3a" providerId="ADAL" clId="{A7584985-9AD7-4A77-8F4C-85C09E74FA68}" dt="2021-05-24T16:33:45.424" v="1940" actId="26606"/>
          <ac:spMkLst>
            <pc:docMk/>
            <pc:sldMk cId="1661125860" sldId="1592"/>
            <ac:spMk id="7" creationId="{36F21791-9E1D-4BC2-B0BB-860A1636B57E}"/>
          </ac:spMkLst>
        </pc:spChg>
        <pc:spChg chg="del">
          <ac:chgData name="Lesley Bruno" userId="11ae6e7e-80a0-476b-a86f-a13cf3bd1e3a" providerId="ADAL" clId="{A7584985-9AD7-4A77-8F4C-85C09E74FA68}" dt="2021-05-24T16:33:45.424" v="1940" actId="26606"/>
          <ac:spMkLst>
            <pc:docMk/>
            <pc:sldMk cId="1661125860" sldId="1592"/>
            <ac:spMk id="52" creationId="{96CF2A2B-0745-440C-9224-C5C6A0A4286F}"/>
          </ac:spMkLst>
        </pc:spChg>
        <pc:spChg chg="del">
          <ac:chgData name="Lesley Bruno" userId="11ae6e7e-80a0-476b-a86f-a13cf3bd1e3a" providerId="ADAL" clId="{A7584985-9AD7-4A77-8F4C-85C09E74FA68}" dt="2021-05-24T16:33:45.424" v="1940" actId="26606"/>
          <ac:spMkLst>
            <pc:docMk/>
            <pc:sldMk cId="1661125860" sldId="1592"/>
            <ac:spMk id="54" creationId="{75BE6D6B-84C9-4D2B-97EB-773B7369EF82}"/>
          </ac:spMkLst>
        </pc:spChg>
        <pc:spChg chg="add">
          <ac:chgData name="Lesley Bruno" userId="11ae6e7e-80a0-476b-a86f-a13cf3bd1e3a" providerId="ADAL" clId="{A7584985-9AD7-4A77-8F4C-85C09E74FA68}" dt="2021-05-24T16:33:45.424" v="1940" actId="26606"/>
          <ac:spMkLst>
            <pc:docMk/>
            <pc:sldMk cId="1661125860" sldId="1592"/>
            <ac:spMk id="59" creationId="{25E8815A-9407-4234-B08F-A1E49DCD7F37}"/>
          </ac:spMkLst>
        </pc:spChg>
        <pc:spChg chg="add">
          <ac:chgData name="Lesley Bruno" userId="11ae6e7e-80a0-476b-a86f-a13cf3bd1e3a" providerId="ADAL" clId="{A7584985-9AD7-4A77-8F4C-85C09E74FA68}" dt="2021-05-24T16:33:45.424" v="1940" actId="26606"/>
          <ac:spMkLst>
            <pc:docMk/>
            <pc:sldMk cId="1661125860" sldId="1592"/>
            <ac:spMk id="61" creationId="{AD72D4D1-076F-49D3-9889-EFC4F6D7CA66}"/>
          </ac:spMkLst>
        </pc:spChg>
        <pc:spChg chg="add">
          <ac:chgData name="Lesley Bruno" userId="11ae6e7e-80a0-476b-a86f-a13cf3bd1e3a" providerId="ADAL" clId="{A7584985-9AD7-4A77-8F4C-85C09E74FA68}" dt="2021-05-24T16:33:45.424" v="1940" actId="26606"/>
          <ac:spMkLst>
            <pc:docMk/>
            <pc:sldMk cId="1661125860" sldId="1592"/>
            <ac:spMk id="63" creationId="{C9C56819-FD02-4626-ABF5-85C7463C990D}"/>
          </ac:spMkLst>
        </pc:spChg>
        <pc:picChg chg="mod">
          <ac:chgData name="Lesley Bruno" userId="11ae6e7e-80a0-476b-a86f-a13cf3bd1e3a" providerId="ADAL" clId="{A7584985-9AD7-4A77-8F4C-85C09E74FA68}" dt="2021-05-24T16:33:45.424" v="1940" actId="26606"/>
          <ac:picMkLst>
            <pc:docMk/>
            <pc:sldMk cId="1661125860" sldId="1592"/>
            <ac:picMk id="5" creationId="{608CF3AB-1B74-421B-81E0-4D77B2E84F7F}"/>
          </ac:picMkLst>
        </pc:picChg>
      </pc:sldChg>
      <pc:sldChg chg="addSp delSp modSp add mod">
        <pc:chgData name="Lesley Bruno" userId="11ae6e7e-80a0-476b-a86f-a13cf3bd1e3a" providerId="ADAL" clId="{A7584985-9AD7-4A77-8F4C-85C09E74FA68}" dt="2021-05-24T16:34:17.234" v="1948" actId="12"/>
        <pc:sldMkLst>
          <pc:docMk/>
          <pc:sldMk cId="12192013" sldId="1593"/>
        </pc:sldMkLst>
        <pc:spChg chg="mod">
          <ac:chgData name="Lesley Bruno" userId="11ae6e7e-80a0-476b-a86f-a13cf3bd1e3a" providerId="ADAL" clId="{A7584985-9AD7-4A77-8F4C-85C09E74FA68}" dt="2021-05-24T16:34:17.234" v="1948" actId="12"/>
          <ac:spMkLst>
            <pc:docMk/>
            <pc:sldMk cId="12192013" sldId="1593"/>
            <ac:spMk id="3" creationId="{C35421FF-86EF-4CD9-80E3-2D97A7B30BBD}"/>
          </ac:spMkLst>
        </pc:spChg>
        <pc:spChg chg="mod">
          <ac:chgData name="Lesley Bruno" userId="11ae6e7e-80a0-476b-a86f-a13cf3bd1e3a" providerId="ADAL" clId="{A7584985-9AD7-4A77-8F4C-85C09E74FA68}" dt="2021-05-24T16:34:10.427" v="1945" actId="26606"/>
          <ac:spMkLst>
            <pc:docMk/>
            <pc:sldMk cId="12192013" sldId="1593"/>
            <ac:spMk id="7" creationId="{36F21791-9E1D-4BC2-B0BB-860A1636B57E}"/>
          </ac:spMkLst>
        </pc:spChg>
        <pc:spChg chg="del">
          <ac:chgData name="Lesley Bruno" userId="11ae6e7e-80a0-476b-a86f-a13cf3bd1e3a" providerId="ADAL" clId="{A7584985-9AD7-4A77-8F4C-85C09E74FA68}" dt="2021-05-24T16:34:10.427" v="1945" actId="26606"/>
          <ac:spMkLst>
            <pc:docMk/>
            <pc:sldMk cId="12192013" sldId="1593"/>
            <ac:spMk id="52" creationId="{96CF2A2B-0745-440C-9224-C5C6A0A4286F}"/>
          </ac:spMkLst>
        </pc:spChg>
        <pc:spChg chg="del">
          <ac:chgData name="Lesley Bruno" userId="11ae6e7e-80a0-476b-a86f-a13cf3bd1e3a" providerId="ADAL" clId="{A7584985-9AD7-4A77-8F4C-85C09E74FA68}" dt="2021-05-24T16:34:10.427" v="1945" actId="26606"/>
          <ac:spMkLst>
            <pc:docMk/>
            <pc:sldMk cId="12192013" sldId="1593"/>
            <ac:spMk id="54" creationId="{75BE6D6B-84C9-4D2B-97EB-773B7369EF82}"/>
          </ac:spMkLst>
        </pc:spChg>
        <pc:spChg chg="add">
          <ac:chgData name="Lesley Bruno" userId="11ae6e7e-80a0-476b-a86f-a13cf3bd1e3a" providerId="ADAL" clId="{A7584985-9AD7-4A77-8F4C-85C09E74FA68}" dt="2021-05-24T16:34:10.427" v="1945" actId="26606"/>
          <ac:spMkLst>
            <pc:docMk/>
            <pc:sldMk cId="12192013" sldId="1593"/>
            <ac:spMk id="59" creationId="{25E8815A-9407-4234-B08F-A1E49DCD7F37}"/>
          </ac:spMkLst>
        </pc:spChg>
        <pc:spChg chg="add">
          <ac:chgData name="Lesley Bruno" userId="11ae6e7e-80a0-476b-a86f-a13cf3bd1e3a" providerId="ADAL" clId="{A7584985-9AD7-4A77-8F4C-85C09E74FA68}" dt="2021-05-24T16:34:10.427" v="1945" actId="26606"/>
          <ac:spMkLst>
            <pc:docMk/>
            <pc:sldMk cId="12192013" sldId="1593"/>
            <ac:spMk id="61" creationId="{AD72D4D1-076F-49D3-9889-EFC4F6D7CA66}"/>
          </ac:spMkLst>
        </pc:spChg>
        <pc:spChg chg="add">
          <ac:chgData name="Lesley Bruno" userId="11ae6e7e-80a0-476b-a86f-a13cf3bd1e3a" providerId="ADAL" clId="{A7584985-9AD7-4A77-8F4C-85C09E74FA68}" dt="2021-05-24T16:34:10.427" v="1945" actId="26606"/>
          <ac:spMkLst>
            <pc:docMk/>
            <pc:sldMk cId="12192013" sldId="1593"/>
            <ac:spMk id="63" creationId="{C9C56819-FD02-4626-ABF5-85C7463C990D}"/>
          </ac:spMkLst>
        </pc:spChg>
        <pc:picChg chg="mod">
          <ac:chgData name="Lesley Bruno" userId="11ae6e7e-80a0-476b-a86f-a13cf3bd1e3a" providerId="ADAL" clId="{A7584985-9AD7-4A77-8F4C-85C09E74FA68}" dt="2021-05-24T16:34:10.427" v="1945" actId="26606"/>
          <ac:picMkLst>
            <pc:docMk/>
            <pc:sldMk cId="12192013" sldId="1593"/>
            <ac:picMk id="5" creationId="{608CF3AB-1B74-421B-81E0-4D77B2E84F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38161-2274-4947-BCC0-55A67AEC4365}"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6342F-2C91-3C4D-8B5B-01DE454388A1}" type="slidenum">
              <a:rPr lang="en-US" smtClean="0"/>
              <a:t>‹#›</a:t>
            </a:fld>
            <a:endParaRPr lang="en-US"/>
          </a:p>
        </p:txBody>
      </p:sp>
    </p:spTree>
    <p:extLst>
      <p:ext uri="{BB962C8B-B14F-4D97-AF65-F5344CB8AC3E}">
        <p14:creationId xmlns:p14="http://schemas.microsoft.com/office/powerpoint/2010/main" val="281320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F3AD-6398-0C46-BD4B-1D4AE2879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A510F4-1738-AC4A-B4F3-361BA2AAE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08E96-CDC1-0343-A4B7-5F15F8CBA1ED}"/>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5" name="Footer Placeholder 4">
            <a:extLst>
              <a:ext uri="{FF2B5EF4-FFF2-40B4-BE49-F238E27FC236}">
                <a16:creationId xmlns:a16="http://schemas.microsoft.com/office/drawing/2014/main" id="{30BAE651-E22D-834C-B9F2-44A107454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24B5C-5124-6049-BC3A-60AAB69A1D6D}"/>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4501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D2AC-E000-6F43-9A82-449E3DE84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51BCD8-3963-514D-825F-F34EFE709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A34E9-05BC-BB4B-8D95-260090E5B9B4}"/>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5" name="Footer Placeholder 4">
            <a:extLst>
              <a:ext uri="{FF2B5EF4-FFF2-40B4-BE49-F238E27FC236}">
                <a16:creationId xmlns:a16="http://schemas.microsoft.com/office/drawing/2014/main" id="{7F8032F5-F076-DF4A-AF58-56D0ED8C0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87092-6527-0F40-9333-1B5BC2521AE6}"/>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42370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7B699E-C284-9C48-9053-4D7476057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0F63D1-1E5F-3346-A6F5-87D5167F64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1DF62-8A27-104B-A2C3-6C82B0AAF0EE}"/>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5" name="Footer Placeholder 4">
            <a:extLst>
              <a:ext uri="{FF2B5EF4-FFF2-40B4-BE49-F238E27FC236}">
                <a16:creationId xmlns:a16="http://schemas.microsoft.com/office/drawing/2014/main" id="{76F159CF-50A3-FD49-AE24-48DB5F45B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D8268-B415-DD4A-85F8-EEB654E2EC0B}"/>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444069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D1FA51-3B57-40BD-91B5-CEC224871270}"/>
              </a:ext>
            </a:extLst>
          </p:cNvPr>
          <p:cNvSpPr/>
          <p:nvPr userDrawn="1"/>
        </p:nvSpPr>
        <p:spPr>
          <a:xfrm>
            <a:off x="0" y="0"/>
            <a:ext cx="12192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extBox 1">
            <a:extLst>
              <a:ext uri="{FF2B5EF4-FFF2-40B4-BE49-F238E27FC236}">
                <a16:creationId xmlns:a16="http://schemas.microsoft.com/office/drawing/2014/main" id="{5A78F35C-B711-459A-8D9C-462DD4E0FE0F}"/>
              </a:ext>
            </a:extLst>
          </p:cNvPr>
          <p:cNvSpPr txBox="1"/>
          <p:nvPr userDrawn="1"/>
        </p:nvSpPr>
        <p:spPr>
          <a:xfrm>
            <a:off x="685800" y="2752344"/>
            <a:ext cx="7813964"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Thank </a:t>
            </a:r>
            <a:r>
              <a:rPr lang="en-US" sz="6000" b="1" dirty="0">
                <a:solidFill>
                  <a:schemeClr val="accent2"/>
                </a:solidFill>
                <a:latin typeface="Arial" panose="020B0604020202020204" pitchFamily="34" charset="0"/>
                <a:cs typeface="Arial" panose="020B0604020202020204" pitchFamily="34" charset="0"/>
              </a:rPr>
              <a:t>you</a:t>
            </a:r>
            <a:r>
              <a:rPr lang="en-US" sz="6000" b="1" dirty="0">
                <a:solidFill>
                  <a:schemeClr val="bg1"/>
                </a:solidFill>
                <a:latin typeface="Arial" panose="020B0604020202020204" pitchFamily="34" charset="0"/>
                <a:cs typeface="Arial" panose="020B0604020202020204" pitchFamily="34" charset="0"/>
              </a:rPr>
              <a:t>.</a:t>
            </a:r>
          </a:p>
        </p:txBody>
      </p:sp>
      <p:pic>
        <p:nvPicPr>
          <p:cNvPr id="4" name="Picture 3" descr="A picture containing drawing&#10;&#10;Description automatically generated">
            <a:extLst>
              <a:ext uri="{FF2B5EF4-FFF2-40B4-BE49-F238E27FC236}">
                <a16:creationId xmlns:a16="http://schemas.microsoft.com/office/drawing/2014/main" id="{9C2CAC87-7752-4274-8537-B916C8EA400C}"/>
              </a:ext>
            </a:extLst>
          </p:cNvPr>
          <p:cNvPicPr>
            <a:picLocks noChangeAspect="1"/>
          </p:cNvPicPr>
          <p:nvPr userDrawn="1"/>
        </p:nvPicPr>
        <p:blipFill>
          <a:blip r:embed="rId2"/>
          <a:stretch>
            <a:fillRect/>
          </a:stretch>
        </p:blipFill>
        <p:spPr>
          <a:xfrm>
            <a:off x="8820635" y="658368"/>
            <a:ext cx="2670048" cy="412550"/>
          </a:xfrm>
          <a:prstGeom prst="rect">
            <a:avLst/>
          </a:prstGeom>
        </p:spPr>
      </p:pic>
    </p:spTree>
    <p:extLst>
      <p:ext uri="{BB962C8B-B14F-4D97-AF65-F5344CB8AC3E}">
        <p14:creationId xmlns:p14="http://schemas.microsoft.com/office/powerpoint/2010/main" val="2051679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0632-5AC6-DC4E-ACCA-6381C0F4D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666FA-3405-6040-A27C-5A747E8ED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8A819-114E-1F49-A5E4-CE58AC16614A}"/>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5" name="Footer Placeholder 4">
            <a:extLst>
              <a:ext uri="{FF2B5EF4-FFF2-40B4-BE49-F238E27FC236}">
                <a16:creationId xmlns:a16="http://schemas.microsoft.com/office/drawing/2014/main" id="{BB5A939B-4E34-2E41-9296-A97E249AE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53DB-F655-1141-8421-6A9BC3592676}"/>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53377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C236-D437-BE44-B801-FDC41FF57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B43BF2-E931-AF47-AEFD-0BB8775364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7293EA-2DC1-554D-907E-D736A714B142}"/>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5" name="Footer Placeholder 4">
            <a:extLst>
              <a:ext uri="{FF2B5EF4-FFF2-40B4-BE49-F238E27FC236}">
                <a16:creationId xmlns:a16="http://schemas.microsoft.com/office/drawing/2014/main" id="{73506DF0-8875-3242-AA6A-446A5EDE6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47203-20F7-444D-810B-3DB30214999E}"/>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53635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C1A6-C3B4-164D-AC5C-CE0C73483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20E96-0B66-9845-A65F-E89287229D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6A4801-E4D1-2046-812C-8C429C133C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8114A2-9909-2942-A93B-5E0D38671E63}"/>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6" name="Footer Placeholder 5">
            <a:extLst>
              <a:ext uri="{FF2B5EF4-FFF2-40B4-BE49-F238E27FC236}">
                <a16:creationId xmlns:a16="http://schemas.microsoft.com/office/drawing/2014/main" id="{BC2C56E4-0CD3-934A-A144-1DF928F097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EB33F-FF98-954B-A7B5-F01B4CCAC36E}"/>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00983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5A09-5B53-FA42-B039-92B518FB83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D4C081-E541-4048-8688-8BAA35123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D3E065-E477-D243-BEE8-95CDB8EFB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DB761A-0232-9B42-B0CF-9CECC28A36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76C5E-77AD-5141-8648-3F1138E49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92159-7DA6-D545-A68F-873410C4B499}"/>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8" name="Footer Placeholder 7">
            <a:extLst>
              <a:ext uri="{FF2B5EF4-FFF2-40B4-BE49-F238E27FC236}">
                <a16:creationId xmlns:a16="http://schemas.microsoft.com/office/drawing/2014/main" id="{7C174641-6005-3A4C-BE55-FA44C7B8F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DE746-6274-3143-8FB5-7D7D60916E01}"/>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3433827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287F-F84B-594A-AD11-35239EB953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D53A7B-3AEA-CF47-BE65-B5619BF273D8}"/>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4" name="Footer Placeholder 3">
            <a:extLst>
              <a:ext uri="{FF2B5EF4-FFF2-40B4-BE49-F238E27FC236}">
                <a16:creationId xmlns:a16="http://schemas.microsoft.com/office/drawing/2014/main" id="{9D9CDCE8-40F1-1148-B10C-A7B2322461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6AF4A-7738-0D45-985C-6E6C0FA20164}"/>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5218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4181C7-2092-364E-8357-B647FE38CBB9}"/>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3" name="Footer Placeholder 2">
            <a:extLst>
              <a:ext uri="{FF2B5EF4-FFF2-40B4-BE49-F238E27FC236}">
                <a16:creationId xmlns:a16="http://schemas.microsoft.com/office/drawing/2014/main" id="{3EA28DA9-05EA-C546-BD7C-440055AF5A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5FD8C4-38B3-0D4E-946E-54EB23A0D2FB}"/>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269923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0F6E-602E-674F-BC3A-FCE90C18F5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69AD76-FB21-4B48-91AB-CB48D9DD48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56CD24-AC9F-534E-A88C-5ABA88DE9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76197-A7E3-644C-9C46-AA26737E544B}"/>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6" name="Footer Placeholder 5">
            <a:extLst>
              <a:ext uri="{FF2B5EF4-FFF2-40B4-BE49-F238E27FC236}">
                <a16:creationId xmlns:a16="http://schemas.microsoft.com/office/drawing/2014/main" id="{0E8610E2-F920-6948-AE1C-7A7825280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0C5B4-BF3E-2949-846C-9D73625C1C85}"/>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422950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51AD-2D47-584D-A784-027C2FFC1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DD443-8998-5643-A455-BC099B99E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94AEB4-A48E-404F-9BD6-7EBCB5168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0A984-42F5-354C-BDC8-EFCDE9F6E9A6}"/>
              </a:ext>
            </a:extLst>
          </p:cNvPr>
          <p:cNvSpPr>
            <a:spLocks noGrp="1"/>
          </p:cNvSpPr>
          <p:nvPr>
            <p:ph type="dt" sz="half" idx="10"/>
          </p:nvPr>
        </p:nvSpPr>
        <p:spPr/>
        <p:txBody>
          <a:bodyPr/>
          <a:lstStyle/>
          <a:p>
            <a:fld id="{66EDC753-480B-304E-8A48-819654E3B4C9}" type="datetimeFigureOut">
              <a:rPr lang="en-US" smtClean="0"/>
              <a:t>5/21/2021</a:t>
            </a:fld>
            <a:endParaRPr lang="en-US"/>
          </a:p>
        </p:txBody>
      </p:sp>
      <p:sp>
        <p:nvSpPr>
          <p:cNvPr id="6" name="Footer Placeholder 5">
            <a:extLst>
              <a:ext uri="{FF2B5EF4-FFF2-40B4-BE49-F238E27FC236}">
                <a16:creationId xmlns:a16="http://schemas.microsoft.com/office/drawing/2014/main" id="{C405D39F-74F2-1E44-B6A3-F086EA610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A731F-4275-6E4E-9E99-AC78165A792F}"/>
              </a:ext>
            </a:extLst>
          </p:cNvPr>
          <p:cNvSpPr>
            <a:spLocks noGrp="1"/>
          </p:cNvSpPr>
          <p:nvPr>
            <p:ph type="sldNum" sz="quarter" idx="12"/>
          </p:nvPr>
        </p:nvSpPr>
        <p:spPr/>
        <p:txBody>
          <a:bodyPr/>
          <a:lstStyle/>
          <a:p>
            <a:fld id="{29F3D845-6166-C742-8240-B86DFD247675}" type="slidenum">
              <a:rPr lang="en-US" smtClean="0"/>
              <a:t>‹#›</a:t>
            </a:fld>
            <a:endParaRPr lang="en-US"/>
          </a:p>
        </p:txBody>
      </p:sp>
    </p:spTree>
    <p:extLst>
      <p:ext uri="{BB962C8B-B14F-4D97-AF65-F5344CB8AC3E}">
        <p14:creationId xmlns:p14="http://schemas.microsoft.com/office/powerpoint/2010/main" val="141071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5F2422-EF81-C042-80E1-DA09A7C7E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83302-58A6-9B48-909B-04691B8F5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A853F-2AFB-C043-B398-41488AE3F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DC753-480B-304E-8A48-819654E3B4C9}" type="datetimeFigureOut">
              <a:rPr lang="en-US" smtClean="0"/>
              <a:t>5/21/2021</a:t>
            </a:fld>
            <a:endParaRPr lang="en-US"/>
          </a:p>
        </p:txBody>
      </p:sp>
      <p:sp>
        <p:nvSpPr>
          <p:cNvPr id="5" name="Footer Placeholder 4">
            <a:extLst>
              <a:ext uri="{FF2B5EF4-FFF2-40B4-BE49-F238E27FC236}">
                <a16:creationId xmlns:a16="http://schemas.microsoft.com/office/drawing/2014/main" id="{357E2BE2-58AF-1644-B5AD-19EC59EA9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7F6FE3-E9BF-314A-B695-89C46C673E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3D845-6166-C742-8240-B86DFD247675}" type="slidenum">
              <a:rPr lang="en-US" smtClean="0"/>
              <a:t>‹#›</a:t>
            </a:fld>
            <a:endParaRPr lang="en-US"/>
          </a:p>
        </p:txBody>
      </p:sp>
    </p:spTree>
    <p:extLst>
      <p:ext uri="{BB962C8B-B14F-4D97-AF65-F5344CB8AC3E}">
        <p14:creationId xmlns:p14="http://schemas.microsoft.com/office/powerpoint/2010/main" val="219052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61">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63">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838199" y="557189"/>
            <a:ext cx="5155263" cy="5571899"/>
          </a:xfrm>
        </p:spPr>
        <p:txBody>
          <a:bodyPr vert="horz" lIns="91440" tIns="45720" rIns="91440" bIns="45720" rtlCol="0" anchor="ctr">
            <a:normAutofit/>
          </a:bodyPr>
          <a:lstStyle/>
          <a:p>
            <a:r>
              <a:rPr lang="en-US" dirty="0">
                <a:solidFill>
                  <a:srgbClr val="FFFFFF"/>
                </a:solidFill>
              </a:rPr>
              <a:t>Hold for title slide</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8A632885-191E-4935-B636-D041DDE5B839}"/>
              </a:ext>
            </a:extLst>
          </p:cNvPr>
          <p:cNvPicPr>
            <a:picLocks noChangeAspect="1"/>
          </p:cNvPicPr>
          <p:nvPr/>
        </p:nvPicPr>
        <p:blipFill>
          <a:blip r:embed="rId2"/>
          <a:stretch>
            <a:fillRect/>
          </a:stretch>
        </p:blipFill>
        <p:spPr>
          <a:xfrm>
            <a:off x="-52751" y="-85863"/>
            <a:ext cx="12241703" cy="6943861"/>
          </a:xfrm>
          <a:prstGeom prst="rect">
            <a:avLst/>
          </a:prstGeom>
        </p:spPr>
      </p:pic>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386079" y="6027173"/>
            <a:ext cx="592583" cy="592583"/>
          </a:xfrm>
          <a:prstGeom prst="rect">
            <a:avLst/>
          </a:prstGeom>
          <a:ln w="12700">
            <a:miter lim="400000"/>
          </a:ln>
        </p:spPr>
      </p:pic>
    </p:spTree>
    <p:extLst>
      <p:ext uri="{BB962C8B-B14F-4D97-AF65-F5344CB8AC3E}">
        <p14:creationId xmlns:p14="http://schemas.microsoft.com/office/powerpoint/2010/main" val="3494477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3048"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Active Enforcement</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241121" y="1972903"/>
            <a:ext cx="6377769" cy="493024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Req</a:t>
            </a:r>
            <a:r>
              <a:rPr lang="en-US" sz="2400" dirty="0">
                <a:solidFill>
                  <a:schemeClr val="bg1"/>
                </a:solidFill>
              </a:rPr>
              <a:t>uire proof of full vaccination for those wanting to unmask. </a:t>
            </a:r>
          </a:p>
          <a:p>
            <a:pPr marL="342900" marR="0" indent="-3429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342900" marR="0" indent="-342900">
              <a:lnSpc>
                <a:spcPct val="90000"/>
              </a:lnSpc>
              <a:spcBef>
                <a:spcPts val="0"/>
              </a:spcBef>
              <a:spcAft>
                <a:spcPts val="800"/>
              </a:spcAft>
              <a:buFont typeface="Arial" panose="020B0604020202020204" pitchFamily="34" charset="0"/>
              <a:buChar char="•"/>
            </a:pPr>
            <a:r>
              <a:rPr lang="en-US" sz="2400" dirty="0">
                <a:solidFill>
                  <a:schemeClr val="bg1"/>
                </a:solidFill>
              </a:rPr>
              <a:t>Test/screen. </a:t>
            </a:r>
          </a:p>
          <a:p>
            <a:pPr marL="342900" marR="0" indent="-3429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342900" marR="0" indent="-342900">
              <a:lnSpc>
                <a:spcPct val="90000"/>
              </a:lnSpc>
              <a:spcBef>
                <a:spcPts val="0"/>
              </a:spcBef>
              <a:spcAft>
                <a:spcPts val="800"/>
              </a:spcAft>
              <a:buFont typeface="Arial" panose="020B0604020202020204" pitchFamily="34" charset="0"/>
              <a:buChar char="•"/>
            </a:pPr>
            <a:r>
              <a:rPr lang="en-US" sz="2400" dirty="0">
                <a:solidFill>
                  <a:schemeClr val="bg1"/>
                </a:solidFill>
              </a:rPr>
              <a:t>Document.</a:t>
            </a: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149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Incentivized Enforcement</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073396" y="1794195"/>
            <a:ext cx="6377769" cy="493024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Incentivize sharing</a:t>
            </a:r>
            <a:r>
              <a:rPr lang="en-US" sz="2400" dirty="0">
                <a:solidFill>
                  <a:schemeClr val="bg1"/>
                </a:solidFill>
              </a:rPr>
              <a:t> proof of full vaccination for those wanting to unmask (cash, day off, gift card, etc.). </a:t>
            </a:r>
          </a:p>
          <a:p>
            <a:pPr marL="342900" marR="0" indent="-3429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342900" marR="0" indent="-342900">
              <a:lnSpc>
                <a:spcPct val="90000"/>
              </a:lnSpc>
              <a:spcBef>
                <a:spcPts val="0"/>
              </a:spcBef>
              <a:spcAft>
                <a:spcPts val="800"/>
              </a:spcAft>
              <a:buFont typeface="Arial" panose="020B0604020202020204" pitchFamily="34" charset="0"/>
              <a:buChar char="•"/>
            </a:pPr>
            <a:r>
              <a:rPr lang="en-US" sz="2400" dirty="0">
                <a:solidFill>
                  <a:schemeClr val="bg1"/>
                </a:solidFill>
              </a:rPr>
              <a:t>Document. </a:t>
            </a: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112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Honor System</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042032" y="2054325"/>
            <a:ext cx="6377769" cy="4930246"/>
          </a:xfrm>
          <a:prstGeom prst="rect">
            <a:avLst/>
          </a:prstGeom>
        </p:spPr>
        <p:txBody>
          <a:bodyPr vert="horz" lIns="91440" tIns="45720" rIns="91440" bIns="45720" rtlCol="0" anchor="ctr">
            <a:normAutofit/>
          </a:bodyPr>
          <a:lstStyle/>
          <a:p>
            <a:pPr marL="342900" indent="-342900">
              <a:lnSpc>
                <a:spcPct val="90000"/>
              </a:lnSpc>
              <a:spcAft>
                <a:spcPts val="800"/>
              </a:spcAft>
              <a:buFont typeface="Arial" panose="020B0604020202020204" pitchFamily="34" charset="0"/>
              <a:buChar char="•"/>
            </a:pPr>
            <a:r>
              <a:rPr lang="en-US" sz="2400" b="0" i="0" dirty="0">
                <a:solidFill>
                  <a:schemeClr val="bg1"/>
                </a:solidFill>
                <a:effectLst/>
              </a:rPr>
              <a:t>Rely on self-selection. </a:t>
            </a:r>
          </a:p>
          <a:p>
            <a:pPr marL="342900" indent="-342900">
              <a:lnSpc>
                <a:spcPct val="90000"/>
              </a:lnSpc>
              <a:spcAft>
                <a:spcPts val="800"/>
              </a:spcAft>
              <a:buFont typeface="Arial" panose="020B0604020202020204" pitchFamily="34" charset="0"/>
              <a:buChar char="•"/>
            </a:pPr>
            <a:endParaRPr lang="en-US" sz="2400" dirty="0">
              <a:solidFill>
                <a:schemeClr val="bg1"/>
              </a:solidFill>
            </a:endParaRPr>
          </a:p>
          <a:p>
            <a:pPr marL="342900" indent="-342900">
              <a:lnSpc>
                <a:spcPct val="90000"/>
              </a:lnSpc>
              <a:spcAft>
                <a:spcPts val="800"/>
              </a:spcAft>
              <a:buFont typeface="Arial" panose="020B0604020202020204" pitchFamily="34" charset="0"/>
              <a:buChar char="•"/>
            </a:pPr>
            <a:r>
              <a:rPr lang="en-US" sz="2400" b="0" i="0" dirty="0">
                <a:solidFill>
                  <a:schemeClr val="bg1"/>
                </a:solidFill>
                <a:effectLst/>
              </a:rPr>
              <a:t>Remember that you are responsible for protecting your employees from known hazards. </a:t>
            </a:r>
          </a:p>
          <a:p>
            <a:pPr marL="342900" indent="-342900">
              <a:lnSpc>
                <a:spcPct val="90000"/>
              </a:lnSpc>
              <a:spcAft>
                <a:spcPts val="800"/>
              </a:spcAft>
              <a:buFont typeface="Arial" panose="020B0604020202020204" pitchFamily="34" charset="0"/>
              <a:buChar char="•"/>
            </a:pPr>
            <a:endParaRPr lang="en-US" sz="2400" dirty="0">
              <a:solidFill>
                <a:schemeClr val="bg1"/>
              </a:solidFill>
            </a:endParaRPr>
          </a:p>
          <a:p>
            <a:pPr marL="342900" indent="-342900">
              <a:lnSpc>
                <a:spcPct val="90000"/>
              </a:lnSpc>
              <a:spcAft>
                <a:spcPts val="800"/>
              </a:spcAft>
              <a:buFont typeface="Arial" panose="020B0604020202020204" pitchFamily="34" charset="0"/>
              <a:buChar char="•"/>
            </a:pPr>
            <a:r>
              <a:rPr lang="en-US" sz="2400" b="0" i="0" dirty="0">
                <a:solidFill>
                  <a:schemeClr val="bg1"/>
                </a:solidFill>
                <a:effectLst/>
              </a:rPr>
              <a:t>No documentation. </a:t>
            </a:r>
            <a:endParaRPr lang="en-US" sz="2400" dirty="0">
              <a:solidFill>
                <a:schemeClr val="bg1"/>
              </a:solidFill>
            </a:endParaRP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92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15730"/>
          <a:stretch/>
        </p:blipFill>
        <p:spPr>
          <a:xfrm>
            <a:off x="3048" y="-12364"/>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dirty="0">
                <a:solidFill>
                  <a:schemeClr val="bg1"/>
                </a:solidFill>
                <a:latin typeface="+mj-lt"/>
                <a:ea typeface="+mj-ea"/>
                <a:cs typeface="+mj-cs"/>
              </a:rPr>
              <a:t>What seems right for your workplace?</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042032" y="1499721"/>
            <a:ext cx="6377769" cy="4930246"/>
          </a:xfrm>
          <a:prstGeom prst="rect">
            <a:avLst/>
          </a:prstGeom>
        </p:spPr>
        <p:txBody>
          <a:bodyPr vert="horz" lIns="91440" tIns="45720" rIns="91440" bIns="45720" rtlCol="0" anchor="ctr">
            <a:normAutofit fontScale="92500" lnSpcReduction="20000"/>
          </a:bodyPr>
          <a:lstStyle/>
          <a:p>
            <a:pPr marR="0">
              <a:lnSpc>
                <a:spcPct val="90000"/>
              </a:lnSpc>
              <a:spcBef>
                <a:spcPts val="0"/>
              </a:spcBef>
              <a:spcAft>
                <a:spcPts val="800"/>
              </a:spcAft>
            </a:pPr>
            <a:endParaRPr lang="en-US" sz="2200" b="0" i="0" dirty="0">
              <a:solidFill>
                <a:schemeClr val="bg1"/>
              </a:solidFill>
              <a:effectLst/>
            </a:endParaRPr>
          </a:p>
          <a:p>
            <a:pPr marL="342900" marR="0" indent="-342900">
              <a:lnSpc>
                <a:spcPct val="90000"/>
              </a:lnSpc>
              <a:spcBef>
                <a:spcPts val="0"/>
              </a:spcBef>
              <a:spcAft>
                <a:spcPts val="800"/>
              </a:spcAft>
              <a:buFont typeface="Arial" panose="020B0604020202020204" pitchFamily="34" charset="0"/>
              <a:buChar char="•"/>
            </a:pPr>
            <a:endParaRPr lang="en-US" sz="2200" dirty="0">
              <a:solidFill>
                <a:schemeClr val="bg1"/>
              </a:solidFill>
            </a:endParaRPr>
          </a:p>
          <a:p>
            <a:pPr marL="342900" marR="0" indent="-342900">
              <a:lnSpc>
                <a:spcPct val="90000"/>
              </a:lnSpc>
              <a:spcBef>
                <a:spcPts val="0"/>
              </a:spcBef>
              <a:spcAft>
                <a:spcPts val="800"/>
              </a:spcAft>
              <a:buFont typeface="Arial" panose="020B0604020202020204" pitchFamily="34" charset="0"/>
              <a:buChar char="•"/>
            </a:pPr>
            <a:endParaRPr lang="en-US" sz="2200" b="0" i="0" dirty="0">
              <a:solidFill>
                <a:schemeClr val="bg1"/>
              </a:solidFill>
              <a:effectLst/>
            </a:endParaRPr>
          </a:p>
          <a:p>
            <a:pPr marL="342900" marR="0" indent="-342900">
              <a:lnSpc>
                <a:spcPct val="90000"/>
              </a:lnSpc>
              <a:spcBef>
                <a:spcPts val="0"/>
              </a:spcBef>
              <a:spcAft>
                <a:spcPts val="800"/>
              </a:spcAft>
              <a:buFont typeface="Arial" panose="020B0604020202020204" pitchFamily="34" charset="0"/>
              <a:buChar char="•"/>
            </a:pPr>
            <a:r>
              <a:rPr lang="en-US" sz="2200" dirty="0">
                <a:solidFill>
                  <a:schemeClr val="bg1"/>
                </a:solidFill>
              </a:rPr>
              <a:t>Vaccinations Required</a:t>
            </a:r>
            <a:br>
              <a:rPr lang="en-US" sz="2200" dirty="0">
                <a:solidFill>
                  <a:schemeClr val="bg1"/>
                </a:solidFill>
              </a:rPr>
            </a:br>
            <a:endParaRPr lang="en-US" sz="2200" b="0" i="0" dirty="0">
              <a:solidFill>
                <a:schemeClr val="bg1"/>
              </a:solidFill>
              <a:effectLst/>
            </a:endParaRPr>
          </a:p>
          <a:p>
            <a:pPr marL="342900" marR="0" indent="-342900">
              <a:lnSpc>
                <a:spcPct val="90000"/>
              </a:lnSpc>
              <a:spcBef>
                <a:spcPts val="0"/>
              </a:spcBef>
              <a:spcAft>
                <a:spcPts val="800"/>
              </a:spcAft>
              <a:buFont typeface="Arial" panose="020B0604020202020204" pitchFamily="34" charset="0"/>
              <a:buChar char="•"/>
            </a:pPr>
            <a:r>
              <a:rPr lang="en-US" sz="2200" b="0" i="0" dirty="0">
                <a:solidFill>
                  <a:schemeClr val="bg1"/>
                </a:solidFill>
                <a:effectLst/>
              </a:rPr>
              <a:t>Active Enforcement – Req</a:t>
            </a:r>
            <a:r>
              <a:rPr lang="en-US" sz="2200" dirty="0">
                <a:solidFill>
                  <a:schemeClr val="bg1"/>
                </a:solidFill>
              </a:rPr>
              <a:t>uire proof of vaccination for those wanting to unmask. Document.</a:t>
            </a:r>
          </a:p>
          <a:p>
            <a:pPr marL="342900" marR="0" indent="-342900">
              <a:lnSpc>
                <a:spcPct val="90000"/>
              </a:lnSpc>
              <a:spcBef>
                <a:spcPts val="0"/>
              </a:spcBef>
              <a:spcAft>
                <a:spcPts val="800"/>
              </a:spcAft>
              <a:buFont typeface="Arial" panose="020B0604020202020204" pitchFamily="34" charset="0"/>
              <a:buChar char="•"/>
            </a:pPr>
            <a:endParaRPr lang="en-US" sz="2200" dirty="0">
              <a:solidFill>
                <a:schemeClr val="bg1"/>
              </a:solidFill>
            </a:endParaRPr>
          </a:p>
          <a:p>
            <a:pPr marL="342900" indent="-342900">
              <a:lnSpc>
                <a:spcPct val="90000"/>
              </a:lnSpc>
              <a:spcAft>
                <a:spcPts val="800"/>
              </a:spcAft>
              <a:buFont typeface="Arial" panose="020B0604020202020204" pitchFamily="34" charset="0"/>
              <a:buChar char="•"/>
            </a:pPr>
            <a:r>
              <a:rPr lang="en-US" sz="2200" dirty="0">
                <a:solidFill>
                  <a:schemeClr val="bg1"/>
                </a:solidFill>
              </a:rPr>
              <a:t>Incentivized</a:t>
            </a:r>
            <a:r>
              <a:rPr lang="en-US" sz="2200" b="0" i="0" dirty="0">
                <a:solidFill>
                  <a:schemeClr val="bg1"/>
                </a:solidFill>
                <a:effectLst/>
              </a:rPr>
              <a:t> Enforcement – Incentivize sharing</a:t>
            </a:r>
            <a:r>
              <a:rPr lang="en-US" sz="2200" dirty="0">
                <a:solidFill>
                  <a:schemeClr val="bg1"/>
                </a:solidFill>
              </a:rPr>
              <a:t> proof of vaccination for those wanting to unmask (cash, day off, gift card, etc.). Document. </a:t>
            </a:r>
          </a:p>
          <a:p>
            <a:pPr marL="342900" indent="-342900">
              <a:lnSpc>
                <a:spcPct val="90000"/>
              </a:lnSpc>
              <a:spcAft>
                <a:spcPts val="800"/>
              </a:spcAft>
              <a:buFont typeface="Arial" panose="020B0604020202020204" pitchFamily="34" charset="0"/>
              <a:buChar char="•"/>
            </a:pPr>
            <a:endParaRPr lang="en-US" sz="2200" dirty="0">
              <a:solidFill>
                <a:schemeClr val="bg1"/>
              </a:solidFill>
            </a:endParaRPr>
          </a:p>
          <a:p>
            <a:pPr marL="342900" indent="-342900">
              <a:lnSpc>
                <a:spcPct val="90000"/>
              </a:lnSpc>
              <a:spcAft>
                <a:spcPts val="800"/>
              </a:spcAft>
              <a:buFont typeface="Arial" panose="020B0604020202020204" pitchFamily="34" charset="0"/>
              <a:buChar char="•"/>
            </a:pPr>
            <a:r>
              <a:rPr lang="en-US" sz="2200" b="0" i="0" dirty="0">
                <a:solidFill>
                  <a:schemeClr val="bg1"/>
                </a:solidFill>
                <a:effectLst/>
              </a:rPr>
              <a:t>Honor System – Rely on self-selection. Remember that you are responsible for the safety of your employees. No documentation. </a:t>
            </a:r>
            <a:br>
              <a:rPr lang="en-US" sz="2200" dirty="0">
                <a:solidFill>
                  <a:schemeClr val="bg1"/>
                </a:solidFill>
              </a:rPr>
            </a:br>
            <a:endParaRPr lang="en-US" sz="2200" dirty="0">
              <a:solidFill>
                <a:schemeClr val="bg1"/>
              </a:solidFill>
            </a:endParaRPr>
          </a:p>
          <a:p>
            <a:pPr marL="342900" indent="-342900">
              <a:lnSpc>
                <a:spcPct val="90000"/>
              </a:lnSpc>
              <a:spcAft>
                <a:spcPts val="800"/>
              </a:spcAft>
              <a:buFont typeface="Arial" panose="020B0604020202020204" pitchFamily="34" charset="0"/>
              <a:buChar char="•"/>
            </a:pPr>
            <a:r>
              <a:rPr lang="en-US" sz="2200" b="0" i="0" dirty="0">
                <a:solidFill>
                  <a:schemeClr val="bg1"/>
                </a:solidFill>
                <a:effectLst/>
              </a:rPr>
              <a:t>I don’t know. Isn’t that why I’m here??</a:t>
            </a:r>
            <a:endParaRPr lang="en-US" sz="2200" dirty="0">
              <a:solidFill>
                <a:schemeClr val="bg1"/>
              </a:solidFill>
            </a:endParaRPr>
          </a:p>
          <a:p>
            <a:pPr indent="-228600">
              <a:lnSpc>
                <a:spcPct val="90000"/>
              </a:lnSpc>
              <a:spcAft>
                <a:spcPts val="800"/>
              </a:spcAft>
              <a:buFont typeface="Arial" panose="020B0604020202020204" pitchFamily="34" charset="0"/>
              <a:buChar char="•"/>
            </a:pPr>
            <a:endParaRPr lang="en-US" sz="22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2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2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2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2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2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8" name="TextBox 7">
            <a:extLst>
              <a:ext uri="{FF2B5EF4-FFF2-40B4-BE49-F238E27FC236}">
                <a16:creationId xmlns:a16="http://schemas.microsoft.com/office/drawing/2014/main" id="{DAF97233-81EB-4093-B1DD-ED2230C3DDC0}"/>
              </a:ext>
            </a:extLst>
          </p:cNvPr>
          <p:cNvSpPr txBox="1"/>
          <p:nvPr/>
        </p:nvSpPr>
        <p:spPr>
          <a:xfrm>
            <a:off x="3514184" y="3014335"/>
            <a:ext cx="6747415"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134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dirty="0">
                <a:solidFill>
                  <a:schemeClr val="bg1"/>
                </a:solidFill>
                <a:latin typeface="+mj-lt"/>
                <a:ea typeface="+mj-ea"/>
                <a:cs typeface="+mj-cs"/>
              </a:rPr>
              <a:t>Reminders</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4976031" y="963877"/>
            <a:ext cx="6377769" cy="493024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200" b="0" i="0" dirty="0">
                <a:solidFill>
                  <a:schemeClr val="bg1"/>
                </a:solidFill>
                <a:effectLst/>
              </a:rPr>
              <a:t>If you ask for proof, only ask for bare minimum.</a:t>
            </a:r>
          </a:p>
          <a:p>
            <a:pPr marL="342900" marR="0" indent="-342900">
              <a:lnSpc>
                <a:spcPct val="90000"/>
              </a:lnSpc>
              <a:spcBef>
                <a:spcPts val="0"/>
              </a:spcBef>
              <a:spcAft>
                <a:spcPts val="800"/>
              </a:spcAft>
              <a:buFont typeface="Arial" panose="020B0604020202020204" pitchFamily="34" charset="0"/>
              <a:buChar char="•"/>
            </a:pPr>
            <a:r>
              <a:rPr lang="en-US" sz="2200" dirty="0">
                <a:solidFill>
                  <a:schemeClr val="bg1"/>
                </a:solidFill>
              </a:rPr>
              <a:t>Treat everyone equally. Do not discriminate in either direction.</a:t>
            </a:r>
          </a:p>
          <a:p>
            <a:pPr marL="342900" marR="0" indent="-342900">
              <a:lnSpc>
                <a:spcPct val="90000"/>
              </a:lnSpc>
              <a:spcBef>
                <a:spcPts val="0"/>
              </a:spcBef>
              <a:spcAft>
                <a:spcPts val="800"/>
              </a:spcAft>
              <a:buFont typeface="Arial" panose="020B0604020202020204" pitchFamily="34" charset="0"/>
              <a:buChar char="•"/>
            </a:pPr>
            <a:r>
              <a:rPr lang="en-US" sz="2200" dirty="0">
                <a:solidFill>
                  <a:schemeClr val="bg1"/>
                </a:solidFill>
                <a:effectLst/>
              </a:rPr>
              <a:t>Enforce your policy.</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950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AC7B7F96-B091-1A41-8318-589F3D53CCE1}"/>
              </a:ext>
            </a:extLst>
          </p:cNvPr>
          <p:cNvPicPr>
            <a:picLocks noGrp="1" noChangeAspect="1"/>
          </p:cNvPicPr>
          <p:nvPr>
            <p:ph idx="1"/>
          </p:nvPr>
        </p:nvPicPr>
        <p:blipFill rotWithShape="1">
          <a:blip r:embed="rId2">
            <a:alphaModFix amt="50000"/>
          </a:blip>
          <a:srcRect t="7865" b="7865"/>
          <a:stretch/>
        </p:blipFill>
        <p:spPr>
          <a:xfrm>
            <a:off x="20" y="1"/>
            <a:ext cx="12191980" cy="6857999"/>
          </a:xfrm>
          <a:prstGeom prst="rect">
            <a:avLst/>
          </a:prstGeom>
        </p:spPr>
      </p:pic>
      <p:sp>
        <p:nvSpPr>
          <p:cNvPr id="8" name="TextBox 7">
            <a:extLst>
              <a:ext uri="{FF2B5EF4-FFF2-40B4-BE49-F238E27FC236}">
                <a16:creationId xmlns:a16="http://schemas.microsoft.com/office/drawing/2014/main" id="{A38E6C4B-B267-4AA8-B665-081231E648C3}"/>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3800" b="1" dirty="0">
              <a:solidFill>
                <a:srgbClr val="FFFFFF"/>
              </a:solidFill>
              <a:latin typeface="+mj-lt"/>
              <a:ea typeface="+mj-ea"/>
              <a:cs typeface="+mj-cs"/>
            </a:endParaRPr>
          </a:p>
          <a:p>
            <a:pPr algn="ctr">
              <a:lnSpc>
                <a:spcPct val="90000"/>
              </a:lnSpc>
              <a:spcBef>
                <a:spcPct val="0"/>
              </a:spcBef>
            </a:pPr>
            <a:r>
              <a:rPr lang="en-US" sz="3800" dirty="0">
                <a:solidFill>
                  <a:srgbClr val="FFFFFF"/>
                </a:solidFill>
                <a:latin typeface="+mj-lt"/>
                <a:ea typeface="+mj-ea"/>
                <a:cs typeface="+mj-cs"/>
              </a:rPr>
              <a:t>Submit questions via the Q&amp;A or send to </a:t>
            </a:r>
            <a:r>
              <a:rPr lang="en-US" sz="3800" b="1" dirty="0">
                <a:solidFill>
                  <a:srgbClr val="FFFFFF"/>
                </a:solidFill>
                <a:latin typeface="+mj-lt"/>
                <a:ea typeface="+mj-ea"/>
                <a:cs typeface="+mj-cs"/>
              </a:rPr>
              <a:t>questions@dominionpayroll.com</a:t>
            </a:r>
          </a:p>
          <a:p>
            <a:pPr algn="ctr">
              <a:lnSpc>
                <a:spcPct val="90000"/>
              </a:lnSpc>
              <a:spcBef>
                <a:spcPct val="0"/>
              </a:spcBef>
            </a:pPr>
            <a:endParaRPr lang="en-US" sz="3800" b="1" dirty="0">
              <a:solidFill>
                <a:srgbClr val="FFFFFF"/>
              </a:solidFill>
              <a:latin typeface="+mj-lt"/>
              <a:ea typeface="+mj-ea"/>
              <a:cs typeface="+mj-cs"/>
            </a:endParaRPr>
          </a:p>
          <a:p>
            <a:pPr algn="ctr">
              <a:lnSpc>
                <a:spcPct val="90000"/>
              </a:lnSpc>
              <a:spcBef>
                <a:spcPct val="0"/>
              </a:spcBef>
            </a:pPr>
            <a:r>
              <a:rPr lang="en-US" sz="3800" dirty="0">
                <a:solidFill>
                  <a:srgbClr val="FFFFFF"/>
                </a:solidFill>
                <a:latin typeface="+mj-lt"/>
                <a:ea typeface="+mj-ea"/>
                <a:cs typeface="+mj-cs"/>
              </a:rPr>
              <a:t>Stay safe out there!</a:t>
            </a:r>
          </a:p>
          <a:p>
            <a:pPr algn="ctr">
              <a:lnSpc>
                <a:spcPct val="90000"/>
              </a:lnSpc>
              <a:spcBef>
                <a:spcPct val="0"/>
              </a:spcBef>
              <a:spcAft>
                <a:spcPts val="600"/>
              </a:spcAft>
            </a:pPr>
            <a:endParaRPr lang="en-US" sz="3800" dirty="0">
              <a:solidFill>
                <a:srgbClr val="FFFFFF"/>
              </a:solidFill>
              <a:latin typeface="+mj-lt"/>
              <a:ea typeface="+mj-ea"/>
              <a:cs typeface="+mj-cs"/>
            </a:endParaRPr>
          </a:p>
        </p:txBody>
      </p:sp>
      <p:pic>
        <p:nvPicPr>
          <p:cNvPr id="6" name="01 DP Logo - Circle.png" descr="01 DP Logo - Circle.png">
            <a:extLst>
              <a:ext uri="{FF2B5EF4-FFF2-40B4-BE49-F238E27FC236}">
                <a16:creationId xmlns:a16="http://schemas.microsoft.com/office/drawing/2014/main" id="{448F7DFF-3496-4F7B-9F9F-5BED7D324A2B}"/>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85972487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61">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63">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838199" y="557189"/>
            <a:ext cx="5155263" cy="5571899"/>
          </a:xfrm>
        </p:spPr>
        <p:txBody>
          <a:bodyPr vert="horz" lIns="91440" tIns="45720" rIns="91440" bIns="45720" rtlCol="0" anchor="ctr">
            <a:normAutofit/>
          </a:bodyPr>
          <a:lstStyle/>
          <a:p>
            <a:r>
              <a:rPr lang="en-US" dirty="0">
                <a:solidFill>
                  <a:srgbClr val="FFFFFF"/>
                </a:solidFill>
              </a:rPr>
              <a:t>Hold for presenter slide</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2"/>
          <a:stretch>
            <a:fillRect/>
          </a:stretch>
        </p:blipFill>
        <p:spPr>
          <a:xfrm>
            <a:off x="11084351" y="5725445"/>
            <a:ext cx="894312" cy="894312"/>
          </a:xfrm>
          <a:prstGeom prst="rect">
            <a:avLst/>
          </a:prstGeom>
          <a:ln w="12700">
            <a:miter lim="400000"/>
          </a:ln>
        </p:spPr>
      </p:pic>
      <p:pic>
        <p:nvPicPr>
          <p:cNvPr id="4" name="Picture 3">
            <a:extLst>
              <a:ext uri="{FF2B5EF4-FFF2-40B4-BE49-F238E27FC236}">
                <a16:creationId xmlns:a16="http://schemas.microsoft.com/office/drawing/2014/main" id="{2FB914F1-A7E9-49E2-8617-D96C53E81771}"/>
              </a:ext>
            </a:extLst>
          </p:cNvPr>
          <p:cNvPicPr>
            <a:picLocks noChangeAspect="1"/>
          </p:cNvPicPr>
          <p:nvPr/>
        </p:nvPicPr>
        <p:blipFill>
          <a:blip r:embed="rId3"/>
          <a:srcRect/>
          <a:stretch/>
        </p:blipFill>
        <p:spPr>
          <a:xfrm>
            <a:off x="-10711" y="0"/>
            <a:ext cx="12357601" cy="6858000"/>
          </a:xfrm>
          <a:prstGeom prst="rect">
            <a:avLst/>
          </a:prstGeom>
        </p:spPr>
      </p:pic>
    </p:spTree>
    <p:extLst>
      <p:ext uri="{BB962C8B-B14F-4D97-AF65-F5344CB8AC3E}">
        <p14:creationId xmlns:p14="http://schemas.microsoft.com/office/powerpoint/2010/main" val="80121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srcRect l="9091" t="10322" b="13069"/>
          <a:stretch/>
        </p:blipFill>
        <p:spPr>
          <a:xfrm>
            <a:off x="20" y="1"/>
            <a:ext cx="12191980" cy="6857999"/>
          </a:xfrm>
          <a:prstGeom prst="rect">
            <a:avLst/>
          </a:prstGeom>
        </p:spPr>
      </p:pic>
      <p:sp>
        <p:nvSpPr>
          <p:cNvPr id="56" name="Rectangle 5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94805" y="640263"/>
            <a:ext cx="3759240" cy="1344975"/>
          </a:xfrm>
        </p:spPr>
        <p:txBody>
          <a:bodyPr vert="horz" lIns="91440" tIns="45720" rIns="91440" bIns="45720" rtlCol="0" anchor="ctr">
            <a:normAutofit/>
          </a:bodyPr>
          <a:lstStyle/>
          <a:p>
            <a:r>
              <a:rPr lang="en-US" sz="4000"/>
              <a:t>Housekeeping</a:t>
            </a:r>
          </a:p>
        </p:txBody>
      </p:sp>
      <p:sp>
        <p:nvSpPr>
          <p:cNvPr id="6" name="TextBox 5">
            <a:extLst>
              <a:ext uri="{FF2B5EF4-FFF2-40B4-BE49-F238E27FC236}">
                <a16:creationId xmlns:a16="http://schemas.microsoft.com/office/drawing/2014/main" id="{BE9B7D07-C9D1-497E-9333-03C7CF2AD75F}"/>
              </a:ext>
            </a:extLst>
          </p:cNvPr>
          <p:cNvSpPr txBox="1"/>
          <p:nvPr/>
        </p:nvSpPr>
        <p:spPr>
          <a:xfrm>
            <a:off x="594110" y="2121763"/>
            <a:ext cx="3764826" cy="3773010"/>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dirty="0"/>
              <a:t>We will record this webinar and post it on our website by end of day today (COVID-19 resource page)</a:t>
            </a:r>
            <a:br>
              <a:rPr lang="en-US" dirty="0"/>
            </a:br>
            <a:endParaRPr lang="en-US" dirty="0"/>
          </a:p>
          <a:p>
            <a:pPr marL="342900" indent="-228600">
              <a:lnSpc>
                <a:spcPct val="90000"/>
              </a:lnSpc>
              <a:spcAft>
                <a:spcPts val="600"/>
              </a:spcAft>
              <a:buFont typeface="Arial" panose="020B0604020202020204" pitchFamily="34" charset="0"/>
              <a:buChar char="•"/>
            </a:pPr>
            <a:r>
              <a:rPr lang="en-US" dirty="0"/>
              <a:t>Please submit questions via the Q&amp;A function, not the Chat</a:t>
            </a:r>
            <a:br>
              <a:rPr lang="en-US" dirty="0"/>
            </a:br>
            <a:endParaRPr lang="en-US" dirty="0"/>
          </a:p>
          <a:p>
            <a:pPr marL="342900" indent="-228600">
              <a:lnSpc>
                <a:spcPct val="90000"/>
              </a:lnSpc>
              <a:spcAft>
                <a:spcPts val="600"/>
              </a:spcAft>
              <a:buFont typeface="Arial" panose="020B0604020202020204" pitchFamily="34" charset="0"/>
              <a:buChar char="•"/>
            </a:pPr>
            <a:r>
              <a:rPr lang="en-US" dirty="0"/>
              <a:t>OR submit to questions@dominionpayroll.com</a:t>
            </a:r>
          </a:p>
          <a:p>
            <a:pPr indent="-228600">
              <a:lnSpc>
                <a:spcPct val="90000"/>
              </a:lnSpc>
              <a:spcAft>
                <a:spcPts val="600"/>
              </a:spcAft>
              <a:buFont typeface="Arial" panose="020B0604020202020204" pitchFamily="34" charset="0"/>
              <a:buChar char="•"/>
            </a:pPr>
            <a:endParaRPr lang="en-US" dirty="0"/>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412374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2" name="Title 1">
            <a:extLst>
              <a:ext uri="{FF2B5EF4-FFF2-40B4-BE49-F238E27FC236}">
                <a16:creationId xmlns:a16="http://schemas.microsoft.com/office/drawing/2014/main" id="{1C1DD736-A210-465D-9D98-8C0C2F7341E7}"/>
              </a:ext>
            </a:extLst>
          </p:cNvPr>
          <p:cNvSpPr>
            <a:spLocks noGrp="1"/>
          </p:cNvSpPr>
          <p:nvPr>
            <p:ph type="title"/>
          </p:nvPr>
        </p:nvSpPr>
        <p:spPr>
          <a:xfrm>
            <a:off x="5389433" y="1065862"/>
            <a:ext cx="4606157" cy="4726276"/>
          </a:xfrm>
        </p:spPr>
        <p:txBody>
          <a:bodyPr vert="horz" lIns="91440" tIns="45720" rIns="91440" bIns="45720" rtlCol="0" anchor="ctr">
            <a:normAutofit/>
          </a:bodyPr>
          <a:lstStyle/>
          <a:p>
            <a:r>
              <a:rPr lang="en-US" sz="2000" dirty="0">
                <a:solidFill>
                  <a:srgbClr val="FFFFFF"/>
                </a:solidFill>
              </a:rPr>
              <a:t>Un-Vaccinated: Masks</a:t>
            </a:r>
            <a:br>
              <a:rPr lang="en-US" sz="2000" dirty="0">
                <a:solidFill>
                  <a:srgbClr val="FFFFFF"/>
                </a:solidFill>
              </a:rPr>
            </a:br>
            <a:br>
              <a:rPr lang="en-US" sz="2000" dirty="0">
                <a:solidFill>
                  <a:srgbClr val="FFFFFF"/>
                </a:solidFill>
              </a:rPr>
            </a:br>
            <a:r>
              <a:rPr lang="en-US" sz="2000" dirty="0">
                <a:solidFill>
                  <a:srgbClr val="FFFFFF"/>
                </a:solidFill>
              </a:rPr>
              <a:t>Vaccinated: No Masks</a:t>
            </a:r>
          </a:p>
        </p:txBody>
      </p:sp>
      <p:cxnSp>
        <p:nvCxnSpPr>
          <p:cNvPr id="58"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468644" y="999169"/>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000" dirty="0">
                <a:solidFill>
                  <a:srgbClr val="FFFFFF"/>
                </a:solidFill>
              </a:rPr>
              <a:t>Now in most states</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4235241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dirty="0">
                <a:solidFill>
                  <a:srgbClr val="FFFFFF"/>
                </a:solidFill>
                <a:latin typeface="+mj-lt"/>
                <a:ea typeface="+mj-ea"/>
                <a:cs typeface="+mj-cs"/>
              </a:rPr>
              <a:t>In Virginia, </a:t>
            </a:r>
          </a:p>
          <a:p>
            <a:pPr algn="r">
              <a:lnSpc>
                <a:spcPct val="90000"/>
              </a:lnSpc>
              <a:spcBef>
                <a:spcPct val="0"/>
              </a:spcBef>
              <a:spcAft>
                <a:spcPts val="600"/>
              </a:spcAft>
            </a:pPr>
            <a:r>
              <a:rPr lang="en-US" sz="4000" dirty="0">
                <a:solidFill>
                  <a:srgbClr val="FFFFFF"/>
                </a:solidFill>
                <a:latin typeface="+mj-lt"/>
                <a:ea typeface="+mj-ea"/>
                <a:cs typeface="+mj-cs"/>
              </a:rPr>
              <a:t>for example….</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000" dirty="0">
                <a:solidFill>
                  <a:srgbClr val="FFFFFF"/>
                </a:solidFill>
                <a:effectLst/>
              </a:rPr>
              <a:t>Individuals aged 5 and older should wear a mask in accordance with CDC guidance for mask use and fully vaccinated individuals.</a:t>
            </a:r>
          </a:p>
          <a:p>
            <a:pPr marL="342900" marR="0" indent="-342900">
              <a:lnSpc>
                <a:spcPct val="90000"/>
              </a:lnSpc>
              <a:spcBef>
                <a:spcPts val="0"/>
              </a:spcBef>
              <a:spcAft>
                <a:spcPts val="800"/>
              </a:spcAft>
              <a:buFont typeface="Arial" panose="020B0604020202020204" pitchFamily="34" charset="0"/>
              <a:buChar char="•"/>
            </a:pPr>
            <a:r>
              <a:rPr lang="en-US" sz="2000" dirty="0">
                <a:solidFill>
                  <a:srgbClr val="FFFFFF"/>
                </a:solidFill>
                <a:effectLst/>
              </a:rPr>
              <a:t>All employees of all businesses must wear masks in accordance with CDC guidelines. Employers must require employees to comply with the face covering guidelines.</a:t>
            </a:r>
          </a:p>
          <a:p>
            <a:pPr marL="342900" marR="0" indent="-342900">
              <a:lnSpc>
                <a:spcPct val="90000"/>
              </a:lnSpc>
              <a:spcBef>
                <a:spcPts val="0"/>
              </a:spcBef>
              <a:spcAft>
                <a:spcPts val="800"/>
              </a:spcAft>
              <a:buFont typeface="Arial" panose="020B0604020202020204" pitchFamily="34" charset="0"/>
              <a:buChar char="•"/>
            </a:pPr>
            <a:r>
              <a:rPr lang="en-US" sz="2000" dirty="0">
                <a:solidFill>
                  <a:srgbClr val="FFFFFF"/>
                </a:solidFill>
                <a:effectLst/>
              </a:rPr>
              <a:t>Face shields are not a substitute for a mask but specified types of face shields may be worn by someone with a medical condition preventing the person from wearing a mask.</a:t>
            </a:r>
          </a:p>
          <a:p>
            <a:pPr marL="342900" marR="0" indent="-342900">
              <a:lnSpc>
                <a:spcPct val="90000"/>
              </a:lnSpc>
              <a:spcBef>
                <a:spcPts val="0"/>
              </a:spcBef>
              <a:spcAft>
                <a:spcPts val="800"/>
              </a:spcAft>
              <a:buFont typeface="Arial" panose="020B0604020202020204" pitchFamily="34" charset="0"/>
              <a:buChar char="•"/>
            </a:pPr>
            <a:r>
              <a:rPr lang="en-US" sz="2000" dirty="0">
                <a:solidFill>
                  <a:srgbClr val="FFFFFF"/>
                </a:solidFill>
                <a:effectLst/>
              </a:rPr>
              <a:t>Employers must provide face coverings to employees and require their use.</a:t>
            </a: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112111206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a:solidFill>
                  <a:srgbClr val="FFFFFF"/>
                </a:solidFill>
                <a:latin typeface="+mj-lt"/>
                <a:ea typeface="+mj-ea"/>
                <a:cs typeface="+mj-cs"/>
              </a:rPr>
              <a:t>Meanwhile, over at OSHA…</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marR="0">
              <a:lnSpc>
                <a:spcPct val="90000"/>
              </a:lnSpc>
              <a:spcBef>
                <a:spcPts val="0"/>
              </a:spcBef>
              <a:spcAft>
                <a:spcPts val="800"/>
              </a:spcAft>
            </a:pPr>
            <a:r>
              <a:rPr lang="en-US" sz="2000" b="0" i="0" dirty="0">
                <a:solidFill>
                  <a:srgbClr val="FFFFFF"/>
                </a:solidFill>
                <a:effectLst/>
              </a:rPr>
              <a:t>“The Centers for Disease Control and Prevention has issued new guidance relating to recommended precautions for people who are fully vaccinated, which is applicable to activities outside of healthcare and a few other environments. OSHA is reviewing the recent CDC guidance and will update our materials on this website accordingly. Until those updates are complete, please refer to the CDC for information on measures appropriate to protect fully vaccinated workers.”</a:t>
            </a:r>
            <a:endParaRPr lang="en-US" sz="2000" dirty="0">
              <a:solidFill>
                <a:srgbClr val="FFFFFF"/>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45824758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35000"/>
          </a:blip>
          <a:srcRect t="648" b="15083"/>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1" y="1065862"/>
            <a:ext cx="3313164"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a:solidFill>
                  <a:srgbClr val="FFFFFF"/>
                </a:solidFill>
                <a:latin typeface="+mj-lt"/>
                <a:ea typeface="+mj-ea"/>
                <a:cs typeface="+mj-cs"/>
              </a:rPr>
              <a:t>And at the EEOC…</a:t>
            </a:r>
          </a:p>
        </p:txBody>
      </p:sp>
      <p:cxnSp>
        <p:nvCxnSpPr>
          <p:cNvPr id="52" name="Straight Connector 5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5421FF-86EF-4CD9-80E3-2D97A7B30BBD}"/>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marR="0">
              <a:lnSpc>
                <a:spcPct val="90000"/>
              </a:lnSpc>
              <a:spcBef>
                <a:spcPts val="0"/>
              </a:spcBef>
              <a:spcAft>
                <a:spcPts val="800"/>
              </a:spcAft>
            </a:pPr>
            <a:r>
              <a:rPr lang="en-US" sz="2000" b="0" i="0" dirty="0">
                <a:solidFill>
                  <a:srgbClr val="FFFFFF"/>
                </a:solidFill>
                <a:effectLst/>
              </a:rPr>
              <a:t>“These materials were prepared prior to the CDC’s updated guidance for fully vaccinated individuals issued on May 13, 2021, and any supplements. The EEOC is considering any impact of these developments on COVID-19 technical assistance provided to date.”</a:t>
            </a:r>
            <a:endParaRPr lang="en-US" sz="2000" dirty="0">
              <a:solidFill>
                <a:srgbClr val="FFFFFF"/>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Tree>
    <p:extLst>
      <p:ext uri="{BB962C8B-B14F-4D97-AF65-F5344CB8AC3E}">
        <p14:creationId xmlns:p14="http://schemas.microsoft.com/office/powerpoint/2010/main" val="234113019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Options for workplaces</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4976031" y="2057400"/>
            <a:ext cx="6377769" cy="4930246"/>
          </a:xfrm>
          <a:prstGeom prst="rect">
            <a:avLst/>
          </a:prstGeom>
        </p:spPr>
        <p:txBody>
          <a:bodyPr vert="horz" lIns="91440" tIns="45720" rIns="91440" bIns="45720" rtlCol="0" anchor="ctr">
            <a:normAutofit/>
          </a:bodyPr>
          <a:lstStyle/>
          <a:p>
            <a:pPr marL="342900" marR="0" indent="-228600">
              <a:lnSpc>
                <a:spcPct val="90000"/>
              </a:lnSpc>
              <a:spcBef>
                <a:spcPts val="0"/>
              </a:spcBef>
              <a:spcAft>
                <a:spcPts val="800"/>
              </a:spcAft>
              <a:buFont typeface="Arial" panose="020B0604020202020204" pitchFamily="34" charset="0"/>
              <a:buChar char="•"/>
            </a:pPr>
            <a:r>
              <a:rPr lang="en-US" sz="2400" b="0" i="0" dirty="0">
                <a:solidFill>
                  <a:schemeClr val="bg1"/>
                </a:solidFill>
                <a:effectLst/>
              </a:rPr>
              <a:t>Require Vaccination </a:t>
            </a:r>
          </a:p>
          <a:p>
            <a:pPr marL="34290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342900" marR="0" indent="-228600">
              <a:lnSpc>
                <a:spcPct val="90000"/>
              </a:lnSpc>
              <a:spcBef>
                <a:spcPts val="0"/>
              </a:spcBef>
              <a:spcAft>
                <a:spcPts val="800"/>
              </a:spcAft>
              <a:buFont typeface="Arial" panose="020B0604020202020204" pitchFamily="34" charset="0"/>
              <a:buChar char="•"/>
            </a:pPr>
            <a:r>
              <a:rPr lang="en-US" sz="2400" b="0" i="0" dirty="0">
                <a:solidFill>
                  <a:schemeClr val="bg1"/>
                </a:solidFill>
                <a:effectLst/>
              </a:rPr>
              <a:t>Active Enforcement</a:t>
            </a:r>
            <a:endParaRPr lang="en-US" sz="2400" dirty="0">
              <a:solidFill>
                <a:schemeClr val="bg1"/>
              </a:solidFill>
            </a:endParaRPr>
          </a:p>
          <a:p>
            <a:pPr marL="34290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342900" indent="-228600">
              <a:lnSpc>
                <a:spcPct val="90000"/>
              </a:lnSpc>
              <a:spcAft>
                <a:spcPts val="800"/>
              </a:spcAft>
              <a:buFont typeface="Arial" panose="020B0604020202020204" pitchFamily="34" charset="0"/>
              <a:buChar char="•"/>
            </a:pPr>
            <a:r>
              <a:rPr lang="en-US" sz="2400" dirty="0">
                <a:solidFill>
                  <a:schemeClr val="bg1"/>
                </a:solidFill>
              </a:rPr>
              <a:t>Incentivized</a:t>
            </a:r>
            <a:r>
              <a:rPr lang="en-US" sz="2400" b="0" i="0" dirty="0">
                <a:solidFill>
                  <a:schemeClr val="bg1"/>
                </a:solidFill>
                <a:effectLst/>
              </a:rPr>
              <a:t> Enforcement</a:t>
            </a: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L="342900" indent="-228600">
              <a:lnSpc>
                <a:spcPct val="90000"/>
              </a:lnSpc>
              <a:spcAft>
                <a:spcPts val="800"/>
              </a:spcAft>
              <a:buFont typeface="Arial" panose="020B0604020202020204" pitchFamily="34" charset="0"/>
              <a:buChar char="•"/>
            </a:pPr>
            <a:r>
              <a:rPr lang="en-US" sz="2400" b="0" i="0" dirty="0">
                <a:solidFill>
                  <a:schemeClr val="bg1"/>
                </a:solidFill>
                <a:effectLst/>
              </a:rPr>
              <a:t>Honor System</a:t>
            </a: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219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08CF3AB-1B74-421B-81E0-4D77B2E84F7F}"/>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7" name="TextBox 6">
            <a:extLst>
              <a:ext uri="{FF2B5EF4-FFF2-40B4-BE49-F238E27FC236}">
                <a16:creationId xmlns:a16="http://schemas.microsoft.com/office/drawing/2014/main" id="{36F21791-9E1D-4BC2-B0BB-860A1636B57E}"/>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a:solidFill>
                  <a:schemeClr val="bg1"/>
                </a:solidFill>
                <a:latin typeface="+mj-lt"/>
                <a:ea typeface="+mj-ea"/>
                <a:cs typeface="+mj-cs"/>
              </a:rPr>
              <a:t>Require Vaccination</a:t>
            </a:r>
          </a:p>
        </p:txBody>
      </p:sp>
      <p:sp>
        <p:nvSpPr>
          <p:cNvPr id="6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35421FF-86EF-4CD9-80E3-2D97A7B30BBD}"/>
              </a:ext>
            </a:extLst>
          </p:cNvPr>
          <p:cNvSpPr txBox="1"/>
          <p:nvPr/>
        </p:nvSpPr>
        <p:spPr>
          <a:xfrm>
            <a:off x="5042032" y="2246139"/>
            <a:ext cx="6377769" cy="4930246"/>
          </a:xfrm>
          <a:prstGeom prst="rect">
            <a:avLst/>
          </a:prstGeom>
        </p:spPr>
        <p:txBody>
          <a:bodyPr vert="horz" lIns="91440" tIns="45720" rIns="91440" bIns="45720" rtlCol="0" anchor="ctr">
            <a:normAutofit/>
          </a:bodyPr>
          <a:lstStyle/>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Vaccinations are a condition of employment. </a:t>
            </a:r>
          </a:p>
          <a:p>
            <a:pPr marL="342900" marR="0" indent="-342900">
              <a:lnSpc>
                <a:spcPct val="90000"/>
              </a:lnSpc>
              <a:spcBef>
                <a:spcPts val="0"/>
              </a:spcBef>
              <a:spcAft>
                <a:spcPts val="800"/>
              </a:spcAft>
              <a:buFont typeface="Arial" panose="020B0604020202020204" pitchFamily="34" charset="0"/>
              <a:buChar char="•"/>
            </a:pPr>
            <a:endParaRPr lang="en-US" sz="2400" b="0" i="0" dirty="0">
              <a:solidFill>
                <a:schemeClr val="bg1"/>
              </a:solidFill>
              <a:effectLst/>
            </a:endParaRPr>
          </a:p>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Request </a:t>
            </a:r>
            <a:r>
              <a:rPr lang="en-US" sz="2400" dirty="0">
                <a:solidFill>
                  <a:schemeClr val="bg1"/>
                </a:solidFill>
              </a:rPr>
              <a:t>proof. D</a:t>
            </a:r>
            <a:r>
              <a:rPr lang="en-US" sz="2400" b="0" i="0" dirty="0">
                <a:solidFill>
                  <a:schemeClr val="bg1"/>
                </a:solidFill>
                <a:effectLst/>
              </a:rPr>
              <a:t>ocument. </a:t>
            </a:r>
          </a:p>
          <a:p>
            <a:pPr marL="342900" marR="0" indent="-342900">
              <a:lnSpc>
                <a:spcPct val="90000"/>
              </a:lnSpc>
              <a:spcBef>
                <a:spcPts val="0"/>
              </a:spcBef>
              <a:spcAft>
                <a:spcPts val="800"/>
              </a:spcAft>
              <a:buFont typeface="Arial" panose="020B0604020202020204" pitchFamily="34" charset="0"/>
              <a:buChar char="•"/>
            </a:pPr>
            <a:endParaRPr lang="en-US" sz="2400" b="0" i="0" dirty="0">
              <a:solidFill>
                <a:schemeClr val="bg1"/>
              </a:solidFill>
              <a:effectLst/>
            </a:endParaRPr>
          </a:p>
          <a:p>
            <a:pPr marL="342900" marR="0" indent="-342900">
              <a:lnSpc>
                <a:spcPct val="90000"/>
              </a:lnSpc>
              <a:spcBef>
                <a:spcPts val="0"/>
              </a:spcBef>
              <a:spcAft>
                <a:spcPts val="800"/>
              </a:spcAft>
              <a:buFont typeface="Arial" panose="020B0604020202020204" pitchFamily="34" charset="0"/>
              <a:buChar char="•"/>
            </a:pPr>
            <a:r>
              <a:rPr lang="en-US" sz="2400" b="0" i="0" dirty="0">
                <a:solidFill>
                  <a:schemeClr val="bg1"/>
                </a:solidFill>
                <a:effectLst/>
              </a:rPr>
              <a:t>Understand that any vaccine-related illness or injury may be subject to worker’s compensation claims. </a:t>
            </a:r>
          </a:p>
          <a:p>
            <a:pPr marL="342900" indent="-228600">
              <a:lnSpc>
                <a:spcPct val="90000"/>
              </a:lnSpc>
              <a:spcAft>
                <a:spcPts val="800"/>
              </a:spcAft>
              <a:buFont typeface="Arial" panose="020B0604020202020204" pitchFamily="34" charset="0"/>
              <a:buChar char="•"/>
            </a:pPr>
            <a:endParaRPr lang="en-US" sz="2400" dirty="0">
              <a:solidFill>
                <a:schemeClr val="bg1"/>
              </a:solidFill>
            </a:endParaRPr>
          </a:p>
          <a:p>
            <a:pPr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a:p>
            <a:pPr marL="0" marR="0" indent="-228600">
              <a:lnSpc>
                <a:spcPct val="90000"/>
              </a:lnSpc>
              <a:spcBef>
                <a:spcPts val="0"/>
              </a:spcBef>
              <a:spcAft>
                <a:spcPts val="800"/>
              </a:spcAft>
              <a:buFont typeface="Arial" panose="020B0604020202020204" pitchFamily="34" charset="0"/>
              <a:buChar char="•"/>
            </a:pPr>
            <a:endParaRPr lang="en-US" sz="2400" dirty="0">
              <a:solidFill>
                <a:schemeClr val="bg1"/>
              </a:solidFill>
              <a:effectLst/>
            </a:endParaRPr>
          </a:p>
        </p:txBody>
      </p:sp>
      <p:pic>
        <p:nvPicPr>
          <p:cNvPr id="11" name="01 DP Logo - Circle.png" descr="01 DP Logo - Circle.png">
            <a:extLst>
              <a:ext uri="{FF2B5EF4-FFF2-40B4-BE49-F238E27FC236}">
                <a16:creationId xmlns:a16="http://schemas.microsoft.com/office/drawing/2014/main" id="{84F07770-0F60-4F13-BECD-0CBF963685E3}"/>
              </a:ext>
            </a:extLst>
          </p:cNvPr>
          <p:cNvPicPr>
            <a:picLocks noChangeAspect="1"/>
          </p:cNvPicPr>
          <p:nvPr/>
        </p:nvPicPr>
        <p:blipFill>
          <a:blip r:embed="rId3"/>
          <a:stretch>
            <a:fillRect/>
          </a:stretch>
        </p:blipFill>
        <p:spPr>
          <a:xfrm>
            <a:off x="11084351" y="5725445"/>
            <a:ext cx="894312" cy="894312"/>
          </a:xfrm>
          <a:prstGeom prst="rect">
            <a:avLst/>
          </a:prstGeom>
          <a:ln w="12700">
            <a:miter lim="400000"/>
          </a:ln>
        </p:spPr>
      </p:pic>
      <p:sp>
        <p:nvSpPr>
          <p:cNvPr id="9" name="TextBox 8">
            <a:extLst>
              <a:ext uri="{FF2B5EF4-FFF2-40B4-BE49-F238E27FC236}">
                <a16:creationId xmlns:a16="http://schemas.microsoft.com/office/drawing/2014/main" id="{653E492F-0D69-4A8A-8089-E6952274D2EF}"/>
              </a:ext>
            </a:extLst>
          </p:cNvPr>
          <p:cNvSpPr txBox="1"/>
          <p:nvPr/>
        </p:nvSpPr>
        <p:spPr>
          <a:xfrm>
            <a:off x="3538935" y="4633437"/>
            <a:ext cx="6888919" cy="82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Lat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4365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69519</TotalTime>
  <Words>533</Words>
  <Application>Microsoft Office PowerPoint</Application>
  <PresentationFormat>Widescreen</PresentationFormat>
  <Paragraphs>90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Lato</vt:lpstr>
      <vt:lpstr>Office Theme</vt:lpstr>
      <vt:lpstr>Hold for title slide</vt:lpstr>
      <vt:lpstr>Hold for presenter slide</vt:lpstr>
      <vt:lpstr>Housekeeping</vt:lpstr>
      <vt:lpstr>Un-Vaccinated: Masks  Vaccinated: No Masks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Lesley Bruno</dc:creator>
  <cp:lastModifiedBy>Lesley Bruno</cp:lastModifiedBy>
  <cp:revision>111</cp:revision>
  <dcterms:created xsi:type="dcterms:W3CDTF">2021-01-04T20:40:07Z</dcterms:created>
  <dcterms:modified xsi:type="dcterms:W3CDTF">2021-05-26T14:57:54Z</dcterms:modified>
</cp:coreProperties>
</file>