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1594" r:id="rId2"/>
    <p:sldId id="1595" r:id="rId3"/>
    <p:sldId id="1580" r:id="rId4"/>
    <p:sldId id="1581" r:id="rId5"/>
    <p:sldId id="1582" r:id="rId6"/>
    <p:sldId id="1625" r:id="rId7"/>
    <p:sldId id="1626" r:id="rId8"/>
    <p:sldId id="1627" r:id="rId9"/>
    <p:sldId id="1510" r:id="rId10"/>
    <p:sldId id="1596" r:id="rId11"/>
    <p:sldId id="1597" r:id="rId12"/>
    <p:sldId id="1598" r:id="rId13"/>
    <p:sldId id="1624" r:id="rId14"/>
    <p:sldId id="1600" r:id="rId15"/>
    <p:sldId id="1601" r:id="rId16"/>
    <p:sldId id="1602" r:id="rId17"/>
    <p:sldId id="1603" r:id="rId18"/>
    <p:sldId id="1604" r:id="rId19"/>
    <p:sldId id="1605" r:id="rId20"/>
    <p:sldId id="1606" r:id="rId21"/>
    <p:sldId id="1607" r:id="rId22"/>
    <p:sldId id="1608" r:id="rId23"/>
    <p:sldId id="1609" r:id="rId24"/>
    <p:sldId id="1610" r:id="rId25"/>
    <p:sldId id="1611" r:id="rId26"/>
    <p:sldId id="1612" r:id="rId27"/>
    <p:sldId id="1613" r:id="rId28"/>
    <p:sldId id="1614" r:id="rId29"/>
    <p:sldId id="1615" r:id="rId30"/>
    <p:sldId id="1616" r:id="rId31"/>
    <p:sldId id="1617" r:id="rId32"/>
    <p:sldId id="1618" r:id="rId33"/>
    <p:sldId id="1619" r:id="rId34"/>
    <p:sldId id="1620" r:id="rId35"/>
    <p:sldId id="1621" r:id="rId36"/>
    <p:sldId id="1622" r:id="rId37"/>
    <p:sldId id="1623" r:id="rId38"/>
    <p:sldId id="15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F162CE-F2DD-42F9-9319-A4C9937B9508}" v="1158" dt="2021-07-26T20:16:27.9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632"/>
  </p:normalViewPr>
  <p:slideViewPr>
    <p:cSldViewPr snapToGrid="0" snapToObjects="1">
      <p:cViewPr varScale="1">
        <p:scale>
          <a:sx n="78" d="100"/>
          <a:sy n="78" d="100"/>
        </p:scale>
        <p:origin x="58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ley Bruno" userId="11ae6e7e-80a0-476b-a86f-a13cf3bd1e3a" providerId="ADAL" clId="{C1F162CE-F2DD-42F9-9319-A4C9937B9508}"/>
    <pc:docChg chg="undo custSel addSld delSld modSld sldOrd">
      <pc:chgData name="Lesley Bruno" userId="11ae6e7e-80a0-476b-a86f-a13cf3bd1e3a" providerId="ADAL" clId="{C1F162CE-F2DD-42F9-9319-A4C9937B9508}" dt="2021-08-11T16:46:11.040" v="2738" actId="20577"/>
      <pc:docMkLst>
        <pc:docMk/>
      </pc:docMkLst>
      <pc:sldChg chg="addSp delSp modSp mod ord setClrOvrMap">
        <pc:chgData name="Lesley Bruno" userId="11ae6e7e-80a0-476b-a86f-a13cf3bd1e3a" providerId="ADAL" clId="{C1F162CE-F2DD-42F9-9319-A4C9937B9508}" dt="2021-07-26T20:46:08.122" v="2019" actId="29295"/>
        <pc:sldMkLst>
          <pc:docMk/>
          <pc:sldMk cId="2418095944" sldId="1510"/>
        </pc:sldMkLst>
        <pc:spChg chg="add mod">
          <ac:chgData name="Lesley Bruno" userId="11ae6e7e-80a0-476b-a86f-a13cf3bd1e3a" providerId="ADAL" clId="{C1F162CE-F2DD-42F9-9319-A4C9937B9508}" dt="2021-07-26T20:45:42.056" v="1999" actId="26606"/>
          <ac:spMkLst>
            <pc:docMk/>
            <pc:sldMk cId="2418095944" sldId="1510"/>
            <ac:spMk id="2" creationId="{5E128A32-3DFF-4B6E-9E81-308D9D0E172D}"/>
          </ac:spMkLst>
        </pc:spChg>
        <pc:spChg chg="mod ord">
          <ac:chgData name="Lesley Bruno" userId="11ae6e7e-80a0-476b-a86f-a13cf3bd1e3a" providerId="ADAL" clId="{C1F162CE-F2DD-42F9-9319-A4C9937B9508}" dt="2021-07-26T20:45:42.056" v="1999" actId="26606"/>
          <ac:spMkLst>
            <pc:docMk/>
            <pc:sldMk cId="2418095944" sldId="1510"/>
            <ac:spMk id="8" creationId="{A38E6C4B-B267-4AA8-B665-081231E648C3}"/>
          </ac:spMkLst>
        </pc:spChg>
        <pc:spChg chg="mod ord">
          <ac:chgData name="Lesley Bruno" userId="11ae6e7e-80a0-476b-a86f-a13cf3bd1e3a" providerId="ADAL" clId="{C1F162CE-F2DD-42F9-9319-A4C9937B9508}" dt="2021-07-26T20:45:42.056" v="1999" actId="26606"/>
          <ac:spMkLst>
            <pc:docMk/>
            <pc:sldMk cId="2418095944" sldId="1510"/>
            <ac:spMk id="10" creationId="{67D6E03E-174B-470A-8D41-D435C44C9582}"/>
          </ac:spMkLst>
        </pc:spChg>
        <pc:spChg chg="add del">
          <ac:chgData name="Lesley Bruno" userId="11ae6e7e-80a0-476b-a86f-a13cf3bd1e3a" providerId="ADAL" clId="{C1F162CE-F2DD-42F9-9319-A4C9937B9508}" dt="2021-07-26T20:45:42.056" v="1999" actId="26606"/>
          <ac:spMkLst>
            <pc:docMk/>
            <pc:sldMk cId="2418095944" sldId="1510"/>
            <ac:spMk id="31" creationId="{25E8815A-9407-4234-B08F-A1E49DCD7F37}"/>
          </ac:spMkLst>
        </pc:spChg>
        <pc:spChg chg="add del">
          <ac:chgData name="Lesley Bruno" userId="11ae6e7e-80a0-476b-a86f-a13cf3bd1e3a" providerId="ADAL" clId="{C1F162CE-F2DD-42F9-9319-A4C9937B9508}" dt="2021-07-26T20:45:42.056" v="1999" actId="26606"/>
          <ac:spMkLst>
            <pc:docMk/>
            <pc:sldMk cId="2418095944" sldId="1510"/>
            <ac:spMk id="33" creationId="{AD72D4D1-076F-49D3-9889-EFC4F6D7CA66}"/>
          </ac:spMkLst>
        </pc:spChg>
        <pc:spChg chg="add del">
          <ac:chgData name="Lesley Bruno" userId="11ae6e7e-80a0-476b-a86f-a13cf3bd1e3a" providerId="ADAL" clId="{C1F162CE-F2DD-42F9-9319-A4C9937B9508}" dt="2021-07-26T20:45:42.056" v="1999" actId="26606"/>
          <ac:spMkLst>
            <pc:docMk/>
            <pc:sldMk cId="2418095944" sldId="1510"/>
            <ac:spMk id="35" creationId="{C9C56819-FD02-4626-ABF5-85C7463C990D}"/>
          </ac:spMkLst>
        </pc:spChg>
        <pc:spChg chg="add del">
          <ac:chgData name="Lesley Bruno" userId="11ae6e7e-80a0-476b-a86f-a13cf3bd1e3a" providerId="ADAL" clId="{C1F162CE-F2DD-42F9-9319-A4C9937B9508}" dt="2021-07-26T20:45:42.056" v="1999" actId="26606"/>
          <ac:spMkLst>
            <pc:docMk/>
            <pc:sldMk cId="2418095944" sldId="1510"/>
            <ac:spMk id="40" creationId="{C5E6CFF1-2F42-4E10-9A97-F116F46F53FE}"/>
          </ac:spMkLst>
        </pc:spChg>
        <pc:picChg chg="mod">
          <ac:chgData name="Lesley Bruno" userId="11ae6e7e-80a0-476b-a86f-a13cf3bd1e3a" providerId="ADAL" clId="{C1F162CE-F2DD-42F9-9319-A4C9937B9508}" dt="2021-07-26T20:46:08.122" v="2019" actId="29295"/>
          <ac:picMkLst>
            <pc:docMk/>
            <pc:sldMk cId="2418095944" sldId="1510"/>
            <ac:picMk id="7" creationId="{AC7B7F96-B091-1A41-8318-589F3D53CCE1}"/>
          </ac:picMkLst>
        </pc:picChg>
        <pc:cxnChg chg="add del">
          <ac:chgData name="Lesley Bruno" userId="11ae6e7e-80a0-476b-a86f-a13cf3bd1e3a" providerId="ADAL" clId="{C1F162CE-F2DD-42F9-9319-A4C9937B9508}" dt="2021-07-26T20:45:42.056" v="1999" actId="26606"/>
          <ac:cxnSpMkLst>
            <pc:docMk/>
            <pc:sldMk cId="2418095944" sldId="1510"/>
            <ac:cxnSpMk id="42" creationId="{67182200-4859-4C8D-BCBB-55B245C28BA3}"/>
          </ac:cxnSpMkLst>
        </pc:cxnChg>
      </pc:sldChg>
      <pc:sldChg chg="del">
        <pc:chgData name="Lesley Bruno" userId="11ae6e7e-80a0-476b-a86f-a13cf3bd1e3a" providerId="ADAL" clId="{C1F162CE-F2DD-42F9-9319-A4C9937B9508}" dt="2021-07-26T20:38:25.616" v="1993" actId="47"/>
        <pc:sldMkLst>
          <pc:docMk/>
          <pc:sldMk cId="2635882771" sldId="1511"/>
        </pc:sldMkLst>
      </pc:sldChg>
      <pc:sldChg chg="del">
        <pc:chgData name="Lesley Bruno" userId="11ae6e7e-80a0-476b-a86f-a13cf3bd1e3a" providerId="ADAL" clId="{C1F162CE-F2DD-42F9-9319-A4C9937B9508}" dt="2021-07-26T20:38:25.616" v="1993" actId="47"/>
        <pc:sldMkLst>
          <pc:docMk/>
          <pc:sldMk cId="3902234002" sldId="1512"/>
        </pc:sldMkLst>
      </pc:sldChg>
      <pc:sldChg chg="del">
        <pc:chgData name="Lesley Bruno" userId="11ae6e7e-80a0-476b-a86f-a13cf3bd1e3a" providerId="ADAL" clId="{C1F162CE-F2DD-42F9-9319-A4C9937B9508}" dt="2021-07-26T20:38:25.616" v="1993" actId="47"/>
        <pc:sldMkLst>
          <pc:docMk/>
          <pc:sldMk cId="1161465736" sldId="1513"/>
        </pc:sldMkLst>
      </pc:sldChg>
      <pc:sldChg chg="del">
        <pc:chgData name="Lesley Bruno" userId="11ae6e7e-80a0-476b-a86f-a13cf3bd1e3a" providerId="ADAL" clId="{C1F162CE-F2DD-42F9-9319-A4C9937B9508}" dt="2021-07-26T20:38:25.616" v="1993" actId="47"/>
        <pc:sldMkLst>
          <pc:docMk/>
          <pc:sldMk cId="2634516840" sldId="1517"/>
        </pc:sldMkLst>
      </pc:sldChg>
      <pc:sldChg chg="del">
        <pc:chgData name="Lesley Bruno" userId="11ae6e7e-80a0-476b-a86f-a13cf3bd1e3a" providerId="ADAL" clId="{C1F162CE-F2DD-42F9-9319-A4C9937B9508}" dt="2021-07-26T20:38:25.616" v="1993" actId="47"/>
        <pc:sldMkLst>
          <pc:docMk/>
          <pc:sldMk cId="1396279425" sldId="1518"/>
        </pc:sldMkLst>
      </pc:sldChg>
      <pc:sldChg chg="del">
        <pc:chgData name="Lesley Bruno" userId="11ae6e7e-80a0-476b-a86f-a13cf3bd1e3a" providerId="ADAL" clId="{C1F162CE-F2DD-42F9-9319-A4C9937B9508}" dt="2021-07-26T20:38:25.616" v="1993" actId="47"/>
        <pc:sldMkLst>
          <pc:docMk/>
          <pc:sldMk cId="450679999" sldId="1519"/>
        </pc:sldMkLst>
      </pc:sldChg>
      <pc:sldChg chg="del">
        <pc:chgData name="Lesley Bruno" userId="11ae6e7e-80a0-476b-a86f-a13cf3bd1e3a" providerId="ADAL" clId="{C1F162CE-F2DD-42F9-9319-A4C9937B9508}" dt="2021-07-26T20:38:25.616" v="1993" actId="47"/>
        <pc:sldMkLst>
          <pc:docMk/>
          <pc:sldMk cId="2586501671" sldId="1520"/>
        </pc:sldMkLst>
      </pc:sldChg>
      <pc:sldChg chg="del">
        <pc:chgData name="Lesley Bruno" userId="11ae6e7e-80a0-476b-a86f-a13cf3bd1e3a" providerId="ADAL" clId="{C1F162CE-F2DD-42F9-9319-A4C9937B9508}" dt="2021-07-26T20:38:25.616" v="1993" actId="47"/>
        <pc:sldMkLst>
          <pc:docMk/>
          <pc:sldMk cId="275491393" sldId="1524"/>
        </pc:sldMkLst>
      </pc:sldChg>
      <pc:sldChg chg="addSp delSp modSp mod">
        <pc:chgData name="Lesley Bruno" userId="11ae6e7e-80a0-476b-a86f-a13cf3bd1e3a" providerId="ADAL" clId="{C1F162CE-F2DD-42F9-9319-A4C9937B9508}" dt="2021-08-10T16:44:59.374" v="2577" actId="20577"/>
        <pc:sldMkLst>
          <pc:docMk/>
          <pc:sldMk cId="1423524198" sldId="1581"/>
        </pc:sldMkLst>
        <pc:spChg chg="mod">
          <ac:chgData name="Lesley Bruno" userId="11ae6e7e-80a0-476b-a86f-a13cf3bd1e3a" providerId="ADAL" clId="{C1F162CE-F2DD-42F9-9319-A4C9937B9508}" dt="2021-08-10T16:44:59.374" v="2577" actId="20577"/>
          <ac:spMkLst>
            <pc:docMk/>
            <pc:sldMk cId="1423524198" sldId="1581"/>
            <ac:spMk id="3" creationId="{C35421FF-86EF-4CD9-80E3-2D97A7B30BBD}"/>
          </ac:spMkLst>
        </pc:spChg>
        <pc:picChg chg="add del mod">
          <ac:chgData name="Lesley Bruno" userId="11ae6e7e-80a0-476b-a86f-a13cf3bd1e3a" providerId="ADAL" clId="{C1F162CE-F2DD-42F9-9319-A4C9937B9508}" dt="2021-08-10T16:43:15.076" v="2520" actId="21"/>
          <ac:picMkLst>
            <pc:docMk/>
            <pc:sldMk cId="1423524198" sldId="1581"/>
            <ac:picMk id="6" creationId="{BA27EA95-09F3-407A-BB94-3755917FCE3C}"/>
          </ac:picMkLst>
        </pc:picChg>
      </pc:sldChg>
      <pc:sldChg chg="modSp mod modAnim">
        <pc:chgData name="Lesley Bruno" userId="11ae6e7e-80a0-476b-a86f-a13cf3bd1e3a" providerId="ADAL" clId="{C1F162CE-F2DD-42F9-9319-A4C9937B9508}" dt="2021-08-11T14:23:50.017" v="2734" actId="1076"/>
        <pc:sldMkLst>
          <pc:docMk/>
          <pc:sldMk cId="905165244" sldId="1582"/>
        </pc:sldMkLst>
        <pc:spChg chg="mod">
          <ac:chgData name="Lesley Bruno" userId="11ae6e7e-80a0-476b-a86f-a13cf3bd1e3a" providerId="ADAL" clId="{C1F162CE-F2DD-42F9-9319-A4C9937B9508}" dt="2021-08-11T14:23:50.017" v="2734" actId="1076"/>
          <ac:spMkLst>
            <pc:docMk/>
            <pc:sldMk cId="905165244" sldId="1582"/>
            <ac:spMk id="2" creationId="{1C1DD736-A210-465D-9D98-8C0C2F7341E7}"/>
          </ac:spMkLst>
        </pc:spChg>
        <pc:spChg chg="mod">
          <ac:chgData name="Lesley Bruno" userId="11ae6e7e-80a0-476b-a86f-a13cf3bd1e3a" providerId="ADAL" clId="{C1F162CE-F2DD-42F9-9319-A4C9937B9508}" dt="2021-07-26T19:38:12.548" v="193" actId="20577"/>
          <ac:spMkLst>
            <pc:docMk/>
            <pc:sldMk cId="905165244" sldId="1582"/>
            <ac:spMk id="8" creationId="{6E782FDE-9BF8-4D48-9407-D8CEA1944261}"/>
          </ac:spMkLst>
        </pc:spChg>
        <pc:picChg chg="mod">
          <ac:chgData name="Lesley Bruno" userId="11ae6e7e-80a0-476b-a86f-a13cf3bd1e3a" providerId="ADAL" clId="{C1F162CE-F2DD-42F9-9319-A4C9937B9508}" dt="2021-07-26T20:39:19.363" v="1995" actId="1076"/>
          <ac:picMkLst>
            <pc:docMk/>
            <pc:sldMk cId="905165244" sldId="1582"/>
            <ac:picMk id="5" creationId="{608CF3AB-1B74-421B-81E0-4D77B2E84F7F}"/>
          </ac:picMkLst>
        </pc:picChg>
      </pc:sldChg>
      <pc:sldChg chg="del">
        <pc:chgData name="Lesley Bruno" userId="11ae6e7e-80a0-476b-a86f-a13cf3bd1e3a" providerId="ADAL" clId="{C1F162CE-F2DD-42F9-9319-A4C9937B9508}" dt="2021-07-26T20:38:25.616" v="1993" actId="47"/>
        <pc:sldMkLst>
          <pc:docMk/>
          <pc:sldMk cId="4263732456" sldId="1584"/>
        </pc:sldMkLst>
      </pc:sldChg>
      <pc:sldChg chg="del">
        <pc:chgData name="Lesley Bruno" userId="11ae6e7e-80a0-476b-a86f-a13cf3bd1e3a" providerId="ADAL" clId="{C1F162CE-F2DD-42F9-9319-A4C9937B9508}" dt="2021-07-26T20:38:25.616" v="1993" actId="47"/>
        <pc:sldMkLst>
          <pc:docMk/>
          <pc:sldMk cId="1035508308" sldId="1585"/>
        </pc:sldMkLst>
      </pc:sldChg>
      <pc:sldChg chg="del">
        <pc:chgData name="Lesley Bruno" userId="11ae6e7e-80a0-476b-a86f-a13cf3bd1e3a" providerId="ADAL" clId="{C1F162CE-F2DD-42F9-9319-A4C9937B9508}" dt="2021-07-26T20:38:25.616" v="1993" actId="47"/>
        <pc:sldMkLst>
          <pc:docMk/>
          <pc:sldMk cId="2380298731" sldId="1587"/>
        </pc:sldMkLst>
      </pc:sldChg>
      <pc:sldChg chg="del">
        <pc:chgData name="Lesley Bruno" userId="11ae6e7e-80a0-476b-a86f-a13cf3bd1e3a" providerId="ADAL" clId="{C1F162CE-F2DD-42F9-9319-A4C9937B9508}" dt="2021-07-26T20:38:25.616" v="1993" actId="47"/>
        <pc:sldMkLst>
          <pc:docMk/>
          <pc:sldMk cId="2534756632" sldId="1588"/>
        </pc:sldMkLst>
      </pc:sldChg>
      <pc:sldChg chg="del">
        <pc:chgData name="Lesley Bruno" userId="11ae6e7e-80a0-476b-a86f-a13cf3bd1e3a" providerId="ADAL" clId="{C1F162CE-F2DD-42F9-9319-A4C9937B9508}" dt="2021-07-26T20:38:25.616" v="1993" actId="47"/>
        <pc:sldMkLst>
          <pc:docMk/>
          <pc:sldMk cId="190133978" sldId="1589"/>
        </pc:sldMkLst>
      </pc:sldChg>
      <pc:sldChg chg="del">
        <pc:chgData name="Lesley Bruno" userId="11ae6e7e-80a0-476b-a86f-a13cf3bd1e3a" providerId="ADAL" clId="{C1F162CE-F2DD-42F9-9319-A4C9937B9508}" dt="2021-07-26T20:38:25.616" v="1993" actId="47"/>
        <pc:sldMkLst>
          <pc:docMk/>
          <pc:sldMk cId="2349203172" sldId="1590"/>
        </pc:sldMkLst>
      </pc:sldChg>
      <pc:sldChg chg="del">
        <pc:chgData name="Lesley Bruno" userId="11ae6e7e-80a0-476b-a86f-a13cf3bd1e3a" providerId="ADAL" clId="{C1F162CE-F2DD-42F9-9319-A4C9937B9508}" dt="2021-07-26T20:38:25.616" v="1993" actId="47"/>
        <pc:sldMkLst>
          <pc:docMk/>
          <pc:sldMk cId="2778015842" sldId="1591"/>
        </pc:sldMkLst>
      </pc:sldChg>
      <pc:sldChg chg="addSp delSp modSp mod">
        <pc:chgData name="Lesley Bruno" userId="11ae6e7e-80a0-476b-a86f-a13cf3bd1e3a" providerId="ADAL" clId="{C1F162CE-F2DD-42F9-9319-A4C9937B9508}" dt="2021-08-10T16:43:45.022" v="2528" actId="14100"/>
        <pc:sldMkLst>
          <pc:docMk/>
          <pc:sldMk cId="520053143" sldId="1594"/>
        </pc:sldMkLst>
        <pc:picChg chg="add mod">
          <ac:chgData name="Lesley Bruno" userId="11ae6e7e-80a0-476b-a86f-a13cf3bd1e3a" providerId="ADAL" clId="{C1F162CE-F2DD-42F9-9319-A4C9937B9508}" dt="2021-08-10T16:43:45.022" v="2528" actId="14100"/>
          <ac:picMkLst>
            <pc:docMk/>
            <pc:sldMk cId="520053143" sldId="1594"/>
            <ac:picMk id="4" creationId="{F3C0F625-34B3-46E2-844B-65362D623318}"/>
          </ac:picMkLst>
        </pc:picChg>
        <pc:picChg chg="del">
          <ac:chgData name="Lesley Bruno" userId="11ae6e7e-80a0-476b-a86f-a13cf3bd1e3a" providerId="ADAL" clId="{C1F162CE-F2DD-42F9-9319-A4C9937B9508}" dt="2021-07-26T19:21:43.525" v="1" actId="478"/>
          <ac:picMkLst>
            <pc:docMk/>
            <pc:sldMk cId="520053143" sldId="1594"/>
            <ac:picMk id="5" creationId="{8E408C75-3C71-4F97-89F6-38C3CD2E6019}"/>
          </ac:picMkLst>
        </pc:picChg>
      </pc:sldChg>
      <pc:sldChg chg="addSp delSp modSp mod">
        <pc:chgData name="Lesley Bruno" userId="11ae6e7e-80a0-476b-a86f-a13cf3bd1e3a" providerId="ADAL" clId="{C1F162CE-F2DD-42F9-9319-A4C9937B9508}" dt="2021-08-10T16:44:04.857" v="2533" actId="14100"/>
        <pc:sldMkLst>
          <pc:docMk/>
          <pc:sldMk cId="1389201935" sldId="1595"/>
        </pc:sldMkLst>
        <pc:picChg chg="del">
          <ac:chgData name="Lesley Bruno" userId="11ae6e7e-80a0-476b-a86f-a13cf3bd1e3a" providerId="ADAL" clId="{C1F162CE-F2DD-42F9-9319-A4C9937B9508}" dt="2021-07-26T19:21:40.312" v="0" actId="478"/>
          <ac:picMkLst>
            <pc:docMk/>
            <pc:sldMk cId="1389201935" sldId="1595"/>
            <ac:picMk id="5" creationId="{BF71887D-294D-463B-9FC1-E2F0F593EEE8}"/>
          </ac:picMkLst>
        </pc:picChg>
        <pc:picChg chg="add mod">
          <ac:chgData name="Lesley Bruno" userId="11ae6e7e-80a0-476b-a86f-a13cf3bd1e3a" providerId="ADAL" clId="{C1F162CE-F2DD-42F9-9319-A4C9937B9508}" dt="2021-08-10T16:44:04.857" v="2533" actId="14100"/>
          <ac:picMkLst>
            <pc:docMk/>
            <pc:sldMk cId="1389201935" sldId="1595"/>
            <ac:picMk id="5" creationId="{EB34EED2-D24F-46A4-82AE-40CCE7069EEA}"/>
          </ac:picMkLst>
        </pc:picChg>
      </pc:sldChg>
      <pc:sldChg chg="addSp delSp modSp add mod ord">
        <pc:chgData name="Lesley Bruno" userId="11ae6e7e-80a0-476b-a86f-a13cf3bd1e3a" providerId="ADAL" clId="{C1F162CE-F2DD-42F9-9319-A4C9937B9508}" dt="2021-08-09T20:13:00.438" v="2334" actId="20578"/>
        <pc:sldMkLst>
          <pc:docMk/>
          <pc:sldMk cId="1757601146" sldId="1596"/>
        </pc:sldMkLst>
        <pc:spChg chg="mod">
          <ac:chgData name="Lesley Bruno" userId="11ae6e7e-80a0-476b-a86f-a13cf3bd1e3a" providerId="ADAL" clId="{C1F162CE-F2DD-42F9-9319-A4C9937B9508}" dt="2021-08-09T20:13:00.438" v="2334" actId="20578"/>
          <ac:spMkLst>
            <pc:docMk/>
            <pc:sldMk cId="1757601146" sldId="1596"/>
            <ac:spMk id="2" creationId="{1C1DD736-A210-465D-9D98-8C0C2F7341E7}"/>
          </ac:spMkLst>
        </pc:spChg>
        <pc:spChg chg="mod">
          <ac:chgData name="Lesley Bruno" userId="11ae6e7e-80a0-476b-a86f-a13cf3bd1e3a" providerId="ADAL" clId="{C1F162CE-F2DD-42F9-9319-A4C9937B9508}" dt="2021-07-26T20:46:38.705" v="2021" actId="26606"/>
          <ac:spMkLst>
            <pc:docMk/>
            <pc:sldMk cId="1757601146" sldId="1596"/>
            <ac:spMk id="8" creationId="{6E782FDE-9BF8-4D48-9407-D8CEA1944261}"/>
          </ac:spMkLst>
        </pc:spChg>
        <pc:spChg chg="del">
          <ac:chgData name="Lesley Bruno" userId="11ae6e7e-80a0-476b-a86f-a13cf3bd1e3a" providerId="ADAL" clId="{C1F162CE-F2DD-42F9-9319-A4C9937B9508}" dt="2021-07-26T20:46:38.705" v="2021" actId="26606"/>
          <ac:spMkLst>
            <pc:docMk/>
            <pc:sldMk cId="1757601146" sldId="1596"/>
            <ac:spMk id="20" creationId="{71B2258F-86CA-4D4D-8270-BC05FCDEBFB3}"/>
          </ac:spMkLst>
        </pc:spChg>
        <pc:spChg chg="add">
          <ac:chgData name="Lesley Bruno" userId="11ae6e7e-80a0-476b-a86f-a13cf3bd1e3a" providerId="ADAL" clId="{C1F162CE-F2DD-42F9-9319-A4C9937B9508}" dt="2021-07-26T20:46:38.705" v="2021" actId="26606"/>
          <ac:spMkLst>
            <pc:docMk/>
            <pc:sldMk cId="1757601146" sldId="1596"/>
            <ac:spMk id="25" creationId="{71B2258F-86CA-4D4D-8270-BC05FCDEBFB3}"/>
          </ac:spMkLst>
        </pc:spChg>
        <pc:picChg chg="mod">
          <ac:chgData name="Lesley Bruno" userId="11ae6e7e-80a0-476b-a86f-a13cf3bd1e3a" providerId="ADAL" clId="{C1F162CE-F2DD-42F9-9319-A4C9937B9508}" dt="2021-07-26T20:46:38.705" v="2021" actId="26606"/>
          <ac:picMkLst>
            <pc:docMk/>
            <pc:sldMk cId="1757601146" sldId="1596"/>
            <ac:picMk id="5" creationId="{608CF3AB-1B74-421B-81E0-4D77B2E84F7F}"/>
          </ac:picMkLst>
        </pc:picChg>
      </pc:sldChg>
      <pc:sldChg chg="modSp add mod">
        <pc:chgData name="Lesley Bruno" userId="11ae6e7e-80a0-476b-a86f-a13cf3bd1e3a" providerId="ADAL" clId="{C1F162CE-F2DD-42F9-9319-A4C9937B9508}" dt="2021-08-09T20:13:49.684" v="2349" actId="20577"/>
        <pc:sldMkLst>
          <pc:docMk/>
          <pc:sldMk cId="3935098174" sldId="1597"/>
        </pc:sldMkLst>
        <pc:spChg chg="mod">
          <ac:chgData name="Lesley Bruno" userId="11ae6e7e-80a0-476b-a86f-a13cf3bd1e3a" providerId="ADAL" clId="{C1F162CE-F2DD-42F9-9319-A4C9937B9508}" dt="2021-08-09T20:13:49.684" v="2349" actId="20577"/>
          <ac:spMkLst>
            <pc:docMk/>
            <pc:sldMk cId="3935098174" sldId="1597"/>
            <ac:spMk id="2" creationId="{1C1DD736-A210-465D-9D98-8C0C2F7341E7}"/>
          </ac:spMkLst>
        </pc:spChg>
        <pc:spChg chg="mod">
          <ac:chgData name="Lesley Bruno" userId="11ae6e7e-80a0-476b-a86f-a13cf3bd1e3a" providerId="ADAL" clId="{C1F162CE-F2DD-42F9-9319-A4C9937B9508}" dt="2021-07-26T20:01:20.944" v="1161" actId="1076"/>
          <ac:spMkLst>
            <pc:docMk/>
            <pc:sldMk cId="3935098174" sldId="1597"/>
            <ac:spMk id="8" creationId="{6E782FDE-9BF8-4D48-9407-D8CEA1944261}"/>
          </ac:spMkLst>
        </pc:spChg>
        <pc:picChg chg="mod">
          <ac:chgData name="Lesley Bruno" userId="11ae6e7e-80a0-476b-a86f-a13cf3bd1e3a" providerId="ADAL" clId="{C1F162CE-F2DD-42F9-9319-A4C9937B9508}" dt="2021-07-26T20:51:10.003" v="2049" actId="29295"/>
          <ac:picMkLst>
            <pc:docMk/>
            <pc:sldMk cId="3935098174" sldId="1597"/>
            <ac:picMk id="5" creationId="{608CF3AB-1B74-421B-81E0-4D77B2E84F7F}"/>
          </ac:picMkLst>
        </pc:picChg>
      </pc:sldChg>
      <pc:sldChg chg="modSp add mod ord">
        <pc:chgData name="Lesley Bruno" userId="11ae6e7e-80a0-476b-a86f-a13cf3bd1e3a" providerId="ADAL" clId="{C1F162CE-F2DD-42F9-9319-A4C9937B9508}" dt="2021-07-26T20:53:28.150" v="2053" actId="29295"/>
        <pc:sldMkLst>
          <pc:docMk/>
          <pc:sldMk cId="2062641513" sldId="1598"/>
        </pc:sldMkLst>
        <pc:spChg chg="mod">
          <ac:chgData name="Lesley Bruno" userId="11ae6e7e-80a0-476b-a86f-a13cf3bd1e3a" providerId="ADAL" clId="{C1F162CE-F2DD-42F9-9319-A4C9937B9508}" dt="2021-07-26T20:04:27.302" v="1190" actId="20577"/>
          <ac:spMkLst>
            <pc:docMk/>
            <pc:sldMk cId="2062641513" sldId="1598"/>
            <ac:spMk id="2" creationId="{5E128A32-3DFF-4B6E-9E81-308D9D0E172D}"/>
          </ac:spMkLst>
        </pc:spChg>
        <pc:spChg chg="mod">
          <ac:chgData name="Lesley Bruno" userId="11ae6e7e-80a0-476b-a86f-a13cf3bd1e3a" providerId="ADAL" clId="{C1F162CE-F2DD-42F9-9319-A4C9937B9508}" dt="2021-07-26T20:04:49.242" v="1194" actId="113"/>
          <ac:spMkLst>
            <pc:docMk/>
            <pc:sldMk cId="2062641513" sldId="1598"/>
            <ac:spMk id="8" creationId="{A38E6C4B-B267-4AA8-B665-081231E648C3}"/>
          </ac:spMkLst>
        </pc:spChg>
        <pc:picChg chg="mod">
          <ac:chgData name="Lesley Bruno" userId="11ae6e7e-80a0-476b-a86f-a13cf3bd1e3a" providerId="ADAL" clId="{C1F162CE-F2DD-42F9-9319-A4C9937B9508}" dt="2021-07-26T20:53:28.150" v="2053" actId="29295"/>
          <ac:picMkLst>
            <pc:docMk/>
            <pc:sldMk cId="2062641513" sldId="1598"/>
            <ac:picMk id="7" creationId="{AC7B7F96-B091-1A41-8318-589F3D53CCE1}"/>
          </ac:picMkLst>
        </pc:picChg>
      </pc:sldChg>
      <pc:sldChg chg="addSp delSp modSp add del mod setBg delDesignElem">
        <pc:chgData name="Lesley Bruno" userId="11ae6e7e-80a0-476b-a86f-a13cf3bd1e3a" providerId="ADAL" clId="{C1F162CE-F2DD-42F9-9319-A4C9937B9508}" dt="2021-07-26T21:01:18.428" v="2131" actId="2696"/>
        <pc:sldMkLst>
          <pc:docMk/>
          <pc:sldMk cId="3088336851" sldId="1599"/>
        </pc:sldMkLst>
        <pc:spChg chg="mod">
          <ac:chgData name="Lesley Bruno" userId="11ae6e7e-80a0-476b-a86f-a13cf3bd1e3a" providerId="ADAL" clId="{C1F162CE-F2DD-42F9-9319-A4C9937B9508}" dt="2021-07-26T20:57:17.311" v="2077" actId="14100"/>
          <ac:spMkLst>
            <pc:docMk/>
            <pc:sldMk cId="3088336851" sldId="1599"/>
            <ac:spMk id="2" creationId="{1C1DD736-A210-465D-9D98-8C0C2F7341E7}"/>
          </ac:spMkLst>
        </pc:spChg>
        <pc:spChg chg="mod">
          <ac:chgData name="Lesley Bruno" userId="11ae6e7e-80a0-476b-a86f-a13cf3bd1e3a" providerId="ADAL" clId="{C1F162CE-F2DD-42F9-9319-A4C9937B9508}" dt="2021-07-26T20:07:35.861" v="1260" actId="1076"/>
          <ac:spMkLst>
            <pc:docMk/>
            <pc:sldMk cId="3088336851" sldId="1599"/>
            <ac:spMk id="8" creationId="{6E782FDE-9BF8-4D48-9407-D8CEA1944261}"/>
          </ac:spMkLst>
        </pc:spChg>
        <pc:spChg chg="del">
          <ac:chgData name="Lesley Bruno" userId="11ae6e7e-80a0-476b-a86f-a13cf3bd1e3a" providerId="ADAL" clId="{C1F162CE-F2DD-42F9-9319-A4C9937B9508}" dt="2021-07-26T20:04:58.721" v="1196"/>
          <ac:spMkLst>
            <pc:docMk/>
            <pc:sldMk cId="3088336851" sldId="1599"/>
            <ac:spMk id="20" creationId="{71B2258F-86CA-4D4D-8270-BC05FCDEBFB3}"/>
          </ac:spMkLst>
        </pc:spChg>
        <pc:picChg chg="add del mod ord">
          <ac:chgData name="Lesley Bruno" userId="11ae6e7e-80a0-476b-a86f-a13cf3bd1e3a" providerId="ADAL" clId="{C1F162CE-F2DD-42F9-9319-A4C9937B9508}" dt="2021-07-26T20:57:26.031" v="2078" actId="478"/>
          <ac:picMkLst>
            <pc:docMk/>
            <pc:sldMk cId="3088336851" sldId="1599"/>
            <ac:picMk id="4" creationId="{D3EA07CE-CFDC-46B5-813F-2E1C0FC72ACB}"/>
          </ac:picMkLst>
        </pc:picChg>
        <pc:picChg chg="del mod">
          <ac:chgData name="Lesley Bruno" userId="11ae6e7e-80a0-476b-a86f-a13cf3bd1e3a" providerId="ADAL" clId="{C1F162CE-F2DD-42F9-9319-A4C9937B9508}" dt="2021-07-26T20:55:27.105" v="2067" actId="478"/>
          <ac:picMkLst>
            <pc:docMk/>
            <pc:sldMk cId="3088336851" sldId="1599"/>
            <ac:picMk id="5" creationId="{608CF3AB-1B74-421B-81E0-4D77B2E84F7F}"/>
          </ac:picMkLst>
        </pc:picChg>
        <pc:picChg chg="add del mod">
          <ac:chgData name="Lesley Bruno" userId="11ae6e7e-80a0-476b-a86f-a13cf3bd1e3a" providerId="ADAL" clId="{C1F162CE-F2DD-42F9-9319-A4C9937B9508}" dt="2021-07-26T20:53:47.419" v="2055"/>
          <ac:picMkLst>
            <pc:docMk/>
            <pc:sldMk cId="3088336851" sldId="1599"/>
            <ac:picMk id="7" creationId="{BEA62A64-9ACD-42EE-8446-5E06D0685EE8}"/>
          </ac:picMkLst>
        </pc:picChg>
        <pc:picChg chg="add mod ord">
          <ac:chgData name="Lesley Bruno" userId="11ae6e7e-80a0-476b-a86f-a13cf3bd1e3a" providerId="ADAL" clId="{C1F162CE-F2DD-42F9-9319-A4C9937B9508}" dt="2021-07-26T20:58:37.096" v="2088" actId="29295"/>
          <ac:picMkLst>
            <pc:docMk/>
            <pc:sldMk cId="3088336851" sldId="1599"/>
            <ac:picMk id="9" creationId="{AF60E96F-5E22-4EBF-9585-BEAB937FA216}"/>
          </ac:picMkLst>
        </pc:picChg>
      </pc:sldChg>
      <pc:sldChg chg="modSp add mod ord">
        <pc:chgData name="Lesley Bruno" userId="11ae6e7e-80a0-476b-a86f-a13cf3bd1e3a" providerId="ADAL" clId="{C1F162CE-F2DD-42F9-9319-A4C9937B9508}" dt="2021-07-26T21:02:55.587" v="2138" actId="29295"/>
        <pc:sldMkLst>
          <pc:docMk/>
          <pc:sldMk cId="881754065" sldId="1600"/>
        </pc:sldMkLst>
        <pc:spChg chg="mod">
          <ac:chgData name="Lesley Bruno" userId="11ae6e7e-80a0-476b-a86f-a13cf3bd1e3a" providerId="ADAL" clId="{C1F162CE-F2DD-42F9-9319-A4C9937B9508}" dt="2021-07-26T20:11:24.633" v="1293" actId="20577"/>
          <ac:spMkLst>
            <pc:docMk/>
            <pc:sldMk cId="881754065" sldId="1600"/>
            <ac:spMk id="2" creationId="{5E128A32-3DFF-4B6E-9E81-308D9D0E172D}"/>
          </ac:spMkLst>
        </pc:spChg>
        <pc:spChg chg="mod">
          <ac:chgData name="Lesley Bruno" userId="11ae6e7e-80a0-476b-a86f-a13cf3bd1e3a" providerId="ADAL" clId="{C1F162CE-F2DD-42F9-9319-A4C9937B9508}" dt="2021-07-26T21:01:30.698" v="2132" actId="20577"/>
          <ac:spMkLst>
            <pc:docMk/>
            <pc:sldMk cId="881754065" sldId="1600"/>
            <ac:spMk id="8" creationId="{A38E6C4B-B267-4AA8-B665-081231E648C3}"/>
          </ac:spMkLst>
        </pc:spChg>
        <pc:picChg chg="mod">
          <ac:chgData name="Lesley Bruno" userId="11ae6e7e-80a0-476b-a86f-a13cf3bd1e3a" providerId="ADAL" clId="{C1F162CE-F2DD-42F9-9319-A4C9937B9508}" dt="2021-07-26T21:02:55.587" v="2138" actId="29295"/>
          <ac:picMkLst>
            <pc:docMk/>
            <pc:sldMk cId="881754065" sldId="1600"/>
            <ac:picMk id="7" creationId="{AC7B7F96-B091-1A41-8318-589F3D53CCE1}"/>
          </ac:picMkLst>
        </pc:picChg>
      </pc:sldChg>
      <pc:sldChg chg="modSp add mod ord">
        <pc:chgData name="Lesley Bruno" userId="11ae6e7e-80a0-476b-a86f-a13cf3bd1e3a" providerId="ADAL" clId="{C1F162CE-F2DD-42F9-9319-A4C9937B9508}" dt="2021-08-09T20:18:32.294" v="2355" actId="404"/>
        <pc:sldMkLst>
          <pc:docMk/>
          <pc:sldMk cId="1041900729" sldId="1601"/>
        </pc:sldMkLst>
        <pc:spChg chg="mod">
          <ac:chgData name="Lesley Bruno" userId="11ae6e7e-80a0-476b-a86f-a13cf3bd1e3a" providerId="ADAL" clId="{C1F162CE-F2DD-42F9-9319-A4C9937B9508}" dt="2021-08-09T20:18:32.294" v="2355" actId="404"/>
          <ac:spMkLst>
            <pc:docMk/>
            <pc:sldMk cId="1041900729" sldId="1601"/>
            <ac:spMk id="2" creationId="{1C1DD736-A210-465D-9D98-8C0C2F7341E7}"/>
          </ac:spMkLst>
        </pc:spChg>
        <pc:spChg chg="mod">
          <ac:chgData name="Lesley Bruno" userId="11ae6e7e-80a0-476b-a86f-a13cf3bd1e3a" providerId="ADAL" clId="{C1F162CE-F2DD-42F9-9319-A4C9937B9508}" dt="2021-07-26T21:01:52.026" v="2134" actId="1076"/>
          <ac:spMkLst>
            <pc:docMk/>
            <pc:sldMk cId="1041900729" sldId="1601"/>
            <ac:spMk id="8" creationId="{6E782FDE-9BF8-4D48-9407-D8CEA1944261}"/>
          </ac:spMkLst>
        </pc:spChg>
        <pc:picChg chg="mod">
          <ac:chgData name="Lesley Bruno" userId="11ae6e7e-80a0-476b-a86f-a13cf3bd1e3a" providerId="ADAL" clId="{C1F162CE-F2DD-42F9-9319-A4C9937B9508}" dt="2021-07-26T21:03:27.191" v="2141" actId="29295"/>
          <ac:picMkLst>
            <pc:docMk/>
            <pc:sldMk cId="1041900729" sldId="1601"/>
            <ac:picMk id="5" creationId="{608CF3AB-1B74-421B-81E0-4D77B2E84F7F}"/>
          </ac:picMkLst>
        </pc:picChg>
      </pc:sldChg>
      <pc:sldChg chg="modSp add mod">
        <pc:chgData name="Lesley Bruno" userId="11ae6e7e-80a0-476b-a86f-a13cf3bd1e3a" providerId="ADAL" clId="{C1F162CE-F2DD-42F9-9319-A4C9937B9508}" dt="2021-07-26T21:04:19.765" v="2144" actId="29295"/>
        <pc:sldMkLst>
          <pc:docMk/>
          <pc:sldMk cId="1730693899" sldId="1602"/>
        </pc:sldMkLst>
        <pc:spChg chg="mod">
          <ac:chgData name="Lesley Bruno" userId="11ae6e7e-80a0-476b-a86f-a13cf3bd1e3a" providerId="ADAL" clId="{C1F162CE-F2DD-42F9-9319-A4C9937B9508}" dt="2021-07-26T20:16:27.951" v="1564" actId="114"/>
          <ac:spMkLst>
            <pc:docMk/>
            <pc:sldMk cId="1730693899" sldId="1602"/>
            <ac:spMk id="2" creationId="{1C1DD736-A210-465D-9D98-8C0C2F7341E7}"/>
          </ac:spMkLst>
        </pc:spChg>
        <pc:spChg chg="mod">
          <ac:chgData name="Lesley Bruno" userId="11ae6e7e-80a0-476b-a86f-a13cf3bd1e3a" providerId="ADAL" clId="{C1F162CE-F2DD-42F9-9319-A4C9937B9508}" dt="2021-07-26T20:14:57.297" v="1350" actId="20577"/>
          <ac:spMkLst>
            <pc:docMk/>
            <pc:sldMk cId="1730693899" sldId="1602"/>
            <ac:spMk id="8" creationId="{6E782FDE-9BF8-4D48-9407-D8CEA1944261}"/>
          </ac:spMkLst>
        </pc:spChg>
        <pc:picChg chg="mod">
          <ac:chgData name="Lesley Bruno" userId="11ae6e7e-80a0-476b-a86f-a13cf3bd1e3a" providerId="ADAL" clId="{C1F162CE-F2DD-42F9-9319-A4C9937B9508}" dt="2021-07-26T21:04:19.765" v="2144" actId="29295"/>
          <ac:picMkLst>
            <pc:docMk/>
            <pc:sldMk cId="1730693899" sldId="1602"/>
            <ac:picMk id="5" creationId="{608CF3AB-1B74-421B-81E0-4D77B2E84F7F}"/>
          </ac:picMkLst>
        </pc:picChg>
      </pc:sldChg>
      <pc:sldChg chg="addSp delSp add del setBg delDesignElem">
        <pc:chgData name="Lesley Bruno" userId="11ae6e7e-80a0-476b-a86f-a13cf3bd1e3a" providerId="ADAL" clId="{C1F162CE-F2DD-42F9-9319-A4C9937B9508}" dt="2021-07-26T20:17:16.881" v="1567"/>
        <pc:sldMkLst>
          <pc:docMk/>
          <pc:sldMk cId="388856816" sldId="1603"/>
        </pc:sldMkLst>
        <pc:spChg chg="add del">
          <ac:chgData name="Lesley Bruno" userId="11ae6e7e-80a0-476b-a86f-a13cf3bd1e3a" providerId="ADAL" clId="{C1F162CE-F2DD-42F9-9319-A4C9937B9508}" dt="2021-07-26T20:17:16.881" v="1567"/>
          <ac:spMkLst>
            <pc:docMk/>
            <pc:sldMk cId="388856816" sldId="1603"/>
            <ac:spMk id="31" creationId="{25E8815A-9407-4234-B08F-A1E49DCD7F37}"/>
          </ac:spMkLst>
        </pc:spChg>
        <pc:spChg chg="add del">
          <ac:chgData name="Lesley Bruno" userId="11ae6e7e-80a0-476b-a86f-a13cf3bd1e3a" providerId="ADAL" clId="{C1F162CE-F2DD-42F9-9319-A4C9937B9508}" dt="2021-07-26T20:17:16.881" v="1567"/>
          <ac:spMkLst>
            <pc:docMk/>
            <pc:sldMk cId="388856816" sldId="1603"/>
            <ac:spMk id="33" creationId="{AD72D4D1-076F-49D3-9889-EFC4F6D7CA66}"/>
          </ac:spMkLst>
        </pc:spChg>
        <pc:spChg chg="add del">
          <ac:chgData name="Lesley Bruno" userId="11ae6e7e-80a0-476b-a86f-a13cf3bd1e3a" providerId="ADAL" clId="{C1F162CE-F2DD-42F9-9319-A4C9937B9508}" dt="2021-07-26T20:17:16.881" v="1567"/>
          <ac:spMkLst>
            <pc:docMk/>
            <pc:sldMk cId="388856816" sldId="1603"/>
            <ac:spMk id="35" creationId="{C9C56819-FD02-4626-ABF5-85C7463C990D}"/>
          </ac:spMkLst>
        </pc:spChg>
      </pc:sldChg>
      <pc:sldChg chg="modSp add mod ord">
        <pc:chgData name="Lesley Bruno" userId="11ae6e7e-80a0-476b-a86f-a13cf3bd1e3a" providerId="ADAL" clId="{C1F162CE-F2DD-42F9-9319-A4C9937B9508}" dt="2021-07-26T21:04:52.975" v="2147" actId="29295"/>
        <pc:sldMkLst>
          <pc:docMk/>
          <pc:sldMk cId="2285032284" sldId="1603"/>
        </pc:sldMkLst>
        <pc:spChg chg="mod">
          <ac:chgData name="Lesley Bruno" userId="11ae6e7e-80a0-476b-a86f-a13cf3bd1e3a" providerId="ADAL" clId="{C1F162CE-F2DD-42F9-9319-A4C9937B9508}" dt="2021-07-26T20:17:28.314" v="1572" actId="20577"/>
          <ac:spMkLst>
            <pc:docMk/>
            <pc:sldMk cId="2285032284" sldId="1603"/>
            <ac:spMk id="2" creationId="{5E128A32-3DFF-4B6E-9E81-308D9D0E172D}"/>
          </ac:spMkLst>
        </pc:spChg>
        <pc:spChg chg="mod">
          <ac:chgData name="Lesley Bruno" userId="11ae6e7e-80a0-476b-a86f-a13cf3bd1e3a" providerId="ADAL" clId="{C1F162CE-F2DD-42F9-9319-A4C9937B9508}" dt="2021-07-26T20:18:06.430" v="1579" actId="113"/>
          <ac:spMkLst>
            <pc:docMk/>
            <pc:sldMk cId="2285032284" sldId="1603"/>
            <ac:spMk id="8" creationId="{A38E6C4B-B267-4AA8-B665-081231E648C3}"/>
          </ac:spMkLst>
        </pc:spChg>
        <pc:picChg chg="mod">
          <ac:chgData name="Lesley Bruno" userId="11ae6e7e-80a0-476b-a86f-a13cf3bd1e3a" providerId="ADAL" clId="{C1F162CE-F2DD-42F9-9319-A4C9937B9508}" dt="2021-07-26T21:04:52.975" v="2147" actId="29295"/>
          <ac:picMkLst>
            <pc:docMk/>
            <pc:sldMk cId="2285032284" sldId="1603"/>
            <ac:picMk id="7" creationId="{AC7B7F96-B091-1A41-8318-589F3D53CCE1}"/>
          </ac:picMkLst>
        </pc:picChg>
      </pc:sldChg>
      <pc:sldChg chg="addSp delSp add del setBg delDesignElem">
        <pc:chgData name="Lesley Bruno" userId="11ae6e7e-80a0-476b-a86f-a13cf3bd1e3a" providerId="ADAL" clId="{C1F162CE-F2DD-42F9-9319-A4C9937B9508}" dt="2021-07-26T20:17:34.534" v="1575"/>
        <pc:sldMkLst>
          <pc:docMk/>
          <pc:sldMk cId="122562122" sldId="1604"/>
        </pc:sldMkLst>
        <pc:spChg chg="add del">
          <ac:chgData name="Lesley Bruno" userId="11ae6e7e-80a0-476b-a86f-a13cf3bd1e3a" providerId="ADAL" clId="{C1F162CE-F2DD-42F9-9319-A4C9937B9508}" dt="2021-07-26T20:17:34.534" v="1575"/>
          <ac:spMkLst>
            <pc:docMk/>
            <pc:sldMk cId="122562122" sldId="1604"/>
            <ac:spMk id="31" creationId="{25E8815A-9407-4234-B08F-A1E49DCD7F37}"/>
          </ac:spMkLst>
        </pc:spChg>
        <pc:spChg chg="add del">
          <ac:chgData name="Lesley Bruno" userId="11ae6e7e-80a0-476b-a86f-a13cf3bd1e3a" providerId="ADAL" clId="{C1F162CE-F2DD-42F9-9319-A4C9937B9508}" dt="2021-07-26T20:17:34.534" v="1575"/>
          <ac:spMkLst>
            <pc:docMk/>
            <pc:sldMk cId="122562122" sldId="1604"/>
            <ac:spMk id="33" creationId="{AD72D4D1-076F-49D3-9889-EFC4F6D7CA66}"/>
          </ac:spMkLst>
        </pc:spChg>
        <pc:spChg chg="add del">
          <ac:chgData name="Lesley Bruno" userId="11ae6e7e-80a0-476b-a86f-a13cf3bd1e3a" providerId="ADAL" clId="{C1F162CE-F2DD-42F9-9319-A4C9937B9508}" dt="2021-07-26T20:17:34.534" v="1575"/>
          <ac:spMkLst>
            <pc:docMk/>
            <pc:sldMk cId="122562122" sldId="1604"/>
            <ac:spMk id="35" creationId="{C9C56819-FD02-4626-ABF5-85C7463C990D}"/>
          </ac:spMkLst>
        </pc:spChg>
      </pc:sldChg>
      <pc:sldChg chg="modSp add mod ord">
        <pc:chgData name="Lesley Bruno" userId="11ae6e7e-80a0-476b-a86f-a13cf3bd1e3a" providerId="ADAL" clId="{C1F162CE-F2DD-42F9-9319-A4C9937B9508}" dt="2021-08-09T20:19:44.796" v="2363" actId="20577"/>
        <pc:sldMkLst>
          <pc:docMk/>
          <pc:sldMk cId="837219797" sldId="1604"/>
        </pc:sldMkLst>
        <pc:spChg chg="mod">
          <ac:chgData name="Lesley Bruno" userId="11ae6e7e-80a0-476b-a86f-a13cf3bd1e3a" providerId="ADAL" clId="{C1F162CE-F2DD-42F9-9319-A4C9937B9508}" dt="2021-08-09T20:19:44.796" v="2363" actId="20577"/>
          <ac:spMkLst>
            <pc:docMk/>
            <pc:sldMk cId="837219797" sldId="1604"/>
            <ac:spMk id="2" creationId="{1C1DD736-A210-465D-9D98-8C0C2F7341E7}"/>
          </ac:spMkLst>
        </pc:spChg>
        <pc:spChg chg="mod">
          <ac:chgData name="Lesley Bruno" userId="11ae6e7e-80a0-476b-a86f-a13cf3bd1e3a" providerId="ADAL" clId="{C1F162CE-F2DD-42F9-9319-A4C9937B9508}" dt="2021-07-26T20:19:04.326" v="1587" actId="20577"/>
          <ac:spMkLst>
            <pc:docMk/>
            <pc:sldMk cId="837219797" sldId="1604"/>
            <ac:spMk id="8" creationId="{6E782FDE-9BF8-4D48-9407-D8CEA1944261}"/>
          </ac:spMkLst>
        </pc:spChg>
        <pc:picChg chg="mod">
          <ac:chgData name="Lesley Bruno" userId="11ae6e7e-80a0-476b-a86f-a13cf3bd1e3a" providerId="ADAL" clId="{C1F162CE-F2DD-42F9-9319-A4C9937B9508}" dt="2021-07-26T21:05:15.791" v="2150" actId="29295"/>
          <ac:picMkLst>
            <pc:docMk/>
            <pc:sldMk cId="837219797" sldId="1604"/>
            <ac:picMk id="5" creationId="{608CF3AB-1B74-421B-81E0-4D77B2E84F7F}"/>
          </ac:picMkLst>
        </pc:picChg>
      </pc:sldChg>
      <pc:sldChg chg="modSp add mod ord">
        <pc:chgData name="Lesley Bruno" userId="11ae6e7e-80a0-476b-a86f-a13cf3bd1e3a" providerId="ADAL" clId="{C1F162CE-F2DD-42F9-9319-A4C9937B9508}" dt="2021-07-26T21:06:28.146" v="2156" actId="29295"/>
        <pc:sldMkLst>
          <pc:docMk/>
          <pc:sldMk cId="4216860076" sldId="1605"/>
        </pc:sldMkLst>
        <pc:spChg chg="mod">
          <ac:chgData name="Lesley Bruno" userId="11ae6e7e-80a0-476b-a86f-a13cf3bd1e3a" providerId="ADAL" clId="{C1F162CE-F2DD-42F9-9319-A4C9937B9508}" dt="2021-07-26T20:20:21.358" v="1725" actId="20577"/>
          <ac:spMkLst>
            <pc:docMk/>
            <pc:sldMk cId="4216860076" sldId="1605"/>
            <ac:spMk id="2" creationId="{5E128A32-3DFF-4B6E-9E81-308D9D0E172D}"/>
          </ac:spMkLst>
        </pc:spChg>
        <pc:spChg chg="mod">
          <ac:chgData name="Lesley Bruno" userId="11ae6e7e-80a0-476b-a86f-a13cf3bd1e3a" providerId="ADAL" clId="{C1F162CE-F2DD-42F9-9319-A4C9937B9508}" dt="2021-07-26T20:20:40.735" v="1729" actId="113"/>
          <ac:spMkLst>
            <pc:docMk/>
            <pc:sldMk cId="4216860076" sldId="1605"/>
            <ac:spMk id="8" creationId="{A38E6C4B-B267-4AA8-B665-081231E648C3}"/>
          </ac:spMkLst>
        </pc:spChg>
        <pc:picChg chg="mod">
          <ac:chgData name="Lesley Bruno" userId="11ae6e7e-80a0-476b-a86f-a13cf3bd1e3a" providerId="ADAL" clId="{C1F162CE-F2DD-42F9-9319-A4C9937B9508}" dt="2021-07-26T21:06:28.146" v="2156" actId="29295"/>
          <ac:picMkLst>
            <pc:docMk/>
            <pc:sldMk cId="4216860076" sldId="1605"/>
            <ac:picMk id="7" creationId="{AC7B7F96-B091-1A41-8318-589F3D53CCE1}"/>
          </ac:picMkLst>
        </pc:picChg>
      </pc:sldChg>
      <pc:sldChg chg="modSp add mod ord">
        <pc:chgData name="Lesley Bruno" userId="11ae6e7e-80a0-476b-a86f-a13cf3bd1e3a" providerId="ADAL" clId="{C1F162CE-F2DD-42F9-9319-A4C9937B9508}" dt="2021-07-26T21:06:53.105" v="2159" actId="29295"/>
        <pc:sldMkLst>
          <pc:docMk/>
          <pc:sldMk cId="711266206" sldId="1606"/>
        </pc:sldMkLst>
        <pc:spChg chg="mod">
          <ac:chgData name="Lesley Bruno" userId="11ae6e7e-80a0-476b-a86f-a13cf3bd1e3a" providerId="ADAL" clId="{C1F162CE-F2DD-42F9-9319-A4C9937B9508}" dt="2021-07-26T20:21:30.817" v="1741" actId="20577"/>
          <ac:spMkLst>
            <pc:docMk/>
            <pc:sldMk cId="711266206" sldId="1606"/>
            <ac:spMk id="2" creationId="{1C1DD736-A210-465D-9D98-8C0C2F7341E7}"/>
          </ac:spMkLst>
        </pc:spChg>
        <pc:spChg chg="mod">
          <ac:chgData name="Lesley Bruno" userId="11ae6e7e-80a0-476b-a86f-a13cf3bd1e3a" providerId="ADAL" clId="{C1F162CE-F2DD-42F9-9319-A4C9937B9508}" dt="2021-07-26T20:21:42.393" v="1743" actId="20577"/>
          <ac:spMkLst>
            <pc:docMk/>
            <pc:sldMk cId="711266206" sldId="1606"/>
            <ac:spMk id="8" creationId="{6E782FDE-9BF8-4D48-9407-D8CEA1944261}"/>
          </ac:spMkLst>
        </pc:spChg>
        <pc:picChg chg="mod">
          <ac:chgData name="Lesley Bruno" userId="11ae6e7e-80a0-476b-a86f-a13cf3bd1e3a" providerId="ADAL" clId="{C1F162CE-F2DD-42F9-9319-A4C9937B9508}" dt="2021-07-26T21:06:53.105" v="2159" actId="29295"/>
          <ac:picMkLst>
            <pc:docMk/>
            <pc:sldMk cId="711266206" sldId="1606"/>
            <ac:picMk id="5" creationId="{608CF3AB-1B74-421B-81E0-4D77B2E84F7F}"/>
          </ac:picMkLst>
        </pc:picChg>
      </pc:sldChg>
      <pc:sldChg chg="modSp add mod ord">
        <pc:chgData name="Lesley Bruno" userId="11ae6e7e-80a0-476b-a86f-a13cf3bd1e3a" providerId="ADAL" clId="{C1F162CE-F2DD-42F9-9319-A4C9937B9508}" dt="2021-07-26T21:07:32.388" v="2162" actId="29295"/>
        <pc:sldMkLst>
          <pc:docMk/>
          <pc:sldMk cId="194120963" sldId="1607"/>
        </pc:sldMkLst>
        <pc:spChg chg="mod">
          <ac:chgData name="Lesley Bruno" userId="11ae6e7e-80a0-476b-a86f-a13cf3bd1e3a" providerId="ADAL" clId="{C1F162CE-F2DD-42F9-9319-A4C9937B9508}" dt="2021-07-26T20:22:01.513" v="1748" actId="20577"/>
          <ac:spMkLst>
            <pc:docMk/>
            <pc:sldMk cId="194120963" sldId="1607"/>
            <ac:spMk id="2" creationId="{5E128A32-3DFF-4B6E-9E81-308D9D0E172D}"/>
          </ac:spMkLst>
        </pc:spChg>
        <pc:spChg chg="mod">
          <ac:chgData name="Lesley Bruno" userId="11ae6e7e-80a0-476b-a86f-a13cf3bd1e3a" providerId="ADAL" clId="{C1F162CE-F2DD-42F9-9319-A4C9937B9508}" dt="2021-07-26T20:22:22.985" v="1752" actId="113"/>
          <ac:spMkLst>
            <pc:docMk/>
            <pc:sldMk cId="194120963" sldId="1607"/>
            <ac:spMk id="8" creationId="{A38E6C4B-B267-4AA8-B665-081231E648C3}"/>
          </ac:spMkLst>
        </pc:spChg>
        <pc:picChg chg="mod">
          <ac:chgData name="Lesley Bruno" userId="11ae6e7e-80a0-476b-a86f-a13cf3bd1e3a" providerId="ADAL" clId="{C1F162CE-F2DD-42F9-9319-A4C9937B9508}" dt="2021-07-26T21:07:32.388" v="2162" actId="29295"/>
          <ac:picMkLst>
            <pc:docMk/>
            <pc:sldMk cId="194120963" sldId="1607"/>
            <ac:picMk id="7" creationId="{AC7B7F96-B091-1A41-8318-589F3D53CCE1}"/>
          </ac:picMkLst>
        </pc:picChg>
      </pc:sldChg>
      <pc:sldChg chg="modSp add mod ord">
        <pc:chgData name="Lesley Bruno" userId="11ae6e7e-80a0-476b-a86f-a13cf3bd1e3a" providerId="ADAL" clId="{C1F162CE-F2DD-42F9-9319-A4C9937B9508}" dt="2021-08-09T20:21:05.390" v="2369" actId="404"/>
        <pc:sldMkLst>
          <pc:docMk/>
          <pc:sldMk cId="707650407" sldId="1608"/>
        </pc:sldMkLst>
        <pc:spChg chg="mod">
          <ac:chgData name="Lesley Bruno" userId="11ae6e7e-80a0-476b-a86f-a13cf3bd1e3a" providerId="ADAL" clId="{C1F162CE-F2DD-42F9-9319-A4C9937B9508}" dt="2021-08-09T20:21:05.390" v="2369" actId="404"/>
          <ac:spMkLst>
            <pc:docMk/>
            <pc:sldMk cId="707650407" sldId="1608"/>
            <ac:spMk id="2" creationId="{1C1DD736-A210-465D-9D98-8C0C2F7341E7}"/>
          </ac:spMkLst>
        </pc:spChg>
        <pc:spChg chg="mod">
          <ac:chgData name="Lesley Bruno" userId="11ae6e7e-80a0-476b-a86f-a13cf3bd1e3a" providerId="ADAL" clId="{C1F162CE-F2DD-42F9-9319-A4C9937B9508}" dt="2021-07-26T20:22:48.255" v="1757" actId="20577"/>
          <ac:spMkLst>
            <pc:docMk/>
            <pc:sldMk cId="707650407" sldId="1608"/>
            <ac:spMk id="8" creationId="{6E782FDE-9BF8-4D48-9407-D8CEA1944261}"/>
          </ac:spMkLst>
        </pc:spChg>
        <pc:picChg chg="mod">
          <ac:chgData name="Lesley Bruno" userId="11ae6e7e-80a0-476b-a86f-a13cf3bd1e3a" providerId="ADAL" clId="{C1F162CE-F2DD-42F9-9319-A4C9937B9508}" dt="2021-07-26T21:07:57.253" v="2165" actId="29295"/>
          <ac:picMkLst>
            <pc:docMk/>
            <pc:sldMk cId="707650407" sldId="1608"/>
            <ac:picMk id="5" creationId="{608CF3AB-1B74-421B-81E0-4D77B2E84F7F}"/>
          </ac:picMkLst>
        </pc:picChg>
      </pc:sldChg>
      <pc:sldChg chg="modSp add mod ord">
        <pc:chgData name="Lesley Bruno" userId="11ae6e7e-80a0-476b-a86f-a13cf3bd1e3a" providerId="ADAL" clId="{C1F162CE-F2DD-42F9-9319-A4C9937B9508}" dt="2021-07-26T21:10:21.185" v="2175" actId="207"/>
        <pc:sldMkLst>
          <pc:docMk/>
          <pc:sldMk cId="3528419498" sldId="1609"/>
        </pc:sldMkLst>
        <pc:spChg chg="mod">
          <ac:chgData name="Lesley Bruno" userId="11ae6e7e-80a0-476b-a86f-a13cf3bd1e3a" providerId="ADAL" clId="{C1F162CE-F2DD-42F9-9319-A4C9937B9508}" dt="2021-07-26T21:10:21.185" v="2175" actId="207"/>
          <ac:spMkLst>
            <pc:docMk/>
            <pc:sldMk cId="3528419498" sldId="1609"/>
            <ac:spMk id="2" creationId="{5E128A32-3DFF-4B6E-9E81-308D9D0E172D}"/>
          </ac:spMkLst>
        </pc:spChg>
        <pc:spChg chg="mod">
          <ac:chgData name="Lesley Bruno" userId="11ae6e7e-80a0-476b-a86f-a13cf3bd1e3a" providerId="ADAL" clId="{C1F162CE-F2DD-42F9-9319-A4C9937B9508}" dt="2021-07-26T21:10:14.678" v="2174" actId="207"/>
          <ac:spMkLst>
            <pc:docMk/>
            <pc:sldMk cId="3528419498" sldId="1609"/>
            <ac:spMk id="8" creationId="{A38E6C4B-B267-4AA8-B665-081231E648C3}"/>
          </ac:spMkLst>
        </pc:spChg>
        <pc:picChg chg="mod">
          <ac:chgData name="Lesley Bruno" userId="11ae6e7e-80a0-476b-a86f-a13cf3bd1e3a" providerId="ADAL" clId="{C1F162CE-F2DD-42F9-9319-A4C9937B9508}" dt="2021-07-26T21:09:21.583" v="2170" actId="29295"/>
          <ac:picMkLst>
            <pc:docMk/>
            <pc:sldMk cId="3528419498" sldId="1609"/>
            <ac:picMk id="7" creationId="{AC7B7F96-B091-1A41-8318-589F3D53CCE1}"/>
          </ac:picMkLst>
        </pc:picChg>
      </pc:sldChg>
      <pc:sldChg chg="modSp add mod ord">
        <pc:chgData name="Lesley Bruno" userId="11ae6e7e-80a0-476b-a86f-a13cf3bd1e3a" providerId="ADAL" clId="{C1F162CE-F2DD-42F9-9319-A4C9937B9508}" dt="2021-08-09T20:23:17.523" v="2373" actId="20577"/>
        <pc:sldMkLst>
          <pc:docMk/>
          <pc:sldMk cId="2001317338" sldId="1610"/>
        </pc:sldMkLst>
        <pc:spChg chg="mod">
          <ac:chgData name="Lesley Bruno" userId="11ae6e7e-80a0-476b-a86f-a13cf3bd1e3a" providerId="ADAL" clId="{C1F162CE-F2DD-42F9-9319-A4C9937B9508}" dt="2021-08-09T20:23:17.523" v="2373" actId="20577"/>
          <ac:spMkLst>
            <pc:docMk/>
            <pc:sldMk cId="2001317338" sldId="1610"/>
            <ac:spMk id="2" creationId="{1C1DD736-A210-465D-9D98-8C0C2F7341E7}"/>
          </ac:spMkLst>
        </pc:spChg>
        <pc:spChg chg="mod">
          <ac:chgData name="Lesley Bruno" userId="11ae6e7e-80a0-476b-a86f-a13cf3bd1e3a" providerId="ADAL" clId="{C1F162CE-F2DD-42F9-9319-A4C9937B9508}" dt="2021-07-26T20:24:44.872" v="1776" actId="20577"/>
          <ac:spMkLst>
            <pc:docMk/>
            <pc:sldMk cId="2001317338" sldId="1610"/>
            <ac:spMk id="8" creationId="{6E782FDE-9BF8-4D48-9407-D8CEA1944261}"/>
          </ac:spMkLst>
        </pc:spChg>
        <pc:picChg chg="mod">
          <ac:chgData name="Lesley Bruno" userId="11ae6e7e-80a0-476b-a86f-a13cf3bd1e3a" providerId="ADAL" clId="{C1F162CE-F2DD-42F9-9319-A4C9937B9508}" dt="2021-07-26T21:10:04.812" v="2173" actId="29295"/>
          <ac:picMkLst>
            <pc:docMk/>
            <pc:sldMk cId="2001317338" sldId="1610"/>
            <ac:picMk id="5" creationId="{608CF3AB-1B74-421B-81E0-4D77B2E84F7F}"/>
          </ac:picMkLst>
        </pc:picChg>
      </pc:sldChg>
      <pc:sldChg chg="modSp add mod ord modShow">
        <pc:chgData name="Lesley Bruno" userId="11ae6e7e-80a0-476b-a86f-a13cf3bd1e3a" providerId="ADAL" clId="{C1F162CE-F2DD-42F9-9319-A4C9937B9508}" dt="2021-08-09T20:26:26.667" v="2385" actId="729"/>
        <pc:sldMkLst>
          <pc:docMk/>
          <pc:sldMk cId="284785803" sldId="1611"/>
        </pc:sldMkLst>
        <pc:spChg chg="mod">
          <ac:chgData name="Lesley Bruno" userId="11ae6e7e-80a0-476b-a86f-a13cf3bd1e3a" providerId="ADAL" clId="{C1F162CE-F2DD-42F9-9319-A4C9937B9508}" dt="2021-07-26T20:26:41.534" v="1793" actId="20577"/>
          <ac:spMkLst>
            <pc:docMk/>
            <pc:sldMk cId="284785803" sldId="1611"/>
            <ac:spMk id="2" creationId="{5E128A32-3DFF-4B6E-9E81-308D9D0E172D}"/>
          </ac:spMkLst>
        </pc:spChg>
        <pc:spChg chg="mod">
          <ac:chgData name="Lesley Bruno" userId="11ae6e7e-80a0-476b-a86f-a13cf3bd1e3a" providerId="ADAL" clId="{C1F162CE-F2DD-42F9-9319-A4C9937B9508}" dt="2021-08-09T20:24:13.900" v="2377" actId="113"/>
          <ac:spMkLst>
            <pc:docMk/>
            <pc:sldMk cId="284785803" sldId="1611"/>
            <ac:spMk id="8" creationId="{A38E6C4B-B267-4AA8-B665-081231E648C3}"/>
          </ac:spMkLst>
        </pc:spChg>
        <pc:picChg chg="mod">
          <ac:chgData name="Lesley Bruno" userId="11ae6e7e-80a0-476b-a86f-a13cf3bd1e3a" providerId="ADAL" clId="{C1F162CE-F2DD-42F9-9319-A4C9937B9508}" dt="2021-07-26T21:11:51.611" v="2181" actId="29295"/>
          <ac:picMkLst>
            <pc:docMk/>
            <pc:sldMk cId="284785803" sldId="1611"/>
            <ac:picMk id="7" creationId="{AC7B7F96-B091-1A41-8318-589F3D53CCE1}"/>
          </ac:picMkLst>
        </pc:picChg>
      </pc:sldChg>
      <pc:sldChg chg="modSp add mod ord modShow">
        <pc:chgData name="Lesley Bruno" userId="11ae6e7e-80a0-476b-a86f-a13cf3bd1e3a" providerId="ADAL" clId="{C1F162CE-F2DD-42F9-9319-A4C9937B9508}" dt="2021-08-09T20:26:29.974" v="2386" actId="729"/>
        <pc:sldMkLst>
          <pc:docMk/>
          <pc:sldMk cId="2928550235" sldId="1612"/>
        </pc:sldMkLst>
        <pc:spChg chg="mod">
          <ac:chgData name="Lesley Bruno" userId="11ae6e7e-80a0-476b-a86f-a13cf3bd1e3a" providerId="ADAL" clId="{C1F162CE-F2DD-42F9-9319-A4C9937B9508}" dt="2021-08-09T20:24:46.065" v="2384" actId="1076"/>
          <ac:spMkLst>
            <pc:docMk/>
            <pc:sldMk cId="2928550235" sldId="1612"/>
            <ac:spMk id="2" creationId="{1C1DD736-A210-465D-9D98-8C0C2F7341E7}"/>
          </ac:spMkLst>
        </pc:spChg>
        <pc:spChg chg="mod">
          <ac:chgData name="Lesley Bruno" userId="11ae6e7e-80a0-476b-a86f-a13cf3bd1e3a" providerId="ADAL" clId="{C1F162CE-F2DD-42F9-9319-A4C9937B9508}" dt="2021-08-09T20:24:34.715" v="2380" actId="255"/>
          <ac:spMkLst>
            <pc:docMk/>
            <pc:sldMk cId="2928550235" sldId="1612"/>
            <ac:spMk id="8" creationId="{6E782FDE-9BF8-4D48-9407-D8CEA1944261}"/>
          </ac:spMkLst>
        </pc:spChg>
        <pc:spChg chg="mod">
          <ac:chgData name="Lesley Bruno" userId="11ae6e7e-80a0-476b-a86f-a13cf3bd1e3a" providerId="ADAL" clId="{C1F162CE-F2DD-42F9-9319-A4C9937B9508}" dt="2021-08-09T20:24:34.715" v="2380" actId="255"/>
          <ac:spMkLst>
            <pc:docMk/>
            <pc:sldMk cId="2928550235" sldId="1612"/>
            <ac:spMk id="20" creationId="{71B2258F-86CA-4D4D-8270-BC05FCDEBFB3}"/>
          </ac:spMkLst>
        </pc:spChg>
        <pc:picChg chg="mod">
          <ac:chgData name="Lesley Bruno" userId="11ae6e7e-80a0-476b-a86f-a13cf3bd1e3a" providerId="ADAL" clId="{C1F162CE-F2DD-42F9-9319-A4C9937B9508}" dt="2021-07-26T21:12:30.200" v="2187" actId="29295"/>
          <ac:picMkLst>
            <pc:docMk/>
            <pc:sldMk cId="2928550235" sldId="1612"/>
            <ac:picMk id="5" creationId="{608CF3AB-1B74-421B-81E0-4D77B2E84F7F}"/>
          </ac:picMkLst>
        </pc:picChg>
      </pc:sldChg>
      <pc:sldChg chg="modSp add mod ord">
        <pc:chgData name="Lesley Bruno" userId="11ae6e7e-80a0-476b-a86f-a13cf3bd1e3a" providerId="ADAL" clId="{C1F162CE-F2DD-42F9-9319-A4C9937B9508}" dt="2021-08-09T20:26:36.370" v="2388" actId="20577"/>
        <pc:sldMkLst>
          <pc:docMk/>
          <pc:sldMk cId="4181526631" sldId="1613"/>
        </pc:sldMkLst>
        <pc:spChg chg="mod">
          <ac:chgData name="Lesley Bruno" userId="11ae6e7e-80a0-476b-a86f-a13cf3bd1e3a" providerId="ADAL" clId="{C1F162CE-F2DD-42F9-9319-A4C9937B9508}" dt="2021-08-09T20:26:36.370" v="2388" actId="20577"/>
          <ac:spMkLst>
            <pc:docMk/>
            <pc:sldMk cId="4181526631" sldId="1613"/>
            <ac:spMk id="2" creationId="{5E128A32-3DFF-4B6E-9E81-308D9D0E172D}"/>
          </ac:spMkLst>
        </pc:spChg>
        <pc:spChg chg="mod">
          <ac:chgData name="Lesley Bruno" userId="11ae6e7e-80a0-476b-a86f-a13cf3bd1e3a" providerId="ADAL" clId="{C1F162CE-F2DD-42F9-9319-A4C9937B9508}" dt="2021-07-26T20:28:53.844" v="1835" actId="207"/>
          <ac:spMkLst>
            <pc:docMk/>
            <pc:sldMk cId="4181526631" sldId="1613"/>
            <ac:spMk id="8" creationId="{A38E6C4B-B267-4AA8-B665-081231E648C3}"/>
          </ac:spMkLst>
        </pc:spChg>
        <pc:picChg chg="mod">
          <ac:chgData name="Lesley Bruno" userId="11ae6e7e-80a0-476b-a86f-a13cf3bd1e3a" providerId="ADAL" clId="{C1F162CE-F2DD-42F9-9319-A4C9937B9508}" dt="2021-07-26T21:14:57.725" v="2193" actId="29295"/>
          <ac:picMkLst>
            <pc:docMk/>
            <pc:sldMk cId="4181526631" sldId="1613"/>
            <ac:picMk id="7" creationId="{AC7B7F96-B091-1A41-8318-589F3D53CCE1}"/>
          </ac:picMkLst>
        </pc:picChg>
      </pc:sldChg>
      <pc:sldChg chg="modSp add mod ord">
        <pc:chgData name="Lesley Bruno" userId="11ae6e7e-80a0-476b-a86f-a13cf3bd1e3a" providerId="ADAL" clId="{C1F162CE-F2DD-42F9-9319-A4C9937B9508}" dt="2021-08-09T20:26:40.868" v="2390" actId="20577"/>
        <pc:sldMkLst>
          <pc:docMk/>
          <pc:sldMk cId="2232060321" sldId="1614"/>
        </pc:sldMkLst>
        <pc:spChg chg="mod">
          <ac:chgData name="Lesley Bruno" userId="11ae6e7e-80a0-476b-a86f-a13cf3bd1e3a" providerId="ADAL" clId="{C1F162CE-F2DD-42F9-9319-A4C9937B9508}" dt="2021-07-26T20:30:35.415" v="1862" actId="21"/>
          <ac:spMkLst>
            <pc:docMk/>
            <pc:sldMk cId="2232060321" sldId="1614"/>
            <ac:spMk id="2" creationId="{1C1DD736-A210-465D-9D98-8C0C2F7341E7}"/>
          </ac:spMkLst>
        </pc:spChg>
        <pc:spChg chg="mod">
          <ac:chgData name="Lesley Bruno" userId="11ae6e7e-80a0-476b-a86f-a13cf3bd1e3a" providerId="ADAL" clId="{C1F162CE-F2DD-42F9-9319-A4C9937B9508}" dt="2021-08-09T20:26:40.868" v="2390" actId="20577"/>
          <ac:spMkLst>
            <pc:docMk/>
            <pc:sldMk cId="2232060321" sldId="1614"/>
            <ac:spMk id="8" creationId="{6E782FDE-9BF8-4D48-9407-D8CEA1944261}"/>
          </ac:spMkLst>
        </pc:spChg>
        <pc:picChg chg="mod">
          <ac:chgData name="Lesley Bruno" userId="11ae6e7e-80a0-476b-a86f-a13cf3bd1e3a" providerId="ADAL" clId="{C1F162CE-F2DD-42F9-9319-A4C9937B9508}" dt="2021-07-26T21:15:23.871" v="2196" actId="29295"/>
          <ac:picMkLst>
            <pc:docMk/>
            <pc:sldMk cId="2232060321" sldId="1614"/>
            <ac:picMk id="5" creationId="{608CF3AB-1B74-421B-81E0-4D77B2E84F7F}"/>
          </ac:picMkLst>
        </pc:picChg>
      </pc:sldChg>
      <pc:sldChg chg="modSp add mod modShow">
        <pc:chgData name="Lesley Bruno" userId="11ae6e7e-80a0-476b-a86f-a13cf3bd1e3a" providerId="ADAL" clId="{C1F162CE-F2DD-42F9-9319-A4C9937B9508}" dt="2021-08-09T20:26:56.178" v="2391" actId="729"/>
        <pc:sldMkLst>
          <pc:docMk/>
          <pc:sldMk cId="3362888786" sldId="1615"/>
        </pc:sldMkLst>
        <pc:spChg chg="mod">
          <ac:chgData name="Lesley Bruno" userId="11ae6e7e-80a0-476b-a86f-a13cf3bd1e3a" providerId="ADAL" clId="{C1F162CE-F2DD-42F9-9319-A4C9937B9508}" dt="2021-07-26T20:31:21.061" v="1897" actId="20577"/>
          <ac:spMkLst>
            <pc:docMk/>
            <pc:sldMk cId="3362888786" sldId="1615"/>
            <ac:spMk id="2" creationId="{1C1DD736-A210-465D-9D98-8C0C2F7341E7}"/>
          </ac:spMkLst>
        </pc:spChg>
        <pc:spChg chg="mod">
          <ac:chgData name="Lesley Bruno" userId="11ae6e7e-80a0-476b-a86f-a13cf3bd1e3a" providerId="ADAL" clId="{C1F162CE-F2DD-42F9-9319-A4C9937B9508}" dt="2021-07-26T20:31:17.628" v="1896" actId="20577"/>
          <ac:spMkLst>
            <pc:docMk/>
            <pc:sldMk cId="3362888786" sldId="1615"/>
            <ac:spMk id="8" creationId="{6E782FDE-9BF8-4D48-9407-D8CEA1944261}"/>
          </ac:spMkLst>
        </pc:spChg>
        <pc:picChg chg="mod">
          <ac:chgData name="Lesley Bruno" userId="11ae6e7e-80a0-476b-a86f-a13cf3bd1e3a" providerId="ADAL" clId="{C1F162CE-F2DD-42F9-9319-A4C9937B9508}" dt="2021-07-26T21:15:55.504" v="2199" actId="29295"/>
          <ac:picMkLst>
            <pc:docMk/>
            <pc:sldMk cId="3362888786" sldId="1615"/>
            <ac:picMk id="5" creationId="{608CF3AB-1B74-421B-81E0-4D77B2E84F7F}"/>
          </ac:picMkLst>
        </pc:picChg>
      </pc:sldChg>
      <pc:sldChg chg="modSp add mod ord">
        <pc:chgData name="Lesley Bruno" userId="11ae6e7e-80a0-476b-a86f-a13cf3bd1e3a" providerId="ADAL" clId="{C1F162CE-F2DD-42F9-9319-A4C9937B9508}" dt="2021-08-11T16:46:11.040" v="2738" actId="20577"/>
        <pc:sldMkLst>
          <pc:docMk/>
          <pc:sldMk cId="1988758533" sldId="1616"/>
        </pc:sldMkLst>
        <pc:spChg chg="mod">
          <ac:chgData name="Lesley Bruno" userId="11ae6e7e-80a0-476b-a86f-a13cf3bd1e3a" providerId="ADAL" clId="{C1F162CE-F2DD-42F9-9319-A4C9937B9508}" dt="2021-08-09T20:27:05.226" v="2394" actId="20577"/>
          <ac:spMkLst>
            <pc:docMk/>
            <pc:sldMk cId="1988758533" sldId="1616"/>
            <ac:spMk id="2" creationId="{5E128A32-3DFF-4B6E-9E81-308D9D0E172D}"/>
          </ac:spMkLst>
        </pc:spChg>
        <pc:spChg chg="mod">
          <ac:chgData name="Lesley Bruno" userId="11ae6e7e-80a0-476b-a86f-a13cf3bd1e3a" providerId="ADAL" clId="{C1F162CE-F2DD-42F9-9319-A4C9937B9508}" dt="2021-08-11T16:46:11.040" v="2738" actId="20577"/>
          <ac:spMkLst>
            <pc:docMk/>
            <pc:sldMk cId="1988758533" sldId="1616"/>
            <ac:spMk id="8" creationId="{A38E6C4B-B267-4AA8-B665-081231E648C3}"/>
          </ac:spMkLst>
        </pc:spChg>
        <pc:picChg chg="mod">
          <ac:chgData name="Lesley Bruno" userId="11ae6e7e-80a0-476b-a86f-a13cf3bd1e3a" providerId="ADAL" clId="{C1F162CE-F2DD-42F9-9319-A4C9937B9508}" dt="2021-07-26T21:17:52.815" v="2202" actId="29295"/>
          <ac:picMkLst>
            <pc:docMk/>
            <pc:sldMk cId="1988758533" sldId="1616"/>
            <ac:picMk id="7" creationId="{AC7B7F96-B091-1A41-8318-589F3D53CCE1}"/>
          </ac:picMkLst>
        </pc:picChg>
      </pc:sldChg>
      <pc:sldChg chg="modSp add mod ord">
        <pc:chgData name="Lesley Bruno" userId="11ae6e7e-80a0-476b-a86f-a13cf3bd1e3a" providerId="ADAL" clId="{C1F162CE-F2DD-42F9-9319-A4C9937B9508}" dt="2021-08-09T20:28:49.342" v="2406" actId="2711"/>
        <pc:sldMkLst>
          <pc:docMk/>
          <pc:sldMk cId="1100974793" sldId="1617"/>
        </pc:sldMkLst>
        <pc:spChg chg="mod">
          <ac:chgData name="Lesley Bruno" userId="11ae6e7e-80a0-476b-a86f-a13cf3bd1e3a" providerId="ADAL" clId="{C1F162CE-F2DD-42F9-9319-A4C9937B9508}" dt="2021-08-09T20:28:49.342" v="2406" actId="2711"/>
          <ac:spMkLst>
            <pc:docMk/>
            <pc:sldMk cId="1100974793" sldId="1617"/>
            <ac:spMk id="2" creationId="{1C1DD736-A210-465D-9D98-8C0C2F7341E7}"/>
          </ac:spMkLst>
        </pc:spChg>
        <pc:spChg chg="mod">
          <ac:chgData name="Lesley Bruno" userId="11ae6e7e-80a0-476b-a86f-a13cf3bd1e3a" providerId="ADAL" clId="{C1F162CE-F2DD-42F9-9319-A4C9937B9508}" dt="2021-08-09T20:27:12.309" v="2397" actId="20577"/>
          <ac:spMkLst>
            <pc:docMk/>
            <pc:sldMk cId="1100974793" sldId="1617"/>
            <ac:spMk id="8" creationId="{6E782FDE-9BF8-4D48-9407-D8CEA1944261}"/>
          </ac:spMkLst>
        </pc:spChg>
        <pc:picChg chg="mod">
          <ac:chgData name="Lesley Bruno" userId="11ae6e7e-80a0-476b-a86f-a13cf3bd1e3a" providerId="ADAL" clId="{C1F162CE-F2DD-42F9-9319-A4C9937B9508}" dt="2021-07-26T21:18:23.484" v="2205" actId="29295"/>
          <ac:picMkLst>
            <pc:docMk/>
            <pc:sldMk cId="1100974793" sldId="1617"/>
            <ac:picMk id="5" creationId="{608CF3AB-1B74-421B-81E0-4D77B2E84F7F}"/>
          </ac:picMkLst>
        </pc:picChg>
      </pc:sldChg>
      <pc:sldChg chg="modSp add mod ord">
        <pc:chgData name="Lesley Bruno" userId="11ae6e7e-80a0-476b-a86f-a13cf3bd1e3a" providerId="ADAL" clId="{C1F162CE-F2DD-42F9-9319-A4C9937B9508}" dt="2021-08-09T20:27:22.914" v="2399" actId="20577"/>
        <pc:sldMkLst>
          <pc:docMk/>
          <pc:sldMk cId="591390030" sldId="1618"/>
        </pc:sldMkLst>
        <pc:spChg chg="mod">
          <ac:chgData name="Lesley Bruno" userId="11ae6e7e-80a0-476b-a86f-a13cf3bd1e3a" providerId="ADAL" clId="{C1F162CE-F2DD-42F9-9319-A4C9937B9508}" dt="2021-08-09T20:27:22.914" v="2399" actId="20577"/>
          <ac:spMkLst>
            <pc:docMk/>
            <pc:sldMk cId="591390030" sldId="1618"/>
            <ac:spMk id="2" creationId="{5E128A32-3DFF-4B6E-9E81-308D9D0E172D}"/>
          </ac:spMkLst>
        </pc:spChg>
        <pc:spChg chg="mod">
          <ac:chgData name="Lesley Bruno" userId="11ae6e7e-80a0-476b-a86f-a13cf3bd1e3a" providerId="ADAL" clId="{C1F162CE-F2DD-42F9-9319-A4C9937B9508}" dt="2021-07-26T20:34:44.183" v="1934" actId="20577"/>
          <ac:spMkLst>
            <pc:docMk/>
            <pc:sldMk cId="591390030" sldId="1618"/>
            <ac:spMk id="8" creationId="{A38E6C4B-B267-4AA8-B665-081231E648C3}"/>
          </ac:spMkLst>
        </pc:spChg>
        <pc:picChg chg="mod">
          <ac:chgData name="Lesley Bruno" userId="11ae6e7e-80a0-476b-a86f-a13cf3bd1e3a" providerId="ADAL" clId="{C1F162CE-F2DD-42F9-9319-A4C9937B9508}" dt="2021-07-26T21:18:50.135" v="2208" actId="29295"/>
          <ac:picMkLst>
            <pc:docMk/>
            <pc:sldMk cId="591390030" sldId="1618"/>
            <ac:picMk id="7" creationId="{AC7B7F96-B091-1A41-8318-589F3D53CCE1}"/>
          </ac:picMkLst>
        </pc:picChg>
      </pc:sldChg>
      <pc:sldChg chg="modSp add mod ord">
        <pc:chgData name="Lesley Bruno" userId="11ae6e7e-80a0-476b-a86f-a13cf3bd1e3a" providerId="ADAL" clId="{C1F162CE-F2DD-42F9-9319-A4C9937B9508}" dt="2021-08-09T20:27:28.103" v="2401" actId="20577"/>
        <pc:sldMkLst>
          <pc:docMk/>
          <pc:sldMk cId="551603865" sldId="1619"/>
        </pc:sldMkLst>
        <pc:spChg chg="mod">
          <ac:chgData name="Lesley Bruno" userId="11ae6e7e-80a0-476b-a86f-a13cf3bd1e3a" providerId="ADAL" clId="{C1F162CE-F2DD-42F9-9319-A4C9937B9508}" dt="2021-07-26T20:35:22.344" v="1948" actId="404"/>
          <ac:spMkLst>
            <pc:docMk/>
            <pc:sldMk cId="551603865" sldId="1619"/>
            <ac:spMk id="2" creationId="{1C1DD736-A210-465D-9D98-8C0C2F7341E7}"/>
          </ac:spMkLst>
        </pc:spChg>
        <pc:spChg chg="mod">
          <ac:chgData name="Lesley Bruno" userId="11ae6e7e-80a0-476b-a86f-a13cf3bd1e3a" providerId="ADAL" clId="{C1F162CE-F2DD-42F9-9319-A4C9937B9508}" dt="2021-08-09T20:27:28.103" v="2401" actId="20577"/>
          <ac:spMkLst>
            <pc:docMk/>
            <pc:sldMk cId="551603865" sldId="1619"/>
            <ac:spMk id="8" creationId="{6E782FDE-9BF8-4D48-9407-D8CEA1944261}"/>
          </ac:spMkLst>
        </pc:spChg>
        <pc:picChg chg="mod">
          <ac:chgData name="Lesley Bruno" userId="11ae6e7e-80a0-476b-a86f-a13cf3bd1e3a" providerId="ADAL" clId="{C1F162CE-F2DD-42F9-9319-A4C9937B9508}" dt="2021-07-26T21:19:07.198" v="2211" actId="29295"/>
          <ac:picMkLst>
            <pc:docMk/>
            <pc:sldMk cId="551603865" sldId="1619"/>
            <ac:picMk id="5" creationId="{608CF3AB-1B74-421B-81E0-4D77B2E84F7F}"/>
          </ac:picMkLst>
        </pc:picChg>
      </pc:sldChg>
      <pc:sldChg chg="modSp add mod ord">
        <pc:chgData name="Lesley Bruno" userId="11ae6e7e-80a0-476b-a86f-a13cf3bd1e3a" providerId="ADAL" clId="{C1F162CE-F2DD-42F9-9319-A4C9937B9508}" dt="2021-08-09T20:29:45.500" v="2408" actId="20577"/>
        <pc:sldMkLst>
          <pc:docMk/>
          <pc:sldMk cId="3008954817" sldId="1620"/>
        </pc:sldMkLst>
        <pc:spChg chg="mod">
          <ac:chgData name="Lesley Bruno" userId="11ae6e7e-80a0-476b-a86f-a13cf3bd1e3a" providerId="ADAL" clId="{C1F162CE-F2DD-42F9-9319-A4C9937B9508}" dt="2021-08-09T20:29:45.500" v="2408" actId="20577"/>
          <ac:spMkLst>
            <pc:docMk/>
            <pc:sldMk cId="3008954817" sldId="1620"/>
            <ac:spMk id="2" creationId="{5E128A32-3DFF-4B6E-9E81-308D9D0E172D}"/>
          </ac:spMkLst>
        </pc:spChg>
        <pc:spChg chg="mod">
          <ac:chgData name="Lesley Bruno" userId="11ae6e7e-80a0-476b-a86f-a13cf3bd1e3a" providerId="ADAL" clId="{C1F162CE-F2DD-42F9-9319-A4C9937B9508}" dt="2021-07-26T20:36:39.249" v="1962" actId="113"/>
          <ac:spMkLst>
            <pc:docMk/>
            <pc:sldMk cId="3008954817" sldId="1620"/>
            <ac:spMk id="8" creationId="{A38E6C4B-B267-4AA8-B665-081231E648C3}"/>
          </ac:spMkLst>
        </pc:spChg>
        <pc:picChg chg="mod">
          <ac:chgData name="Lesley Bruno" userId="11ae6e7e-80a0-476b-a86f-a13cf3bd1e3a" providerId="ADAL" clId="{C1F162CE-F2DD-42F9-9319-A4C9937B9508}" dt="2021-07-26T21:20:12.359" v="2214" actId="29295"/>
          <ac:picMkLst>
            <pc:docMk/>
            <pc:sldMk cId="3008954817" sldId="1620"/>
            <ac:picMk id="7" creationId="{AC7B7F96-B091-1A41-8318-589F3D53CCE1}"/>
          </ac:picMkLst>
        </pc:picChg>
      </pc:sldChg>
      <pc:sldChg chg="modSp add mod ord">
        <pc:chgData name="Lesley Bruno" userId="11ae6e7e-80a0-476b-a86f-a13cf3bd1e3a" providerId="ADAL" clId="{C1F162CE-F2DD-42F9-9319-A4C9937B9508}" dt="2021-08-09T20:30:10.462" v="2417" actId="404"/>
        <pc:sldMkLst>
          <pc:docMk/>
          <pc:sldMk cId="2087993011" sldId="1621"/>
        </pc:sldMkLst>
        <pc:spChg chg="mod">
          <ac:chgData name="Lesley Bruno" userId="11ae6e7e-80a0-476b-a86f-a13cf3bd1e3a" providerId="ADAL" clId="{C1F162CE-F2DD-42F9-9319-A4C9937B9508}" dt="2021-08-09T20:30:10.462" v="2417" actId="404"/>
          <ac:spMkLst>
            <pc:docMk/>
            <pc:sldMk cId="2087993011" sldId="1621"/>
            <ac:spMk id="2" creationId="{1C1DD736-A210-465D-9D98-8C0C2F7341E7}"/>
          </ac:spMkLst>
        </pc:spChg>
        <pc:spChg chg="mod">
          <ac:chgData name="Lesley Bruno" userId="11ae6e7e-80a0-476b-a86f-a13cf3bd1e3a" providerId="ADAL" clId="{C1F162CE-F2DD-42F9-9319-A4C9937B9508}" dt="2021-08-09T20:29:49.801" v="2410" actId="20577"/>
          <ac:spMkLst>
            <pc:docMk/>
            <pc:sldMk cId="2087993011" sldId="1621"/>
            <ac:spMk id="8" creationId="{6E782FDE-9BF8-4D48-9407-D8CEA1944261}"/>
          </ac:spMkLst>
        </pc:spChg>
        <pc:picChg chg="mod">
          <ac:chgData name="Lesley Bruno" userId="11ae6e7e-80a0-476b-a86f-a13cf3bd1e3a" providerId="ADAL" clId="{C1F162CE-F2DD-42F9-9319-A4C9937B9508}" dt="2021-07-26T21:20:47.036" v="2220" actId="29295"/>
          <ac:picMkLst>
            <pc:docMk/>
            <pc:sldMk cId="2087993011" sldId="1621"/>
            <ac:picMk id="5" creationId="{608CF3AB-1B74-421B-81E0-4D77B2E84F7F}"/>
          </ac:picMkLst>
        </pc:picChg>
      </pc:sldChg>
      <pc:sldChg chg="modSp add mod ord">
        <pc:chgData name="Lesley Bruno" userId="11ae6e7e-80a0-476b-a86f-a13cf3bd1e3a" providerId="ADAL" clId="{C1F162CE-F2DD-42F9-9319-A4C9937B9508}" dt="2021-08-09T20:30:28.243" v="2419" actId="20577"/>
        <pc:sldMkLst>
          <pc:docMk/>
          <pc:sldMk cId="342550027" sldId="1622"/>
        </pc:sldMkLst>
        <pc:spChg chg="mod">
          <ac:chgData name="Lesley Bruno" userId="11ae6e7e-80a0-476b-a86f-a13cf3bd1e3a" providerId="ADAL" clId="{C1F162CE-F2DD-42F9-9319-A4C9937B9508}" dt="2021-08-09T20:30:28.243" v="2419" actId="20577"/>
          <ac:spMkLst>
            <pc:docMk/>
            <pc:sldMk cId="342550027" sldId="1622"/>
            <ac:spMk id="2" creationId="{5E128A32-3DFF-4B6E-9E81-308D9D0E172D}"/>
          </ac:spMkLst>
        </pc:spChg>
        <pc:spChg chg="mod">
          <ac:chgData name="Lesley Bruno" userId="11ae6e7e-80a0-476b-a86f-a13cf3bd1e3a" providerId="ADAL" clId="{C1F162CE-F2DD-42F9-9319-A4C9937B9508}" dt="2021-07-26T20:37:38.767" v="1981" actId="113"/>
          <ac:spMkLst>
            <pc:docMk/>
            <pc:sldMk cId="342550027" sldId="1622"/>
            <ac:spMk id="8" creationId="{A38E6C4B-B267-4AA8-B665-081231E648C3}"/>
          </ac:spMkLst>
        </pc:spChg>
        <pc:picChg chg="mod">
          <ac:chgData name="Lesley Bruno" userId="11ae6e7e-80a0-476b-a86f-a13cf3bd1e3a" providerId="ADAL" clId="{C1F162CE-F2DD-42F9-9319-A4C9937B9508}" dt="2021-07-26T21:21:57.282" v="2223" actId="29295"/>
          <ac:picMkLst>
            <pc:docMk/>
            <pc:sldMk cId="342550027" sldId="1622"/>
            <ac:picMk id="7" creationId="{AC7B7F96-B091-1A41-8318-589F3D53CCE1}"/>
          </ac:picMkLst>
        </pc:picChg>
      </pc:sldChg>
      <pc:sldChg chg="modSp add mod ord">
        <pc:chgData name="Lesley Bruno" userId="11ae6e7e-80a0-476b-a86f-a13cf3bd1e3a" providerId="ADAL" clId="{C1F162CE-F2DD-42F9-9319-A4C9937B9508}" dt="2021-08-09T20:31:07.759" v="2428" actId="20577"/>
        <pc:sldMkLst>
          <pc:docMk/>
          <pc:sldMk cId="511239922" sldId="1623"/>
        </pc:sldMkLst>
        <pc:spChg chg="mod">
          <ac:chgData name="Lesley Bruno" userId="11ae6e7e-80a0-476b-a86f-a13cf3bd1e3a" providerId="ADAL" clId="{C1F162CE-F2DD-42F9-9319-A4C9937B9508}" dt="2021-08-09T20:30:59.580" v="2426" actId="404"/>
          <ac:spMkLst>
            <pc:docMk/>
            <pc:sldMk cId="511239922" sldId="1623"/>
            <ac:spMk id="2" creationId="{1C1DD736-A210-465D-9D98-8C0C2F7341E7}"/>
          </ac:spMkLst>
        </pc:spChg>
        <pc:spChg chg="mod">
          <ac:chgData name="Lesley Bruno" userId="11ae6e7e-80a0-476b-a86f-a13cf3bd1e3a" providerId="ADAL" clId="{C1F162CE-F2DD-42F9-9319-A4C9937B9508}" dt="2021-08-09T20:31:07.759" v="2428" actId="20577"/>
          <ac:spMkLst>
            <pc:docMk/>
            <pc:sldMk cId="511239922" sldId="1623"/>
            <ac:spMk id="8" creationId="{6E782FDE-9BF8-4D48-9407-D8CEA1944261}"/>
          </ac:spMkLst>
        </pc:spChg>
        <pc:picChg chg="mod">
          <ac:chgData name="Lesley Bruno" userId="11ae6e7e-80a0-476b-a86f-a13cf3bd1e3a" providerId="ADAL" clId="{C1F162CE-F2DD-42F9-9319-A4C9937B9508}" dt="2021-07-26T21:22:30.558" v="2226" actId="29295"/>
          <ac:picMkLst>
            <pc:docMk/>
            <pc:sldMk cId="511239922" sldId="1623"/>
            <ac:picMk id="5" creationId="{608CF3AB-1B74-421B-81E0-4D77B2E84F7F}"/>
          </ac:picMkLst>
        </pc:picChg>
      </pc:sldChg>
      <pc:sldChg chg="modSp add mod ord">
        <pc:chgData name="Lesley Bruno" userId="11ae6e7e-80a0-476b-a86f-a13cf3bd1e3a" providerId="ADAL" clId="{C1F162CE-F2DD-42F9-9319-A4C9937B9508}" dt="2021-07-26T21:00:56.511" v="2130" actId="29295"/>
        <pc:sldMkLst>
          <pc:docMk/>
          <pc:sldMk cId="2331619972" sldId="1624"/>
        </pc:sldMkLst>
        <pc:spChg chg="mod">
          <ac:chgData name="Lesley Bruno" userId="11ae6e7e-80a0-476b-a86f-a13cf3bd1e3a" providerId="ADAL" clId="{C1F162CE-F2DD-42F9-9319-A4C9937B9508}" dt="2021-07-26T20:59:33.473" v="2096" actId="1076"/>
          <ac:spMkLst>
            <pc:docMk/>
            <pc:sldMk cId="2331619972" sldId="1624"/>
            <ac:spMk id="2" creationId="{1C1DD736-A210-465D-9D98-8C0C2F7341E7}"/>
          </ac:spMkLst>
        </pc:spChg>
        <pc:spChg chg="mod">
          <ac:chgData name="Lesley Bruno" userId="11ae6e7e-80a0-476b-a86f-a13cf3bd1e3a" providerId="ADAL" clId="{C1F162CE-F2DD-42F9-9319-A4C9937B9508}" dt="2021-07-26T20:59:45.949" v="2106" actId="20577"/>
          <ac:spMkLst>
            <pc:docMk/>
            <pc:sldMk cId="2331619972" sldId="1624"/>
            <ac:spMk id="8" creationId="{6E782FDE-9BF8-4D48-9407-D8CEA1944261}"/>
          </ac:spMkLst>
        </pc:spChg>
        <pc:picChg chg="mod">
          <ac:chgData name="Lesley Bruno" userId="11ae6e7e-80a0-476b-a86f-a13cf3bd1e3a" providerId="ADAL" clId="{C1F162CE-F2DD-42F9-9319-A4C9937B9508}" dt="2021-07-26T21:00:56.511" v="2130" actId="29295"/>
          <ac:picMkLst>
            <pc:docMk/>
            <pc:sldMk cId="2331619972" sldId="1624"/>
            <ac:picMk id="5" creationId="{608CF3AB-1B74-421B-81E0-4D77B2E84F7F}"/>
          </ac:picMkLst>
        </pc:picChg>
      </pc:sldChg>
      <pc:sldChg chg="addSp delSp modSp add mod delAnim">
        <pc:chgData name="Lesley Bruno" userId="11ae6e7e-80a0-476b-a86f-a13cf3bd1e3a" providerId="ADAL" clId="{C1F162CE-F2DD-42F9-9319-A4C9937B9508}" dt="2021-08-10T16:41:58.547" v="2518" actId="1076"/>
        <pc:sldMkLst>
          <pc:docMk/>
          <pc:sldMk cId="2416651707" sldId="1625"/>
        </pc:sldMkLst>
        <pc:spChg chg="del">
          <ac:chgData name="Lesley Bruno" userId="11ae6e7e-80a0-476b-a86f-a13cf3bd1e3a" providerId="ADAL" clId="{C1F162CE-F2DD-42F9-9319-A4C9937B9508}" dt="2021-08-10T16:38:33.308" v="2432" actId="478"/>
          <ac:spMkLst>
            <pc:docMk/>
            <pc:sldMk cId="2416651707" sldId="1625"/>
            <ac:spMk id="2" creationId="{1C1DD736-A210-465D-9D98-8C0C2F7341E7}"/>
          </ac:spMkLst>
        </pc:spChg>
        <pc:spChg chg="add del mod">
          <ac:chgData name="Lesley Bruno" userId="11ae6e7e-80a0-476b-a86f-a13cf3bd1e3a" providerId="ADAL" clId="{C1F162CE-F2DD-42F9-9319-A4C9937B9508}" dt="2021-08-10T16:38:38.634" v="2433" actId="478"/>
          <ac:spMkLst>
            <pc:docMk/>
            <pc:sldMk cId="2416651707" sldId="1625"/>
            <ac:spMk id="7" creationId="{1AE0CE7F-DFE1-4037-9FE0-7F473393B7FA}"/>
          </ac:spMkLst>
        </pc:spChg>
        <pc:spChg chg="del">
          <ac:chgData name="Lesley Bruno" userId="11ae6e7e-80a0-476b-a86f-a13cf3bd1e3a" providerId="ADAL" clId="{C1F162CE-F2DD-42F9-9319-A4C9937B9508}" dt="2021-08-10T16:38:43.467" v="2434" actId="478"/>
          <ac:spMkLst>
            <pc:docMk/>
            <pc:sldMk cId="2416651707" sldId="1625"/>
            <ac:spMk id="8" creationId="{6E782FDE-9BF8-4D48-9407-D8CEA1944261}"/>
          </ac:spMkLst>
        </pc:spChg>
        <pc:spChg chg="add mod">
          <ac:chgData name="Lesley Bruno" userId="11ae6e7e-80a0-476b-a86f-a13cf3bd1e3a" providerId="ADAL" clId="{C1F162CE-F2DD-42F9-9319-A4C9937B9508}" dt="2021-08-10T16:41:58.547" v="2518" actId="1076"/>
          <ac:spMkLst>
            <pc:docMk/>
            <pc:sldMk cId="2416651707" sldId="1625"/>
            <ac:spMk id="12" creationId="{7500BE99-1030-4FC8-BFB5-6EF1BA731DCB}"/>
          </ac:spMkLst>
        </pc:spChg>
        <pc:picChg chg="add del">
          <ac:chgData name="Lesley Bruno" userId="11ae6e7e-80a0-476b-a86f-a13cf3bd1e3a" providerId="ADAL" clId="{C1F162CE-F2DD-42F9-9319-A4C9937B9508}" dt="2021-08-10T16:40:25.578" v="2436" actId="478"/>
          <ac:picMkLst>
            <pc:docMk/>
            <pc:sldMk cId="2416651707" sldId="1625"/>
            <ac:picMk id="4" creationId="{B77BE6DE-6520-4448-9689-756CBEDE44DA}"/>
          </ac:picMkLst>
        </pc:picChg>
        <pc:picChg chg="add">
          <ac:chgData name="Lesley Bruno" userId="11ae6e7e-80a0-476b-a86f-a13cf3bd1e3a" providerId="ADAL" clId="{C1F162CE-F2DD-42F9-9319-A4C9937B9508}" dt="2021-08-10T16:40:26.225" v="2437" actId="22"/>
          <ac:picMkLst>
            <pc:docMk/>
            <pc:sldMk cId="2416651707" sldId="1625"/>
            <ac:picMk id="10" creationId="{386A24E0-F068-4910-A1B3-BF94E61348CE}"/>
          </ac:picMkLst>
        </pc:picChg>
      </pc:sldChg>
      <pc:sldChg chg="add">
        <pc:chgData name="Lesley Bruno" userId="11ae6e7e-80a0-476b-a86f-a13cf3bd1e3a" providerId="ADAL" clId="{C1F162CE-F2DD-42F9-9319-A4C9937B9508}" dt="2021-08-10T16:38:48.028" v="2435" actId="2890"/>
        <pc:sldMkLst>
          <pc:docMk/>
          <pc:sldMk cId="1734882030" sldId="1626"/>
        </pc:sldMkLst>
      </pc:sldChg>
      <pc:sldChg chg="addSp delSp add mod">
        <pc:chgData name="Lesley Bruno" userId="11ae6e7e-80a0-476b-a86f-a13cf3bd1e3a" providerId="ADAL" clId="{C1F162CE-F2DD-42F9-9319-A4C9937B9508}" dt="2021-08-11T14:25:25.412" v="2737" actId="22"/>
        <pc:sldMkLst>
          <pc:docMk/>
          <pc:sldMk cId="2175042591" sldId="1627"/>
        </pc:sldMkLst>
        <pc:picChg chg="add">
          <ac:chgData name="Lesley Bruno" userId="11ae6e7e-80a0-476b-a86f-a13cf3bd1e3a" providerId="ADAL" clId="{C1F162CE-F2DD-42F9-9319-A4C9937B9508}" dt="2021-08-11T14:25:25.412" v="2737" actId="22"/>
          <ac:picMkLst>
            <pc:docMk/>
            <pc:sldMk cId="2175042591" sldId="1627"/>
            <ac:picMk id="3" creationId="{8B5DA68E-A517-4D44-B0F0-DA191338BA7C}"/>
          </ac:picMkLst>
        </pc:picChg>
        <pc:picChg chg="del">
          <ac:chgData name="Lesley Bruno" userId="11ae6e7e-80a0-476b-a86f-a13cf3bd1e3a" providerId="ADAL" clId="{C1F162CE-F2DD-42F9-9319-A4C9937B9508}" dt="2021-08-11T14:25:23.910" v="2736" actId="478"/>
          <ac:picMkLst>
            <pc:docMk/>
            <pc:sldMk cId="2175042591" sldId="1627"/>
            <ac:picMk id="4" creationId="{B77BE6DE-6520-4448-9689-756CBEDE44D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38161-2274-4947-BCC0-55A67AEC4365}" type="datetimeFigureOut">
              <a:rPr lang="en-US" smtClean="0"/>
              <a:t>8/9/2021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6342F-2C91-3C4D-8B5B-01DE454388A1}" type="slidenum">
              <a:rPr lang="en-US" smtClean="0"/>
              <a:t>‹#›</a:t>
            </a:fld>
            <a:endParaRPr lang="en-US"/>
          </a:p>
        </p:txBody>
      </p:sp>
    </p:spTree>
    <p:extLst>
      <p:ext uri="{BB962C8B-B14F-4D97-AF65-F5344CB8AC3E}">
        <p14:creationId xmlns:p14="http://schemas.microsoft.com/office/powerpoint/2010/main" val="2813207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F3AD-6398-0C46-BD4B-1D4AE2879A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A510F4-1738-AC4A-B4F3-361BA2AAE6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308E96-CDC1-0343-A4B7-5F15F8CBA1ED}"/>
              </a:ext>
            </a:extLst>
          </p:cNvPr>
          <p:cNvSpPr>
            <a:spLocks noGrp="1"/>
          </p:cNvSpPr>
          <p:nvPr>
            <p:ph type="dt" sz="half" idx="10"/>
          </p:nvPr>
        </p:nvSpPr>
        <p:spPr/>
        <p:txBody>
          <a:bodyPr/>
          <a:lstStyle/>
          <a:p>
            <a:fld id="{66EDC753-480B-304E-8A48-819654E3B4C9}" type="datetimeFigureOut">
              <a:rPr lang="en-US" smtClean="0"/>
              <a:t>8/9/2021</a:t>
            </a:fld>
            <a:endParaRPr lang="en-US"/>
          </a:p>
        </p:txBody>
      </p:sp>
      <p:sp>
        <p:nvSpPr>
          <p:cNvPr id="5" name="Footer Placeholder 4">
            <a:extLst>
              <a:ext uri="{FF2B5EF4-FFF2-40B4-BE49-F238E27FC236}">
                <a16:creationId xmlns:a16="http://schemas.microsoft.com/office/drawing/2014/main" id="{30BAE651-E22D-834C-B9F2-44A107454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24B5C-5124-6049-BC3A-60AAB69A1D6D}"/>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245019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9D2AC-E000-6F43-9A82-449E3DE84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51BCD8-3963-514D-825F-F34EFE709B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A34E9-05BC-BB4B-8D95-260090E5B9B4}"/>
              </a:ext>
            </a:extLst>
          </p:cNvPr>
          <p:cNvSpPr>
            <a:spLocks noGrp="1"/>
          </p:cNvSpPr>
          <p:nvPr>
            <p:ph type="dt" sz="half" idx="10"/>
          </p:nvPr>
        </p:nvSpPr>
        <p:spPr/>
        <p:txBody>
          <a:bodyPr/>
          <a:lstStyle/>
          <a:p>
            <a:fld id="{66EDC753-480B-304E-8A48-819654E3B4C9}" type="datetimeFigureOut">
              <a:rPr lang="en-US" smtClean="0"/>
              <a:t>8/9/2021</a:t>
            </a:fld>
            <a:endParaRPr lang="en-US"/>
          </a:p>
        </p:txBody>
      </p:sp>
      <p:sp>
        <p:nvSpPr>
          <p:cNvPr id="5" name="Footer Placeholder 4">
            <a:extLst>
              <a:ext uri="{FF2B5EF4-FFF2-40B4-BE49-F238E27FC236}">
                <a16:creationId xmlns:a16="http://schemas.microsoft.com/office/drawing/2014/main" id="{7F8032F5-F076-DF4A-AF58-56D0ED8C0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87092-6527-0F40-9333-1B5BC2521AE6}"/>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423700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7B699E-C284-9C48-9053-4D74760577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0F63D1-1E5F-3346-A6F5-87D5167F64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1DF62-8A27-104B-A2C3-6C82B0AAF0EE}"/>
              </a:ext>
            </a:extLst>
          </p:cNvPr>
          <p:cNvSpPr>
            <a:spLocks noGrp="1"/>
          </p:cNvSpPr>
          <p:nvPr>
            <p:ph type="dt" sz="half" idx="10"/>
          </p:nvPr>
        </p:nvSpPr>
        <p:spPr/>
        <p:txBody>
          <a:bodyPr/>
          <a:lstStyle/>
          <a:p>
            <a:fld id="{66EDC753-480B-304E-8A48-819654E3B4C9}" type="datetimeFigureOut">
              <a:rPr lang="en-US" smtClean="0"/>
              <a:t>8/9/2021</a:t>
            </a:fld>
            <a:endParaRPr lang="en-US"/>
          </a:p>
        </p:txBody>
      </p:sp>
      <p:sp>
        <p:nvSpPr>
          <p:cNvPr id="5" name="Footer Placeholder 4">
            <a:extLst>
              <a:ext uri="{FF2B5EF4-FFF2-40B4-BE49-F238E27FC236}">
                <a16:creationId xmlns:a16="http://schemas.microsoft.com/office/drawing/2014/main" id="{76F159CF-50A3-FD49-AE24-48DB5F45B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D8268-B415-DD4A-85F8-EEB654E2EC0B}"/>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3444069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D1FA51-3B57-40BD-91B5-CEC224871270}"/>
              </a:ext>
            </a:extLst>
          </p:cNvPr>
          <p:cNvSpPr/>
          <p:nvPr userDrawn="1"/>
        </p:nvSpPr>
        <p:spPr>
          <a:xfrm>
            <a:off x="0" y="0"/>
            <a:ext cx="1219200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TextBox 1">
            <a:extLst>
              <a:ext uri="{FF2B5EF4-FFF2-40B4-BE49-F238E27FC236}">
                <a16:creationId xmlns:a16="http://schemas.microsoft.com/office/drawing/2014/main" id="{5A78F35C-B711-459A-8D9C-462DD4E0FE0F}"/>
              </a:ext>
            </a:extLst>
          </p:cNvPr>
          <p:cNvSpPr txBox="1"/>
          <p:nvPr userDrawn="1"/>
        </p:nvSpPr>
        <p:spPr>
          <a:xfrm>
            <a:off x="685800" y="2752344"/>
            <a:ext cx="7813964"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Thank </a:t>
            </a:r>
            <a:r>
              <a:rPr lang="en-US" sz="6000" b="1" dirty="0">
                <a:solidFill>
                  <a:schemeClr val="accent2"/>
                </a:solidFill>
                <a:latin typeface="Arial" panose="020B0604020202020204" pitchFamily="34" charset="0"/>
                <a:cs typeface="Arial" panose="020B0604020202020204" pitchFamily="34" charset="0"/>
              </a:rPr>
              <a:t>you</a:t>
            </a:r>
            <a:r>
              <a:rPr lang="en-US" sz="6000" b="1" dirty="0">
                <a:solidFill>
                  <a:schemeClr val="bg1"/>
                </a:solidFill>
                <a:latin typeface="Arial" panose="020B0604020202020204" pitchFamily="34" charset="0"/>
                <a:cs typeface="Arial" panose="020B0604020202020204" pitchFamily="34" charset="0"/>
              </a:rPr>
              <a:t>.</a:t>
            </a:r>
          </a:p>
        </p:txBody>
      </p:sp>
      <p:pic>
        <p:nvPicPr>
          <p:cNvPr id="4" name="Picture 3" descr="A picture containing drawing&#10;&#10;Description automatically generated">
            <a:extLst>
              <a:ext uri="{FF2B5EF4-FFF2-40B4-BE49-F238E27FC236}">
                <a16:creationId xmlns:a16="http://schemas.microsoft.com/office/drawing/2014/main" id="{9C2CAC87-7752-4274-8537-B916C8EA400C}"/>
              </a:ext>
            </a:extLst>
          </p:cNvPr>
          <p:cNvPicPr>
            <a:picLocks noChangeAspect="1"/>
          </p:cNvPicPr>
          <p:nvPr userDrawn="1"/>
        </p:nvPicPr>
        <p:blipFill>
          <a:blip r:embed="rId2"/>
          <a:stretch>
            <a:fillRect/>
          </a:stretch>
        </p:blipFill>
        <p:spPr>
          <a:xfrm>
            <a:off x="8820635" y="658368"/>
            <a:ext cx="2670048" cy="412550"/>
          </a:xfrm>
          <a:prstGeom prst="rect">
            <a:avLst/>
          </a:prstGeom>
        </p:spPr>
      </p:pic>
    </p:spTree>
    <p:extLst>
      <p:ext uri="{BB962C8B-B14F-4D97-AF65-F5344CB8AC3E}">
        <p14:creationId xmlns:p14="http://schemas.microsoft.com/office/powerpoint/2010/main" val="2051679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0632-5AC6-DC4E-ACCA-6381C0F4D2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666FA-3405-6040-A27C-5A747E8EDD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8A819-114E-1F49-A5E4-CE58AC16614A}"/>
              </a:ext>
            </a:extLst>
          </p:cNvPr>
          <p:cNvSpPr>
            <a:spLocks noGrp="1"/>
          </p:cNvSpPr>
          <p:nvPr>
            <p:ph type="dt" sz="half" idx="10"/>
          </p:nvPr>
        </p:nvSpPr>
        <p:spPr/>
        <p:txBody>
          <a:bodyPr/>
          <a:lstStyle/>
          <a:p>
            <a:fld id="{66EDC753-480B-304E-8A48-819654E3B4C9}" type="datetimeFigureOut">
              <a:rPr lang="en-US" smtClean="0"/>
              <a:t>8/9/2021</a:t>
            </a:fld>
            <a:endParaRPr lang="en-US"/>
          </a:p>
        </p:txBody>
      </p:sp>
      <p:sp>
        <p:nvSpPr>
          <p:cNvPr id="5" name="Footer Placeholder 4">
            <a:extLst>
              <a:ext uri="{FF2B5EF4-FFF2-40B4-BE49-F238E27FC236}">
                <a16:creationId xmlns:a16="http://schemas.microsoft.com/office/drawing/2014/main" id="{BB5A939B-4E34-2E41-9296-A97E249AE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753DB-F655-1141-8421-6A9BC3592676}"/>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3533779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9C236-D437-BE44-B801-FDC41FF579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B43BF2-E931-AF47-AEFD-0BB8775364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7293EA-2DC1-554D-907E-D736A714B142}"/>
              </a:ext>
            </a:extLst>
          </p:cNvPr>
          <p:cNvSpPr>
            <a:spLocks noGrp="1"/>
          </p:cNvSpPr>
          <p:nvPr>
            <p:ph type="dt" sz="half" idx="10"/>
          </p:nvPr>
        </p:nvSpPr>
        <p:spPr/>
        <p:txBody>
          <a:bodyPr/>
          <a:lstStyle/>
          <a:p>
            <a:fld id="{66EDC753-480B-304E-8A48-819654E3B4C9}" type="datetimeFigureOut">
              <a:rPr lang="en-US" smtClean="0"/>
              <a:t>8/9/2021</a:t>
            </a:fld>
            <a:endParaRPr lang="en-US"/>
          </a:p>
        </p:txBody>
      </p:sp>
      <p:sp>
        <p:nvSpPr>
          <p:cNvPr id="5" name="Footer Placeholder 4">
            <a:extLst>
              <a:ext uri="{FF2B5EF4-FFF2-40B4-BE49-F238E27FC236}">
                <a16:creationId xmlns:a16="http://schemas.microsoft.com/office/drawing/2014/main" id="{73506DF0-8875-3242-AA6A-446A5EDE6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47203-20F7-444D-810B-3DB30214999E}"/>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2536350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C1A6-C3B4-164D-AC5C-CE0C73483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20E96-0B66-9845-A65F-E89287229D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6A4801-E4D1-2046-812C-8C429C133C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8114A2-9909-2942-A93B-5E0D38671E63}"/>
              </a:ext>
            </a:extLst>
          </p:cNvPr>
          <p:cNvSpPr>
            <a:spLocks noGrp="1"/>
          </p:cNvSpPr>
          <p:nvPr>
            <p:ph type="dt" sz="half" idx="10"/>
          </p:nvPr>
        </p:nvSpPr>
        <p:spPr/>
        <p:txBody>
          <a:bodyPr/>
          <a:lstStyle/>
          <a:p>
            <a:fld id="{66EDC753-480B-304E-8A48-819654E3B4C9}" type="datetimeFigureOut">
              <a:rPr lang="en-US" smtClean="0"/>
              <a:t>8/9/2021</a:t>
            </a:fld>
            <a:endParaRPr lang="en-US"/>
          </a:p>
        </p:txBody>
      </p:sp>
      <p:sp>
        <p:nvSpPr>
          <p:cNvPr id="6" name="Footer Placeholder 5">
            <a:extLst>
              <a:ext uri="{FF2B5EF4-FFF2-40B4-BE49-F238E27FC236}">
                <a16:creationId xmlns:a16="http://schemas.microsoft.com/office/drawing/2014/main" id="{BC2C56E4-0CD3-934A-A144-1DF928F097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7EB33F-FF98-954B-A7B5-F01B4CCAC36E}"/>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300983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5A09-5B53-FA42-B039-92B518FB83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D4C081-E541-4048-8688-8BAA35123B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D3E065-E477-D243-BEE8-95CDB8EFBA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DB761A-0232-9B42-B0CF-9CECC28A36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576C5E-77AD-5141-8648-3F1138E493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E92159-7DA6-D545-A68F-873410C4B499}"/>
              </a:ext>
            </a:extLst>
          </p:cNvPr>
          <p:cNvSpPr>
            <a:spLocks noGrp="1"/>
          </p:cNvSpPr>
          <p:nvPr>
            <p:ph type="dt" sz="half" idx="10"/>
          </p:nvPr>
        </p:nvSpPr>
        <p:spPr/>
        <p:txBody>
          <a:bodyPr/>
          <a:lstStyle/>
          <a:p>
            <a:fld id="{66EDC753-480B-304E-8A48-819654E3B4C9}" type="datetimeFigureOut">
              <a:rPr lang="en-US" smtClean="0"/>
              <a:t>8/9/2021</a:t>
            </a:fld>
            <a:endParaRPr lang="en-US"/>
          </a:p>
        </p:txBody>
      </p:sp>
      <p:sp>
        <p:nvSpPr>
          <p:cNvPr id="8" name="Footer Placeholder 7">
            <a:extLst>
              <a:ext uri="{FF2B5EF4-FFF2-40B4-BE49-F238E27FC236}">
                <a16:creationId xmlns:a16="http://schemas.microsoft.com/office/drawing/2014/main" id="{7C174641-6005-3A4C-BE55-FA44C7B8FE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BDE746-6274-3143-8FB5-7D7D60916E01}"/>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3433827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287F-F84B-594A-AD11-35239EB953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D53A7B-3AEA-CF47-BE65-B5619BF273D8}"/>
              </a:ext>
            </a:extLst>
          </p:cNvPr>
          <p:cNvSpPr>
            <a:spLocks noGrp="1"/>
          </p:cNvSpPr>
          <p:nvPr>
            <p:ph type="dt" sz="half" idx="10"/>
          </p:nvPr>
        </p:nvSpPr>
        <p:spPr/>
        <p:txBody>
          <a:bodyPr/>
          <a:lstStyle/>
          <a:p>
            <a:fld id="{66EDC753-480B-304E-8A48-819654E3B4C9}" type="datetimeFigureOut">
              <a:rPr lang="en-US" smtClean="0"/>
              <a:t>8/9/2021</a:t>
            </a:fld>
            <a:endParaRPr lang="en-US"/>
          </a:p>
        </p:txBody>
      </p:sp>
      <p:sp>
        <p:nvSpPr>
          <p:cNvPr id="4" name="Footer Placeholder 3">
            <a:extLst>
              <a:ext uri="{FF2B5EF4-FFF2-40B4-BE49-F238E27FC236}">
                <a16:creationId xmlns:a16="http://schemas.microsoft.com/office/drawing/2014/main" id="{9D9CDCE8-40F1-1148-B10C-A7B2322461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6AF4A-7738-0D45-985C-6E6C0FA20164}"/>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25218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4181C7-2092-364E-8357-B647FE38CBB9}"/>
              </a:ext>
            </a:extLst>
          </p:cNvPr>
          <p:cNvSpPr>
            <a:spLocks noGrp="1"/>
          </p:cNvSpPr>
          <p:nvPr>
            <p:ph type="dt" sz="half" idx="10"/>
          </p:nvPr>
        </p:nvSpPr>
        <p:spPr/>
        <p:txBody>
          <a:bodyPr/>
          <a:lstStyle/>
          <a:p>
            <a:fld id="{66EDC753-480B-304E-8A48-819654E3B4C9}" type="datetimeFigureOut">
              <a:rPr lang="en-US" smtClean="0"/>
              <a:t>8/9/2021</a:t>
            </a:fld>
            <a:endParaRPr lang="en-US"/>
          </a:p>
        </p:txBody>
      </p:sp>
      <p:sp>
        <p:nvSpPr>
          <p:cNvPr id="3" name="Footer Placeholder 2">
            <a:extLst>
              <a:ext uri="{FF2B5EF4-FFF2-40B4-BE49-F238E27FC236}">
                <a16:creationId xmlns:a16="http://schemas.microsoft.com/office/drawing/2014/main" id="{3EA28DA9-05EA-C546-BD7C-440055AF5A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5FD8C4-38B3-0D4E-946E-54EB23A0D2FB}"/>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2699237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40F6E-602E-674F-BC3A-FCE90C18F5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69AD76-FB21-4B48-91AB-CB48D9DD48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56CD24-AC9F-534E-A88C-5ABA88DE9A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D76197-A7E3-644C-9C46-AA26737E544B}"/>
              </a:ext>
            </a:extLst>
          </p:cNvPr>
          <p:cNvSpPr>
            <a:spLocks noGrp="1"/>
          </p:cNvSpPr>
          <p:nvPr>
            <p:ph type="dt" sz="half" idx="10"/>
          </p:nvPr>
        </p:nvSpPr>
        <p:spPr/>
        <p:txBody>
          <a:bodyPr/>
          <a:lstStyle/>
          <a:p>
            <a:fld id="{66EDC753-480B-304E-8A48-819654E3B4C9}" type="datetimeFigureOut">
              <a:rPr lang="en-US" smtClean="0"/>
              <a:t>8/9/2021</a:t>
            </a:fld>
            <a:endParaRPr lang="en-US"/>
          </a:p>
        </p:txBody>
      </p:sp>
      <p:sp>
        <p:nvSpPr>
          <p:cNvPr id="6" name="Footer Placeholder 5">
            <a:extLst>
              <a:ext uri="{FF2B5EF4-FFF2-40B4-BE49-F238E27FC236}">
                <a16:creationId xmlns:a16="http://schemas.microsoft.com/office/drawing/2014/main" id="{0E8610E2-F920-6948-AE1C-7A7825280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80C5B4-BF3E-2949-846C-9D73625C1C85}"/>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4229501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51AD-2D47-584D-A784-027C2FFC1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7DD443-8998-5643-A455-BC099B99ED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94AEB4-A48E-404F-9BD6-7EBCB51681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50A984-42F5-354C-BDC8-EFCDE9F6E9A6}"/>
              </a:ext>
            </a:extLst>
          </p:cNvPr>
          <p:cNvSpPr>
            <a:spLocks noGrp="1"/>
          </p:cNvSpPr>
          <p:nvPr>
            <p:ph type="dt" sz="half" idx="10"/>
          </p:nvPr>
        </p:nvSpPr>
        <p:spPr/>
        <p:txBody>
          <a:bodyPr/>
          <a:lstStyle/>
          <a:p>
            <a:fld id="{66EDC753-480B-304E-8A48-819654E3B4C9}" type="datetimeFigureOut">
              <a:rPr lang="en-US" smtClean="0"/>
              <a:t>8/9/2021</a:t>
            </a:fld>
            <a:endParaRPr lang="en-US"/>
          </a:p>
        </p:txBody>
      </p:sp>
      <p:sp>
        <p:nvSpPr>
          <p:cNvPr id="6" name="Footer Placeholder 5">
            <a:extLst>
              <a:ext uri="{FF2B5EF4-FFF2-40B4-BE49-F238E27FC236}">
                <a16:creationId xmlns:a16="http://schemas.microsoft.com/office/drawing/2014/main" id="{C405D39F-74F2-1E44-B6A3-F086EA610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3A731F-4275-6E4E-9E99-AC78165A792F}"/>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1410713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5F2422-EF81-C042-80E1-DA09A7C7E3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883302-58A6-9B48-909B-04691B8F51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A853F-2AFB-C043-B398-41488AE3F8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EDC753-480B-304E-8A48-819654E3B4C9}" type="datetimeFigureOut">
              <a:rPr lang="en-US" smtClean="0"/>
              <a:t>8/9/2021</a:t>
            </a:fld>
            <a:endParaRPr lang="en-US"/>
          </a:p>
        </p:txBody>
      </p:sp>
      <p:sp>
        <p:nvSpPr>
          <p:cNvPr id="5" name="Footer Placeholder 4">
            <a:extLst>
              <a:ext uri="{FF2B5EF4-FFF2-40B4-BE49-F238E27FC236}">
                <a16:creationId xmlns:a16="http://schemas.microsoft.com/office/drawing/2014/main" id="{357E2BE2-58AF-1644-B5AD-19EC59EA9D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7F6FE3-E9BF-314A-B695-89C46C673E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3D845-6166-C742-8240-B86DFD247675}" type="slidenum">
              <a:rPr lang="en-US" smtClean="0"/>
              <a:t>‹#›</a:t>
            </a:fld>
            <a:endParaRPr lang="en-US"/>
          </a:p>
        </p:txBody>
      </p:sp>
    </p:spTree>
    <p:extLst>
      <p:ext uri="{BB962C8B-B14F-4D97-AF65-F5344CB8AC3E}">
        <p14:creationId xmlns:p14="http://schemas.microsoft.com/office/powerpoint/2010/main" val="219052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3F734-492B-4478-94A1-1F301D897A3C}"/>
              </a:ext>
            </a:extLst>
          </p:cNvPr>
          <p:cNvSpPr>
            <a:spLocks noGrp="1"/>
          </p:cNvSpPr>
          <p:nvPr>
            <p:ph type="ctrTitle"/>
          </p:nvPr>
        </p:nvSpPr>
        <p:spPr/>
        <p:txBody>
          <a:bodyPr/>
          <a:lstStyle/>
          <a:p>
            <a:r>
              <a:rPr lang="en-US" dirty="0"/>
              <a:t>Hold for title slide</a:t>
            </a:r>
          </a:p>
        </p:txBody>
      </p:sp>
      <p:sp>
        <p:nvSpPr>
          <p:cNvPr id="3" name="Subtitle 2">
            <a:extLst>
              <a:ext uri="{FF2B5EF4-FFF2-40B4-BE49-F238E27FC236}">
                <a16:creationId xmlns:a16="http://schemas.microsoft.com/office/drawing/2014/main" id="{9E1C3C09-6DE1-4EA6-9269-0EE602089CA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F3C0F625-34B3-46E2-844B-65362D623318}"/>
              </a:ext>
            </a:extLst>
          </p:cNvPr>
          <p:cNvPicPr>
            <a:picLocks noChangeAspect="1"/>
          </p:cNvPicPr>
          <p:nvPr/>
        </p:nvPicPr>
        <p:blipFill>
          <a:blip r:embed="rId2"/>
          <a:stretch>
            <a:fillRect/>
          </a:stretch>
        </p:blipFill>
        <p:spPr>
          <a:xfrm>
            <a:off x="27900" y="0"/>
            <a:ext cx="12164100" cy="6857999"/>
          </a:xfrm>
          <a:prstGeom prst="rect">
            <a:avLst/>
          </a:prstGeom>
        </p:spPr>
      </p:pic>
    </p:spTree>
    <p:extLst>
      <p:ext uri="{BB962C8B-B14F-4D97-AF65-F5344CB8AC3E}">
        <p14:creationId xmlns:p14="http://schemas.microsoft.com/office/powerpoint/2010/main" val="520053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t="7865" b="7865"/>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651473" y="944218"/>
            <a:ext cx="10880034" cy="3009088"/>
          </a:xfrm>
        </p:spPr>
        <p:txBody>
          <a:bodyPr vert="horz" lIns="91440" tIns="45720" rIns="91440" bIns="45720" rtlCol="0" anchor="t">
            <a:noAutofit/>
          </a:bodyPr>
          <a:lstStyle/>
          <a:p>
            <a:pPr>
              <a:lnSpc>
                <a:spcPct val="114000"/>
              </a:lnSpc>
            </a:pPr>
            <a:r>
              <a:rPr lang="en-US" sz="1800" dirty="0">
                <a:latin typeface="Lato" panose="020F0502020204030203"/>
              </a:rPr>
              <a:t>In most places, yes</a:t>
            </a:r>
            <a:r>
              <a:rPr lang="en-US" sz="1800" b="1" dirty="0">
                <a:latin typeface="Lato" panose="020F0502020204030203"/>
              </a:rPr>
              <a:t>. However, the CDC currently suggests that even fully vaccinated people should continue to wear masks indoors in areas of high transmission, since vaccinated people are still effective carriers and spreaders of the now-dominant Delta variant</a:t>
            </a:r>
            <a:r>
              <a:rPr lang="en-US" sz="1800" dirty="0">
                <a:latin typeface="Lato" panose="020F0502020204030203"/>
              </a:rPr>
              <a:t>. </a:t>
            </a:r>
            <a:r>
              <a:rPr lang="en-US" sz="1800" dirty="0">
                <a:solidFill>
                  <a:srgbClr val="FFFFFF"/>
                </a:solidFill>
                <a:latin typeface="Lato" panose="020F0502020204030203"/>
              </a:rPr>
              <a:t>Additionally, some states or localities may have stricter mask requirements that should be followed. However, absent such requirements, having different rules for vaccinated vs. unvaccinated is acceptable since it is not based on a </a:t>
            </a:r>
            <a:r>
              <a:rPr lang="en-US" sz="1800" i="1" dirty="0">
                <a:solidFill>
                  <a:srgbClr val="FFFFFF"/>
                </a:solidFill>
                <a:latin typeface="Lato" panose="020F0502020204030203"/>
              </a:rPr>
              <a:t>protected class.</a:t>
            </a:r>
            <a:br>
              <a:rPr lang="en-US" sz="1800" i="1" dirty="0">
                <a:solidFill>
                  <a:srgbClr val="FFFFFF"/>
                </a:solidFill>
                <a:latin typeface="Lato" panose="020F0502020204030203"/>
              </a:rPr>
            </a:br>
            <a:br>
              <a:rPr lang="en-US" sz="1800" dirty="0">
                <a:solidFill>
                  <a:srgbClr val="FFFFFF"/>
                </a:solidFill>
                <a:latin typeface="Lato" panose="020F0502020204030203"/>
              </a:rPr>
            </a:br>
            <a:r>
              <a:rPr lang="en-US" sz="1800" dirty="0">
                <a:solidFill>
                  <a:srgbClr val="FFFFFF"/>
                </a:solidFill>
                <a:latin typeface="Lato" panose="020F0502020204030203"/>
              </a:rPr>
              <a:t>Treating these groups differently is generally not illegal employment discrimination and employers should not think of it as treating employees more or less favorably, but simply as following current public health guidelines. This should be emphasized when talking to employees about the different rules for those who are vaccinated or unvaccinated.</a:t>
            </a:r>
            <a:br>
              <a:rPr lang="en-US" sz="1800" dirty="0">
                <a:solidFill>
                  <a:srgbClr val="FFFFFF"/>
                </a:solidFill>
                <a:latin typeface="Lato" panose="020F0502020204030203"/>
              </a:rPr>
            </a:br>
            <a:br>
              <a:rPr lang="en-US" sz="1800" dirty="0">
                <a:solidFill>
                  <a:srgbClr val="FFFFFF"/>
                </a:solidFill>
                <a:latin typeface="Lato" panose="020F0502020204030203"/>
              </a:rPr>
            </a:br>
            <a:r>
              <a:rPr lang="en-US" sz="1800" dirty="0">
                <a:solidFill>
                  <a:srgbClr val="FFFFFF"/>
                </a:solidFill>
                <a:latin typeface="Lato" panose="020F0502020204030203"/>
              </a:rPr>
              <a:t>Keep in mind that some employees will be unvaccinated due to disability, pregnancy, or religious beliefs. Employers should be careful to ensure that these employees are not harassed because of their vaccination status (which will be obvious if they are required to wear a mask when fully vaccinated employees are not). While preventing harassment of </a:t>
            </a:r>
            <a:r>
              <a:rPr lang="en-US" sz="1800" b="1" i="1" dirty="0">
                <a:solidFill>
                  <a:srgbClr val="FFFFFF"/>
                </a:solidFill>
                <a:latin typeface="Lato" panose="020F0502020204030203"/>
              </a:rPr>
              <a:t>any </a:t>
            </a:r>
            <a:r>
              <a:rPr lang="en-US" sz="1800" dirty="0">
                <a:solidFill>
                  <a:srgbClr val="FFFFFF"/>
                </a:solidFill>
                <a:latin typeface="Lato" panose="020F0502020204030203"/>
              </a:rPr>
              <a:t>employee who is unvaccinated is a best practice to maintain morale and productivity in the workplace, employees who are unvaccinated for these particular reasons have protections under Title VII of the Civil Rights Act and the Americans with Disabilities Act (ADA). </a:t>
            </a:r>
            <a:br>
              <a:rPr lang="en-US" sz="1800" dirty="0">
                <a:solidFill>
                  <a:srgbClr val="FFFFFF"/>
                </a:solidFill>
                <a:latin typeface="Lato" panose="020F0502020204030203"/>
              </a:rPr>
            </a:br>
            <a:br>
              <a:rPr lang="en-US" sz="1800" dirty="0">
                <a:solidFill>
                  <a:srgbClr val="FFFFFF"/>
                </a:solidFill>
                <a:latin typeface="Lato" panose="020F0502020204030203"/>
              </a:rPr>
            </a:br>
            <a:endParaRPr lang="en-US" sz="1800" dirty="0">
              <a:solidFill>
                <a:srgbClr val="FFFFFF"/>
              </a:solidFill>
              <a:latin typeface="Lato" panose="020F0502020204030203"/>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567569" y="238243"/>
            <a:ext cx="10058400" cy="584775"/>
          </a:xfrm>
          <a:prstGeom prst="rect">
            <a:avLst/>
          </a:prstGeom>
          <a:noFill/>
        </p:spPr>
        <p:txBody>
          <a:bodyPr wrap="square" rtlCol="0">
            <a:spAutoFit/>
          </a:bodyPr>
          <a:lstStyle/>
          <a:p>
            <a:pPr>
              <a:spcAft>
                <a:spcPts val="600"/>
              </a:spcAft>
            </a:pPr>
            <a:r>
              <a:rPr lang="en-US" sz="3200" b="1" dirty="0">
                <a:solidFill>
                  <a:schemeClr val="accent2">
                    <a:lumMod val="20000"/>
                    <a:lumOff val="80000"/>
                  </a:schemeClr>
                </a:solidFill>
              </a:rPr>
              <a:t>Q1 Answer</a:t>
            </a:r>
            <a:endParaRPr lang="en-US" sz="3200"/>
          </a:p>
        </p:txBody>
      </p:sp>
    </p:spTree>
    <p:extLst>
      <p:ext uri="{BB962C8B-B14F-4D97-AF65-F5344CB8AC3E}">
        <p14:creationId xmlns:p14="http://schemas.microsoft.com/office/powerpoint/2010/main" val="17576011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alphaModFix amt="49000"/>
          </a:blip>
          <a:srcRect t="7816" b="7816"/>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67569" y="97913"/>
            <a:ext cx="10743161" cy="3954135"/>
          </a:xfrm>
        </p:spPr>
        <p:txBody>
          <a:bodyPr vert="horz" lIns="91440" tIns="45720" rIns="91440" bIns="45720" rtlCol="0" anchor="b">
            <a:noAutofit/>
          </a:bodyPr>
          <a:lstStyle/>
          <a:p>
            <a:pPr>
              <a:lnSpc>
                <a:spcPct val="150000"/>
              </a:lnSpc>
            </a:pPr>
            <a:r>
              <a:rPr lang="en-US" sz="1600" dirty="0">
                <a:latin typeface="Lato" panose="020F0502020204030203"/>
              </a:rPr>
              <a:t>Numerous bills have been introduced at the state level to make vaccination status a protected characteristic and it appears that some Governors may create protections via Executive Order (EO). So far only Montana’s law has passed, but it appears to prevent employers not only from excluding unvaccinated workers but also from asking them to wear masks if vaccinated employees don’t have to. The current EOs do not appear to impact private employers. Employers should check for state law before making policies that treat vaccinated and unvaccinated workers differently.</a:t>
            </a:r>
            <a:br>
              <a:rPr lang="en-US" sz="1600" dirty="0">
                <a:latin typeface="Lato" panose="020F0502020204030203"/>
              </a:rPr>
            </a:br>
            <a:endParaRPr lang="en-US" sz="1600" dirty="0">
              <a:latin typeface="Lato" panose="020F0502020204030203"/>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567569" y="811879"/>
            <a:ext cx="10058400" cy="584775"/>
          </a:xfrm>
          <a:prstGeom prst="rect">
            <a:avLst/>
          </a:prstGeom>
          <a:noFill/>
        </p:spPr>
        <p:txBody>
          <a:bodyPr wrap="square" rtlCol="0">
            <a:spAutoFit/>
          </a:bodyPr>
          <a:lstStyle/>
          <a:p>
            <a:r>
              <a:rPr lang="en-US" sz="3200" b="1" dirty="0">
                <a:solidFill>
                  <a:schemeClr val="accent2">
                    <a:lumMod val="20000"/>
                    <a:lumOff val="80000"/>
                  </a:schemeClr>
                </a:solidFill>
              </a:rPr>
              <a:t>Legislative Note</a:t>
            </a:r>
            <a:endParaRPr lang="en-US" sz="3200" dirty="0"/>
          </a:p>
        </p:txBody>
      </p:sp>
    </p:spTree>
    <p:extLst>
      <p:ext uri="{BB962C8B-B14F-4D97-AF65-F5344CB8AC3E}">
        <p14:creationId xmlns:p14="http://schemas.microsoft.com/office/powerpoint/2010/main" val="39350981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AC7B7F96-B091-1A41-8318-589F3D53CCE1}"/>
              </a:ext>
            </a:extLst>
          </p:cNvPr>
          <p:cNvPicPr>
            <a:picLocks noGrp="1" noChangeAspect="1"/>
          </p:cNvPicPr>
          <p:nvPr>
            <p:ph idx="1"/>
          </p:nvPr>
        </p:nvPicPr>
        <p:blipFill>
          <a:blip r:embed="rId2">
            <a:alphaModFix amt="48000"/>
          </a:blip>
          <a:srcRect t="7813" b="7813"/>
          <a:stretch/>
        </p:blipFill>
        <p:spPr>
          <a:xfrm>
            <a:off x="-1" y="10"/>
            <a:ext cx="12192001" cy="6857990"/>
          </a:xfrm>
          <a:prstGeom prst="rect">
            <a:avLst/>
          </a:prstGeom>
        </p:spPr>
      </p:pic>
      <p:sp>
        <p:nvSpPr>
          <p:cNvPr id="10" name="TextBox 9">
            <a:extLst>
              <a:ext uri="{FF2B5EF4-FFF2-40B4-BE49-F238E27FC236}">
                <a16:creationId xmlns:a16="http://schemas.microsoft.com/office/drawing/2014/main" id="{67D6E03E-174B-470A-8D41-D435C44C9582}"/>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2800" dirty="0">
              <a:solidFill>
                <a:schemeClr val="bg1"/>
              </a:solidFill>
              <a:latin typeface="Lato" panose="020F0502020204030203"/>
              <a:ea typeface="+mj-ea"/>
              <a:cs typeface="+mj-cs"/>
            </a:endParaRPr>
          </a:p>
        </p:txBody>
      </p:sp>
      <p:sp>
        <p:nvSpPr>
          <p:cNvPr id="35"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8E6C4B-B267-4AA8-B665-081231E648C3}"/>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i="0" dirty="0">
                <a:solidFill>
                  <a:schemeClr val="bg1"/>
                </a:solidFill>
                <a:effectLst/>
                <a:latin typeface="Lato" panose="020F0502020204030203"/>
              </a:rPr>
              <a:t>Can we bring back only vaccinated employees?</a:t>
            </a:r>
            <a:endParaRPr lang="en-US" sz="2400" dirty="0">
              <a:solidFill>
                <a:schemeClr val="bg1"/>
              </a:solidFill>
              <a:latin typeface="Lato" panose="020F0502020204030203"/>
              <a:ea typeface="+mj-ea"/>
              <a:cs typeface="+mj-cs"/>
            </a:endParaRPr>
          </a:p>
        </p:txBody>
      </p:sp>
      <p:sp>
        <p:nvSpPr>
          <p:cNvPr id="2" name="TextBox 1">
            <a:extLst>
              <a:ext uri="{FF2B5EF4-FFF2-40B4-BE49-F238E27FC236}">
                <a16:creationId xmlns:a16="http://schemas.microsoft.com/office/drawing/2014/main" id="{5E128A32-3DFF-4B6E-9E81-308D9D0E172D}"/>
              </a:ext>
            </a:extLst>
          </p:cNvPr>
          <p:cNvSpPr txBox="1"/>
          <p:nvPr/>
        </p:nvSpPr>
        <p:spPr>
          <a:xfrm>
            <a:off x="3321872" y="2958690"/>
            <a:ext cx="2161309" cy="769441"/>
          </a:xfrm>
          <a:prstGeom prst="rect">
            <a:avLst/>
          </a:prstGeom>
          <a:noFill/>
        </p:spPr>
        <p:txBody>
          <a:bodyPr wrap="square" rtlCol="0">
            <a:spAutoFit/>
          </a:bodyPr>
          <a:lstStyle/>
          <a:p>
            <a:r>
              <a:rPr lang="en-US" sz="4400" b="1" dirty="0">
                <a:solidFill>
                  <a:schemeClr val="accent2">
                    <a:lumMod val="20000"/>
                    <a:lumOff val="80000"/>
                  </a:schemeClr>
                </a:solidFill>
                <a:latin typeface="Lato" panose="020F0502020204030203"/>
              </a:rPr>
              <a:t>Q2</a:t>
            </a:r>
          </a:p>
        </p:txBody>
      </p:sp>
    </p:spTree>
    <p:extLst>
      <p:ext uri="{BB962C8B-B14F-4D97-AF65-F5344CB8AC3E}">
        <p14:creationId xmlns:p14="http://schemas.microsoft.com/office/powerpoint/2010/main" val="2062641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alphaModFix amt="28000"/>
          </a:blip>
          <a:srcRect t="7812" b="7812"/>
          <a:stretch/>
        </p:blipFill>
        <p:spPr>
          <a:xfrm>
            <a:off x="20" y="9644"/>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488056" y="1104266"/>
            <a:ext cx="10743161" cy="3954135"/>
          </a:xfrm>
        </p:spPr>
        <p:txBody>
          <a:bodyPr vert="horz" lIns="91440" tIns="45720" rIns="91440" bIns="45720" rtlCol="0" anchor="t">
            <a:noAutofit/>
          </a:bodyPr>
          <a:lstStyle/>
          <a:p>
            <a:pPr>
              <a:lnSpc>
                <a:spcPct val="150000"/>
              </a:lnSpc>
            </a:pPr>
            <a:r>
              <a:rPr lang="en-US" sz="1600" dirty="0">
                <a:latin typeface="Lato" panose="020F0502020204030203"/>
              </a:rPr>
              <a:t>It depends.</a:t>
            </a:r>
            <a:r>
              <a:rPr lang="en-US" sz="1600" b="1" dirty="0">
                <a:latin typeface="Lato" panose="020F0502020204030203"/>
              </a:rPr>
              <a:t> </a:t>
            </a:r>
            <a:r>
              <a:rPr lang="en-US" sz="1600" dirty="0">
                <a:latin typeface="Lato" panose="020F0502020204030203"/>
              </a:rPr>
              <a:t>Unless state or local law says otherwise, you could exclude employees from the workplace who are not vaccinated for reasons </a:t>
            </a:r>
            <a:r>
              <a:rPr lang="en-US" sz="1600" i="1" dirty="0">
                <a:latin typeface="Lato" panose="020F0502020204030203"/>
              </a:rPr>
              <a:t>other</a:t>
            </a:r>
            <a:r>
              <a:rPr lang="en-US" sz="1600" dirty="0">
                <a:latin typeface="Lato" panose="020F0502020204030203"/>
              </a:rPr>
              <a:t> than disability, pregnancy, or religious belief, since choosing to forgo vaccination for other reasons is not generally a protected class or characteristic.</a:t>
            </a:r>
            <a:br>
              <a:rPr lang="en-US" sz="1600" dirty="0">
                <a:latin typeface="Lato" panose="020F0502020204030203"/>
              </a:rPr>
            </a:br>
            <a:br>
              <a:rPr lang="en-US" sz="1600" dirty="0">
                <a:latin typeface="Lato" panose="020F0502020204030203"/>
              </a:rPr>
            </a:br>
            <a:r>
              <a:rPr lang="en-US" sz="1600" dirty="0">
                <a:latin typeface="Lato" panose="020F0502020204030203"/>
              </a:rPr>
              <a:t>Employers who want to exclude unvaccinated employees will need to make reasonable accommodations for employees who are unvaccinated due to disability, pregnancy, or religious belief. If there is no reasonable accommodation that would allow them to be in the workplace without posing a "direct threat," they too could be excluded. Whether a direct threat exists, and if it can be mitigated, is extremely fact specific. </a:t>
            </a:r>
            <a:br>
              <a:rPr lang="en-US" sz="1600" dirty="0">
                <a:latin typeface="Lato" panose="020F0502020204030203"/>
              </a:rPr>
            </a:br>
            <a:br>
              <a:rPr lang="en-US" sz="1600" dirty="0">
                <a:latin typeface="Lato" panose="020F0502020204030203"/>
              </a:rPr>
            </a:br>
            <a:r>
              <a:rPr lang="en-US" sz="1600" dirty="0">
                <a:latin typeface="Lato" panose="020F0502020204030203"/>
              </a:rPr>
              <a:t>Even when you could exclude an unvaccinated employee, we generally wouldn’t recommend it. Litigation around mandatory vaccination (which is, in effect, what an exclusion rule creates) is ramping up, and even pre-litigation expenses can add up fast. In many cases, an alternative approach of requiring unvaccinated employees to continue wearing masks and maintaining social distance will achieve similar results in term of workplace safety. That said, any approach to bringing employees back will require a workplace-specific risk assessment. </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488056" y="470535"/>
            <a:ext cx="10058400" cy="584775"/>
          </a:xfrm>
          <a:prstGeom prst="rect">
            <a:avLst/>
          </a:prstGeom>
          <a:noFill/>
        </p:spPr>
        <p:txBody>
          <a:bodyPr wrap="square" rtlCol="0">
            <a:spAutoFit/>
          </a:bodyPr>
          <a:lstStyle/>
          <a:p>
            <a:r>
              <a:rPr lang="en-US" sz="3200" b="1" dirty="0">
                <a:solidFill>
                  <a:schemeClr val="accent2">
                    <a:lumMod val="20000"/>
                    <a:lumOff val="80000"/>
                  </a:schemeClr>
                </a:solidFill>
              </a:rPr>
              <a:t>Q2 Answer</a:t>
            </a:r>
            <a:endParaRPr lang="en-US" sz="3200" dirty="0"/>
          </a:p>
        </p:txBody>
      </p:sp>
    </p:spTree>
    <p:extLst>
      <p:ext uri="{BB962C8B-B14F-4D97-AF65-F5344CB8AC3E}">
        <p14:creationId xmlns:p14="http://schemas.microsoft.com/office/powerpoint/2010/main" val="23316199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AC7B7F96-B091-1A41-8318-589F3D53CCE1}"/>
              </a:ext>
            </a:extLst>
          </p:cNvPr>
          <p:cNvPicPr>
            <a:picLocks noGrp="1" noChangeAspect="1"/>
          </p:cNvPicPr>
          <p:nvPr>
            <p:ph idx="1"/>
          </p:nvPr>
        </p:nvPicPr>
        <p:blipFill>
          <a:blip r:embed="rId2">
            <a:alphaModFix amt="48000"/>
          </a:blip>
          <a:srcRect t="31214" b="31214"/>
          <a:stretch/>
        </p:blipFill>
        <p:spPr>
          <a:xfrm>
            <a:off x="-1" y="10"/>
            <a:ext cx="12192001" cy="6857990"/>
          </a:xfrm>
          <a:prstGeom prst="rect">
            <a:avLst/>
          </a:prstGeom>
        </p:spPr>
      </p:pic>
      <p:sp>
        <p:nvSpPr>
          <p:cNvPr id="10" name="TextBox 9">
            <a:extLst>
              <a:ext uri="{FF2B5EF4-FFF2-40B4-BE49-F238E27FC236}">
                <a16:creationId xmlns:a16="http://schemas.microsoft.com/office/drawing/2014/main" id="{67D6E03E-174B-470A-8D41-D435C44C9582}"/>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2800" dirty="0">
              <a:solidFill>
                <a:schemeClr val="bg1"/>
              </a:solidFill>
              <a:latin typeface="Lato" panose="020F0502020204030203"/>
              <a:ea typeface="+mj-ea"/>
              <a:cs typeface="+mj-cs"/>
            </a:endParaRPr>
          </a:p>
        </p:txBody>
      </p:sp>
      <p:sp>
        <p:nvSpPr>
          <p:cNvPr id="35"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8E6C4B-B267-4AA8-B665-081231E648C3}"/>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i="0" dirty="0">
                <a:solidFill>
                  <a:schemeClr val="bg1"/>
                </a:solidFill>
                <a:effectLst/>
                <a:latin typeface="Lato" panose="020F0502020204030203"/>
              </a:rPr>
              <a:t>Is it illegal discrimination to treat vaccinated and unvaccinated employees differently?</a:t>
            </a:r>
            <a:endParaRPr lang="en-US" sz="2400" dirty="0">
              <a:solidFill>
                <a:schemeClr val="bg1"/>
              </a:solidFill>
              <a:latin typeface="Lato" panose="020F0502020204030203"/>
              <a:ea typeface="+mj-ea"/>
              <a:cs typeface="+mj-cs"/>
            </a:endParaRPr>
          </a:p>
        </p:txBody>
      </p:sp>
      <p:sp>
        <p:nvSpPr>
          <p:cNvPr id="2" name="TextBox 1">
            <a:extLst>
              <a:ext uri="{FF2B5EF4-FFF2-40B4-BE49-F238E27FC236}">
                <a16:creationId xmlns:a16="http://schemas.microsoft.com/office/drawing/2014/main" id="{5E128A32-3DFF-4B6E-9E81-308D9D0E172D}"/>
              </a:ext>
            </a:extLst>
          </p:cNvPr>
          <p:cNvSpPr txBox="1"/>
          <p:nvPr/>
        </p:nvSpPr>
        <p:spPr>
          <a:xfrm>
            <a:off x="3321872" y="2958690"/>
            <a:ext cx="2161309" cy="769441"/>
          </a:xfrm>
          <a:prstGeom prst="rect">
            <a:avLst/>
          </a:prstGeom>
          <a:noFill/>
        </p:spPr>
        <p:txBody>
          <a:bodyPr wrap="square" rtlCol="0">
            <a:spAutoFit/>
          </a:bodyPr>
          <a:lstStyle/>
          <a:p>
            <a:r>
              <a:rPr lang="en-US" sz="4400" b="1" dirty="0">
                <a:solidFill>
                  <a:schemeClr val="accent2">
                    <a:lumMod val="20000"/>
                    <a:lumOff val="80000"/>
                  </a:schemeClr>
                </a:solidFill>
                <a:latin typeface="Lato" panose="020F0502020204030203"/>
              </a:rPr>
              <a:t>Q3</a:t>
            </a:r>
          </a:p>
        </p:txBody>
      </p:sp>
    </p:spTree>
    <p:extLst>
      <p:ext uri="{BB962C8B-B14F-4D97-AF65-F5344CB8AC3E}">
        <p14:creationId xmlns:p14="http://schemas.microsoft.com/office/powerpoint/2010/main" val="881754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alphaModFix amt="48000"/>
          </a:blip>
          <a:srcRect t="31214" b="31214"/>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77640" y="1063241"/>
            <a:ext cx="10251093" cy="3954135"/>
          </a:xfrm>
        </p:spPr>
        <p:txBody>
          <a:bodyPr vert="horz" lIns="91440" tIns="45720" rIns="91440" bIns="45720" rtlCol="0" anchor="t">
            <a:noAutofit/>
          </a:bodyPr>
          <a:lstStyle/>
          <a:p>
            <a:r>
              <a:rPr lang="en-US" sz="1600" dirty="0">
                <a:latin typeface="Lato" panose="020F0502020204030203"/>
              </a:rPr>
              <a:t>It depends. Different treatment that is reasonably related to workplace safety – such as having non-vaccinated employees continue to wear masks – is generally okay. Employers should make a concerted effort to only treat vaccinated and unvaccinated employees differently </a:t>
            </a:r>
            <a:r>
              <a:rPr lang="en-US" sz="1600" i="1" dirty="0">
                <a:latin typeface="Lato" panose="020F0502020204030203"/>
              </a:rPr>
              <a:t>to the extent necessary</a:t>
            </a:r>
            <a:r>
              <a:rPr lang="en-US" sz="1600" dirty="0">
                <a:latin typeface="Lato" panose="020F0502020204030203"/>
              </a:rPr>
              <a:t> to ensure the safety of all those in the workplace. Additionally, employers must make reasonable accommodations for employees who are unvaccinated due to disability, pregnancy, or religious belief; treating these employees differently without trying to work with them would be illegal discrimination.</a:t>
            </a:r>
            <a:br>
              <a:rPr lang="en-US" sz="1600" dirty="0">
                <a:latin typeface="Lato" panose="020F0502020204030203"/>
              </a:rPr>
            </a:br>
            <a:br>
              <a:rPr lang="en-US" sz="1600" dirty="0">
                <a:latin typeface="Lato" panose="020F0502020204030203"/>
              </a:rPr>
            </a:br>
            <a:r>
              <a:rPr lang="en-US" sz="1600" dirty="0">
                <a:latin typeface="Lato" panose="020F0502020204030203"/>
              </a:rPr>
              <a:t>Vaccination incentive programs also must allow for accommodations for employees who can’t get vaccinated due to disability, pregnancy, or religion. For example, if you offer $100 for getting vaccinated, or throw a pizza party for vaccinated employees, an employee with a disability that prevented vaccination would need to be able to earn the $100 or attend the pizza party by doing something </a:t>
            </a:r>
            <a:r>
              <a:rPr lang="en-US" sz="1600" i="1" dirty="0">
                <a:latin typeface="Lato" panose="020F0502020204030203"/>
              </a:rPr>
              <a:t>else </a:t>
            </a:r>
            <a:r>
              <a:rPr lang="en-US" sz="1600" dirty="0">
                <a:latin typeface="Lato" panose="020F0502020204030203"/>
              </a:rPr>
              <a:t>that similarly advances safety in the workplace, like wearing a mask, undergoing regular COVID testing, or taking a course on preventing the spread of viruses. </a:t>
            </a:r>
            <a:br>
              <a:rPr lang="en-US" sz="1600" dirty="0">
                <a:latin typeface="Lato" panose="020F0502020204030203"/>
              </a:rPr>
            </a:br>
            <a:br>
              <a:rPr lang="en-US" sz="1600" dirty="0">
                <a:latin typeface="Lato" panose="020F0502020204030203"/>
              </a:rPr>
            </a:br>
            <a:r>
              <a:rPr lang="en-US" sz="1600" dirty="0">
                <a:latin typeface="Lato" panose="020F0502020204030203"/>
              </a:rPr>
              <a:t>While employees who are unvaccinated for reasons other than disability, pregnancy, or religion are not entitled to these kinds of accommodations, it may make sense to provide them anyway, both to encourage the alternative safety-enhancing behaviors, and to reduce the likelihood that they will complain about how they are being treated. There is also the possibility that treating unvaccinated employees differently will have a "disparate impact" on those of a certain race or ethnicity. Disparate impact claims generally arise when an employer is trying to do something in the best interest of the company, but the methods they use ultimately harm a certain protected class. In the case of excluding unvaccinated employees, or offering cash incentives to those who are vaccinated, there could be a disparate impact on employees of color, whose vaccination rates are lagging behind those of white employees. </a:t>
            </a:r>
            <a:br>
              <a:rPr lang="en-US" sz="1600" dirty="0">
                <a:latin typeface="Lato" panose="020F0502020204030203"/>
              </a:rPr>
            </a:br>
            <a:br>
              <a:rPr lang="en-US" sz="1600" dirty="0">
                <a:latin typeface="Lato" panose="020F0502020204030203"/>
              </a:rPr>
            </a:br>
            <a:endParaRPr lang="en-US" sz="1600" dirty="0">
              <a:latin typeface="Lato" panose="020F0502020204030203"/>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512985" y="342979"/>
            <a:ext cx="10058400" cy="584775"/>
          </a:xfrm>
          <a:prstGeom prst="rect">
            <a:avLst/>
          </a:prstGeom>
          <a:noFill/>
        </p:spPr>
        <p:txBody>
          <a:bodyPr wrap="square" rtlCol="0">
            <a:spAutoFit/>
          </a:bodyPr>
          <a:lstStyle/>
          <a:p>
            <a:r>
              <a:rPr lang="en-US" sz="3200" b="1" dirty="0">
                <a:solidFill>
                  <a:schemeClr val="accent2">
                    <a:lumMod val="20000"/>
                    <a:lumOff val="80000"/>
                  </a:schemeClr>
                </a:solidFill>
              </a:rPr>
              <a:t>Q3 Answer</a:t>
            </a:r>
            <a:endParaRPr lang="en-US" sz="3200" dirty="0"/>
          </a:p>
        </p:txBody>
      </p:sp>
    </p:spTree>
    <p:extLst>
      <p:ext uri="{BB962C8B-B14F-4D97-AF65-F5344CB8AC3E}">
        <p14:creationId xmlns:p14="http://schemas.microsoft.com/office/powerpoint/2010/main" val="10419007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alphaModFix amt="48000"/>
          </a:blip>
          <a:srcRect t="7816" b="7816"/>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12985" y="1270731"/>
            <a:ext cx="9949233" cy="3954135"/>
          </a:xfrm>
        </p:spPr>
        <p:txBody>
          <a:bodyPr vert="horz" lIns="91440" tIns="45720" rIns="91440" bIns="45720" rtlCol="0" anchor="t">
            <a:noAutofit/>
          </a:bodyPr>
          <a:lstStyle/>
          <a:p>
            <a:pPr>
              <a:lnSpc>
                <a:spcPct val="114000"/>
              </a:lnSpc>
            </a:pPr>
            <a:r>
              <a:rPr lang="en-US" sz="1600" dirty="0">
                <a:latin typeface="Lato" panose="020F0502020204030203"/>
              </a:rPr>
              <a:t>Employers should also ensure that unvaccinated employees are not harassed by co-workers, managers, or customers, since disability, pregnancy, and religious beliefs are protected characteristics. Although employers do not have a </a:t>
            </a:r>
            <a:r>
              <a:rPr lang="en-US" sz="1600" i="1" dirty="0">
                <a:latin typeface="Lato" panose="020F0502020204030203"/>
              </a:rPr>
              <a:t>legal </a:t>
            </a:r>
            <a:r>
              <a:rPr lang="en-US" sz="1600" dirty="0">
                <a:latin typeface="Lato" panose="020F0502020204030203"/>
              </a:rPr>
              <a:t>obligation to prevent harassment of employees who are unvaccinated for other reasons, it is in the best interest of the employer to prevent this, as any kind of workplace harassment is going to lead to loss of productivity, morale issues, and quite possibly bad PR. </a:t>
            </a:r>
            <a:br>
              <a:rPr lang="en-US" sz="1600" dirty="0">
                <a:latin typeface="Lato" panose="020F0502020204030203"/>
              </a:rPr>
            </a:br>
            <a:br>
              <a:rPr lang="en-US" sz="1600" dirty="0">
                <a:latin typeface="Lato" panose="020F0502020204030203"/>
              </a:rPr>
            </a:br>
            <a:r>
              <a:rPr lang="en-US" sz="1600" dirty="0">
                <a:latin typeface="Lato" panose="020F0502020204030203"/>
              </a:rPr>
              <a:t>Alternately, do not discriminate against people who </a:t>
            </a:r>
            <a:r>
              <a:rPr lang="en-US" sz="1600" i="1" dirty="0">
                <a:latin typeface="Lato" panose="020F0502020204030203"/>
              </a:rPr>
              <a:t>have</a:t>
            </a:r>
            <a:r>
              <a:rPr lang="en-US" sz="1600" dirty="0">
                <a:latin typeface="Lato" panose="020F0502020204030203"/>
              </a:rPr>
              <a:t> been vaccinated and/or are wearing masks out of an abundance of caution. </a:t>
            </a:r>
            <a:br>
              <a:rPr lang="en-US" sz="1600" dirty="0">
                <a:latin typeface="Lato" panose="020F0502020204030203"/>
              </a:rPr>
            </a:br>
            <a:br>
              <a:rPr lang="en-US" sz="1600" dirty="0">
                <a:latin typeface="Lato" panose="020F0502020204030203"/>
              </a:rPr>
            </a:br>
            <a:endParaRPr lang="en-US" sz="1600" dirty="0">
              <a:latin typeface="Lato" panose="020F0502020204030203"/>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512985" y="481386"/>
            <a:ext cx="10058400" cy="584775"/>
          </a:xfrm>
          <a:prstGeom prst="rect">
            <a:avLst/>
          </a:prstGeom>
          <a:noFill/>
        </p:spPr>
        <p:txBody>
          <a:bodyPr wrap="square" rtlCol="0">
            <a:spAutoFit/>
          </a:bodyPr>
          <a:lstStyle/>
          <a:p>
            <a:r>
              <a:rPr lang="en-US" sz="3200" b="1" dirty="0">
                <a:solidFill>
                  <a:schemeClr val="accent2">
                    <a:lumMod val="20000"/>
                    <a:lumOff val="80000"/>
                  </a:schemeClr>
                </a:solidFill>
              </a:rPr>
              <a:t>Important Reminder</a:t>
            </a:r>
            <a:endParaRPr lang="en-US" sz="3200" dirty="0"/>
          </a:p>
        </p:txBody>
      </p:sp>
    </p:spTree>
    <p:extLst>
      <p:ext uri="{BB962C8B-B14F-4D97-AF65-F5344CB8AC3E}">
        <p14:creationId xmlns:p14="http://schemas.microsoft.com/office/powerpoint/2010/main" val="17306938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AC7B7F96-B091-1A41-8318-589F3D53CCE1}"/>
              </a:ext>
            </a:extLst>
          </p:cNvPr>
          <p:cNvPicPr>
            <a:picLocks noGrp="1" noChangeAspect="1"/>
          </p:cNvPicPr>
          <p:nvPr>
            <p:ph idx="1"/>
          </p:nvPr>
        </p:nvPicPr>
        <p:blipFill>
          <a:blip r:embed="rId2">
            <a:alphaModFix amt="75000"/>
          </a:blip>
          <a:srcRect t="31250" b="31250"/>
          <a:stretch/>
        </p:blipFill>
        <p:spPr>
          <a:xfrm>
            <a:off x="-1" y="10"/>
            <a:ext cx="12192001" cy="6857990"/>
          </a:xfrm>
          <a:prstGeom prst="rect">
            <a:avLst/>
          </a:prstGeom>
        </p:spPr>
      </p:pic>
      <p:sp>
        <p:nvSpPr>
          <p:cNvPr id="10" name="TextBox 9">
            <a:extLst>
              <a:ext uri="{FF2B5EF4-FFF2-40B4-BE49-F238E27FC236}">
                <a16:creationId xmlns:a16="http://schemas.microsoft.com/office/drawing/2014/main" id="{67D6E03E-174B-470A-8D41-D435C44C9582}"/>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2800" dirty="0">
              <a:solidFill>
                <a:schemeClr val="bg1"/>
              </a:solidFill>
              <a:latin typeface="Lato" panose="020F0502020204030203"/>
              <a:ea typeface="+mj-ea"/>
              <a:cs typeface="+mj-cs"/>
            </a:endParaRPr>
          </a:p>
        </p:txBody>
      </p:sp>
      <p:sp>
        <p:nvSpPr>
          <p:cNvPr id="35"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8E6C4B-B267-4AA8-B665-081231E648C3}"/>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i="0" dirty="0">
                <a:solidFill>
                  <a:schemeClr val="bg1"/>
                </a:solidFill>
                <a:effectLst/>
                <a:latin typeface="Lato" panose="020F0502020204030203"/>
              </a:rPr>
              <a:t>What do we do about employees who complain about wearing masks?</a:t>
            </a:r>
            <a:endParaRPr lang="en-US" sz="2400" dirty="0">
              <a:solidFill>
                <a:schemeClr val="bg1"/>
              </a:solidFill>
              <a:latin typeface="Lato" panose="020F0502020204030203"/>
              <a:ea typeface="+mj-ea"/>
              <a:cs typeface="+mj-cs"/>
            </a:endParaRPr>
          </a:p>
        </p:txBody>
      </p:sp>
      <p:sp>
        <p:nvSpPr>
          <p:cNvPr id="2" name="TextBox 1">
            <a:extLst>
              <a:ext uri="{FF2B5EF4-FFF2-40B4-BE49-F238E27FC236}">
                <a16:creationId xmlns:a16="http://schemas.microsoft.com/office/drawing/2014/main" id="{5E128A32-3DFF-4B6E-9E81-308D9D0E172D}"/>
              </a:ext>
            </a:extLst>
          </p:cNvPr>
          <p:cNvSpPr txBox="1"/>
          <p:nvPr/>
        </p:nvSpPr>
        <p:spPr>
          <a:xfrm>
            <a:off x="3321872" y="2958690"/>
            <a:ext cx="2161309" cy="769441"/>
          </a:xfrm>
          <a:prstGeom prst="rect">
            <a:avLst/>
          </a:prstGeom>
          <a:noFill/>
        </p:spPr>
        <p:txBody>
          <a:bodyPr wrap="square" rtlCol="0">
            <a:spAutoFit/>
          </a:bodyPr>
          <a:lstStyle/>
          <a:p>
            <a:r>
              <a:rPr lang="en-US" sz="4400" b="1" dirty="0">
                <a:solidFill>
                  <a:schemeClr val="accent2">
                    <a:lumMod val="20000"/>
                    <a:lumOff val="80000"/>
                  </a:schemeClr>
                </a:solidFill>
                <a:latin typeface="Lato" panose="020F0502020204030203"/>
              </a:rPr>
              <a:t>Q4</a:t>
            </a:r>
          </a:p>
        </p:txBody>
      </p:sp>
    </p:spTree>
    <p:extLst>
      <p:ext uri="{BB962C8B-B14F-4D97-AF65-F5344CB8AC3E}">
        <p14:creationId xmlns:p14="http://schemas.microsoft.com/office/powerpoint/2010/main" val="2285032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alphaModFix amt="75000"/>
          </a:blip>
          <a:srcRect t="31250" b="31250"/>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12985" y="1270731"/>
            <a:ext cx="9949233" cy="3954135"/>
          </a:xfrm>
        </p:spPr>
        <p:txBody>
          <a:bodyPr vert="horz" lIns="91440" tIns="45720" rIns="91440" bIns="45720" rtlCol="0" anchor="t">
            <a:noAutofit/>
          </a:bodyPr>
          <a:lstStyle/>
          <a:p>
            <a:pPr>
              <a:lnSpc>
                <a:spcPct val="114000"/>
              </a:lnSpc>
            </a:pPr>
            <a:r>
              <a:rPr lang="en-US" sz="2000" dirty="0">
                <a:latin typeface="Lato" panose="020F0502020204030203"/>
              </a:rPr>
              <a:t>Provide them with the CDC’s and OSHA’s current guidance as well as any applicable state or local requirements. You can explain that the company is doing what public health authorities recommend to keep people safe and that you are responsible for complying with OSHA’s general duty clause.</a:t>
            </a:r>
            <a:br>
              <a:rPr lang="en-US" sz="2000" dirty="0">
                <a:latin typeface="Lato" panose="020F0502020204030203"/>
              </a:rPr>
            </a:br>
            <a:endParaRPr lang="en-US" sz="2000" dirty="0">
              <a:latin typeface="Lato" panose="020F0502020204030203"/>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512985" y="481386"/>
            <a:ext cx="10058400" cy="584775"/>
          </a:xfrm>
          <a:prstGeom prst="rect">
            <a:avLst/>
          </a:prstGeom>
          <a:noFill/>
        </p:spPr>
        <p:txBody>
          <a:bodyPr wrap="square" rtlCol="0">
            <a:spAutoFit/>
          </a:bodyPr>
          <a:lstStyle/>
          <a:p>
            <a:r>
              <a:rPr lang="en-US" sz="3200" b="1" dirty="0">
                <a:solidFill>
                  <a:schemeClr val="accent2">
                    <a:lumMod val="20000"/>
                    <a:lumOff val="80000"/>
                  </a:schemeClr>
                </a:solidFill>
              </a:rPr>
              <a:t>Q4 Answer</a:t>
            </a:r>
            <a:endParaRPr lang="en-US" sz="3200" dirty="0"/>
          </a:p>
        </p:txBody>
      </p:sp>
    </p:spTree>
    <p:extLst>
      <p:ext uri="{BB962C8B-B14F-4D97-AF65-F5344CB8AC3E}">
        <p14:creationId xmlns:p14="http://schemas.microsoft.com/office/powerpoint/2010/main" val="8372197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AC7B7F96-B091-1A41-8318-589F3D53CCE1}"/>
              </a:ext>
            </a:extLst>
          </p:cNvPr>
          <p:cNvPicPr>
            <a:picLocks noGrp="1" noChangeAspect="1"/>
          </p:cNvPicPr>
          <p:nvPr>
            <p:ph idx="1"/>
          </p:nvPr>
        </p:nvPicPr>
        <p:blipFill>
          <a:blip r:embed="rId2">
            <a:alphaModFix amt="48000"/>
          </a:blip>
          <a:srcRect t="10623" b="10623"/>
          <a:stretch/>
        </p:blipFill>
        <p:spPr>
          <a:xfrm>
            <a:off x="-1" y="10"/>
            <a:ext cx="12192001" cy="6857990"/>
          </a:xfrm>
          <a:prstGeom prst="rect">
            <a:avLst/>
          </a:prstGeom>
        </p:spPr>
      </p:pic>
      <p:sp>
        <p:nvSpPr>
          <p:cNvPr id="10" name="TextBox 9">
            <a:extLst>
              <a:ext uri="{FF2B5EF4-FFF2-40B4-BE49-F238E27FC236}">
                <a16:creationId xmlns:a16="http://schemas.microsoft.com/office/drawing/2014/main" id="{67D6E03E-174B-470A-8D41-D435C44C9582}"/>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2800" dirty="0">
              <a:solidFill>
                <a:schemeClr val="bg1"/>
              </a:solidFill>
              <a:latin typeface="Lato" panose="020F0502020204030203"/>
              <a:ea typeface="+mj-ea"/>
              <a:cs typeface="+mj-cs"/>
            </a:endParaRPr>
          </a:p>
        </p:txBody>
      </p:sp>
      <p:sp>
        <p:nvSpPr>
          <p:cNvPr id="35"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8E6C4B-B267-4AA8-B665-081231E648C3}"/>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i="0" dirty="0">
                <a:solidFill>
                  <a:schemeClr val="bg1"/>
                </a:solidFill>
                <a:effectLst/>
                <a:latin typeface="Lato" panose="020F0502020204030203"/>
              </a:rPr>
              <a:t>Should we have unvaccinated employees sign a waiver?</a:t>
            </a:r>
            <a:endParaRPr lang="en-US" sz="2400" dirty="0">
              <a:solidFill>
                <a:schemeClr val="bg1"/>
              </a:solidFill>
              <a:latin typeface="Lato" panose="020F0502020204030203"/>
              <a:ea typeface="+mj-ea"/>
              <a:cs typeface="+mj-cs"/>
            </a:endParaRPr>
          </a:p>
        </p:txBody>
      </p:sp>
      <p:sp>
        <p:nvSpPr>
          <p:cNvPr id="2" name="TextBox 1">
            <a:extLst>
              <a:ext uri="{FF2B5EF4-FFF2-40B4-BE49-F238E27FC236}">
                <a16:creationId xmlns:a16="http://schemas.microsoft.com/office/drawing/2014/main" id="{5E128A32-3DFF-4B6E-9E81-308D9D0E172D}"/>
              </a:ext>
            </a:extLst>
          </p:cNvPr>
          <p:cNvSpPr txBox="1"/>
          <p:nvPr/>
        </p:nvSpPr>
        <p:spPr>
          <a:xfrm>
            <a:off x="3321872" y="2958690"/>
            <a:ext cx="2161309" cy="769441"/>
          </a:xfrm>
          <a:prstGeom prst="rect">
            <a:avLst/>
          </a:prstGeom>
          <a:noFill/>
        </p:spPr>
        <p:txBody>
          <a:bodyPr wrap="square" rtlCol="0">
            <a:spAutoFit/>
          </a:bodyPr>
          <a:lstStyle/>
          <a:p>
            <a:r>
              <a:rPr lang="en-US" sz="4400" b="1" dirty="0">
                <a:solidFill>
                  <a:schemeClr val="accent2">
                    <a:lumMod val="20000"/>
                    <a:lumOff val="80000"/>
                  </a:schemeClr>
                </a:solidFill>
                <a:latin typeface="Lato" panose="020F0502020204030203"/>
              </a:rPr>
              <a:t>Q5</a:t>
            </a:r>
          </a:p>
        </p:txBody>
      </p:sp>
    </p:spTree>
    <p:extLst>
      <p:ext uri="{BB962C8B-B14F-4D97-AF65-F5344CB8AC3E}">
        <p14:creationId xmlns:p14="http://schemas.microsoft.com/office/powerpoint/2010/main" val="4216860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3F734-492B-4478-94A1-1F301D897A3C}"/>
              </a:ext>
            </a:extLst>
          </p:cNvPr>
          <p:cNvSpPr>
            <a:spLocks noGrp="1"/>
          </p:cNvSpPr>
          <p:nvPr>
            <p:ph type="ctrTitle"/>
          </p:nvPr>
        </p:nvSpPr>
        <p:spPr/>
        <p:txBody>
          <a:bodyPr/>
          <a:lstStyle/>
          <a:p>
            <a:r>
              <a:rPr lang="en-US" dirty="0"/>
              <a:t>Hold for presenter slide</a:t>
            </a:r>
          </a:p>
        </p:txBody>
      </p:sp>
      <p:sp>
        <p:nvSpPr>
          <p:cNvPr id="3" name="Subtitle 2">
            <a:extLst>
              <a:ext uri="{FF2B5EF4-FFF2-40B4-BE49-F238E27FC236}">
                <a16:creationId xmlns:a16="http://schemas.microsoft.com/office/drawing/2014/main" id="{9E1C3C09-6DE1-4EA6-9269-0EE602089CA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B34EED2-D24F-46A4-82AE-40CCE7069EEA}"/>
              </a:ext>
            </a:extLst>
          </p:cNvPr>
          <p:cNvPicPr>
            <a:picLocks noChangeAspect="1"/>
          </p:cNvPicPr>
          <p:nvPr/>
        </p:nvPicPr>
        <p:blipFill>
          <a:blip r:embed="rId2"/>
          <a:stretch>
            <a:fillRect/>
          </a:stretch>
        </p:blipFill>
        <p:spPr>
          <a:xfrm>
            <a:off x="8878" y="0"/>
            <a:ext cx="12183122" cy="6858000"/>
          </a:xfrm>
          <a:prstGeom prst="rect">
            <a:avLst/>
          </a:prstGeom>
        </p:spPr>
      </p:pic>
    </p:spTree>
    <p:extLst>
      <p:ext uri="{BB962C8B-B14F-4D97-AF65-F5344CB8AC3E}">
        <p14:creationId xmlns:p14="http://schemas.microsoft.com/office/powerpoint/2010/main" val="1389201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alphaModFix amt="48000"/>
          </a:blip>
          <a:srcRect t="10623" b="10623"/>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12985" y="1270731"/>
            <a:ext cx="9949233" cy="3954135"/>
          </a:xfrm>
        </p:spPr>
        <p:txBody>
          <a:bodyPr vert="horz" lIns="91440" tIns="45720" rIns="91440" bIns="45720" rtlCol="0" anchor="t">
            <a:noAutofit/>
          </a:bodyPr>
          <a:lstStyle/>
          <a:p>
            <a:pPr>
              <a:lnSpc>
                <a:spcPct val="114000"/>
              </a:lnSpc>
            </a:pPr>
            <a:r>
              <a:rPr lang="en-US" sz="2000" dirty="0">
                <a:latin typeface="Lato" panose="020F0502020204030203"/>
              </a:rPr>
              <a:t>A waiver may or may not be useful or legally enforceable. Speak with an attorney if this is something you are interested in. A waiver will not eliminate your general duty under OSHA to provide a workplace that is free from hazards. Also, most states’ workers’ compensation laws do not allow employers to contractually limit their liability for on-the-job injuries or illnesses.</a:t>
            </a:r>
            <a:endParaRPr lang="en-US" sz="1050" dirty="0">
              <a:latin typeface="Lato" panose="020F0502020204030203"/>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512985" y="481386"/>
            <a:ext cx="10058400" cy="584775"/>
          </a:xfrm>
          <a:prstGeom prst="rect">
            <a:avLst/>
          </a:prstGeom>
          <a:noFill/>
        </p:spPr>
        <p:txBody>
          <a:bodyPr wrap="square" rtlCol="0">
            <a:spAutoFit/>
          </a:bodyPr>
          <a:lstStyle/>
          <a:p>
            <a:r>
              <a:rPr lang="en-US" sz="3200" b="1" dirty="0">
                <a:solidFill>
                  <a:schemeClr val="accent2">
                    <a:lumMod val="20000"/>
                    <a:lumOff val="80000"/>
                  </a:schemeClr>
                </a:solidFill>
              </a:rPr>
              <a:t>Q5 Answer</a:t>
            </a:r>
            <a:endParaRPr lang="en-US" sz="3200" dirty="0"/>
          </a:p>
        </p:txBody>
      </p:sp>
    </p:spTree>
    <p:extLst>
      <p:ext uri="{BB962C8B-B14F-4D97-AF65-F5344CB8AC3E}">
        <p14:creationId xmlns:p14="http://schemas.microsoft.com/office/powerpoint/2010/main" val="7112662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AC7B7F96-B091-1A41-8318-589F3D53CCE1}"/>
              </a:ext>
            </a:extLst>
          </p:cNvPr>
          <p:cNvPicPr>
            <a:picLocks noGrp="1" noChangeAspect="1"/>
          </p:cNvPicPr>
          <p:nvPr>
            <p:ph idx="1"/>
          </p:nvPr>
        </p:nvPicPr>
        <p:blipFill>
          <a:blip r:embed="rId2">
            <a:alphaModFix amt="48000"/>
          </a:blip>
          <a:srcRect t="17482" b="17482"/>
          <a:stretch/>
        </p:blipFill>
        <p:spPr>
          <a:xfrm>
            <a:off x="-1" y="10"/>
            <a:ext cx="12192001" cy="6857990"/>
          </a:xfrm>
          <a:prstGeom prst="rect">
            <a:avLst/>
          </a:prstGeom>
        </p:spPr>
      </p:pic>
      <p:sp>
        <p:nvSpPr>
          <p:cNvPr id="10" name="TextBox 9">
            <a:extLst>
              <a:ext uri="{FF2B5EF4-FFF2-40B4-BE49-F238E27FC236}">
                <a16:creationId xmlns:a16="http://schemas.microsoft.com/office/drawing/2014/main" id="{67D6E03E-174B-470A-8D41-D435C44C9582}"/>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2800" dirty="0">
              <a:solidFill>
                <a:schemeClr val="bg1"/>
              </a:solidFill>
              <a:latin typeface="Lato" panose="020F0502020204030203"/>
              <a:ea typeface="+mj-ea"/>
              <a:cs typeface="+mj-cs"/>
            </a:endParaRPr>
          </a:p>
        </p:txBody>
      </p:sp>
      <p:sp>
        <p:nvSpPr>
          <p:cNvPr id="35"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8E6C4B-B267-4AA8-B665-081231E648C3}"/>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i="0" dirty="0">
                <a:solidFill>
                  <a:schemeClr val="bg1"/>
                </a:solidFill>
                <a:effectLst/>
                <a:latin typeface="Lato" panose="020F0502020204030203"/>
              </a:rPr>
              <a:t>There are no mask mandates that affect our business. Should we require employees to wear masks anyway?</a:t>
            </a:r>
            <a:endParaRPr lang="en-US" sz="2400" dirty="0">
              <a:solidFill>
                <a:schemeClr val="bg1"/>
              </a:solidFill>
              <a:latin typeface="Lato" panose="020F0502020204030203"/>
              <a:ea typeface="+mj-ea"/>
              <a:cs typeface="+mj-cs"/>
            </a:endParaRPr>
          </a:p>
        </p:txBody>
      </p:sp>
      <p:sp>
        <p:nvSpPr>
          <p:cNvPr id="2" name="TextBox 1">
            <a:extLst>
              <a:ext uri="{FF2B5EF4-FFF2-40B4-BE49-F238E27FC236}">
                <a16:creationId xmlns:a16="http://schemas.microsoft.com/office/drawing/2014/main" id="{5E128A32-3DFF-4B6E-9E81-308D9D0E172D}"/>
              </a:ext>
            </a:extLst>
          </p:cNvPr>
          <p:cNvSpPr txBox="1"/>
          <p:nvPr/>
        </p:nvSpPr>
        <p:spPr>
          <a:xfrm>
            <a:off x="3321872" y="2958690"/>
            <a:ext cx="2161309" cy="769441"/>
          </a:xfrm>
          <a:prstGeom prst="rect">
            <a:avLst/>
          </a:prstGeom>
          <a:noFill/>
        </p:spPr>
        <p:txBody>
          <a:bodyPr wrap="square" rtlCol="0">
            <a:spAutoFit/>
          </a:bodyPr>
          <a:lstStyle/>
          <a:p>
            <a:r>
              <a:rPr lang="en-US" sz="4400" b="1" dirty="0">
                <a:solidFill>
                  <a:schemeClr val="accent2">
                    <a:lumMod val="20000"/>
                    <a:lumOff val="80000"/>
                  </a:schemeClr>
                </a:solidFill>
                <a:latin typeface="Lato" panose="020F0502020204030203"/>
              </a:rPr>
              <a:t>Q6</a:t>
            </a:r>
          </a:p>
        </p:txBody>
      </p:sp>
    </p:spTree>
    <p:extLst>
      <p:ext uri="{BB962C8B-B14F-4D97-AF65-F5344CB8AC3E}">
        <p14:creationId xmlns:p14="http://schemas.microsoft.com/office/powerpoint/2010/main" val="194120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alphaModFix amt="48000"/>
          </a:blip>
          <a:srcRect t="17482" b="17482"/>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12985" y="1270731"/>
            <a:ext cx="9949233" cy="3954135"/>
          </a:xfrm>
        </p:spPr>
        <p:txBody>
          <a:bodyPr vert="horz" lIns="91440" tIns="45720" rIns="91440" bIns="45720" rtlCol="0" anchor="t">
            <a:noAutofit/>
          </a:bodyPr>
          <a:lstStyle/>
          <a:p>
            <a:pPr>
              <a:lnSpc>
                <a:spcPct val="114000"/>
              </a:lnSpc>
            </a:pPr>
            <a:r>
              <a:rPr lang="en-US" sz="2800" dirty="0">
                <a:latin typeface="Lato" panose="020F0502020204030203"/>
              </a:rPr>
              <a:t>Currently, the CDC recommends that those who are not fully vaccinated continue to wear masks when in public, and that even fully vaccinated people should continue to wear masks indoors in areas of high transmission, since they are still effective carriers and spreaders of the now-dominant Delta variant. </a:t>
            </a:r>
            <a:endParaRPr lang="en-US" sz="200" dirty="0">
              <a:latin typeface="Lato" panose="020F0502020204030203"/>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512985" y="481386"/>
            <a:ext cx="10058400" cy="584775"/>
          </a:xfrm>
          <a:prstGeom prst="rect">
            <a:avLst/>
          </a:prstGeom>
          <a:noFill/>
        </p:spPr>
        <p:txBody>
          <a:bodyPr wrap="square" rtlCol="0">
            <a:spAutoFit/>
          </a:bodyPr>
          <a:lstStyle/>
          <a:p>
            <a:r>
              <a:rPr lang="en-US" sz="3200" b="1" dirty="0">
                <a:solidFill>
                  <a:schemeClr val="accent2">
                    <a:lumMod val="20000"/>
                    <a:lumOff val="80000"/>
                  </a:schemeClr>
                </a:solidFill>
              </a:rPr>
              <a:t>Q6 Answer</a:t>
            </a:r>
            <a:endParaRPr lang="en-US" sz="3200" dirty="0"/>
          </a:p>
        </p:txBody>
      </p:sp>
    </p:spTree>
    <p:extLst>
      <p:ext uri="{BB962C8B-B14F-4D97-AF65-F5344CB8AC3E}">
        <p14:creationId xmlns:p14="http://schemas.microsoft.com/office/powerpoint/2010/main" val="7076504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AC7B7F96-B091-1A41-8318-589F3D53CCE1}"/>
              </a:ext>
            </a:extLst>
          </p:cNvPr>
          <p:cNvPicPr>
            <a:picLocks noGrp="1" noChangeAspect="1"/>
          </p:cNvPicPr>
          <p:nvPr>
            <p:ph idx="1"/>
          </p:nvPr>
        </p:nvPicPr>
        <p:blipFill>
          <a:blip r:embed="rId2">
            <a:alphaModFix amt="48000"/>
          </a:blip>
          <a:srcRect t="31250" b="31250"/>
          <a:stretch/>
        </p:blipFill>
        <p:spPr>
          <a:xfrm>
            <a:off x="-1" y="10"/>
            <a:ext cx="12192001" cy="6857990"/>
          </a:xfrm>
          <a:prstGeom prst="rect">
            <a:avLst/>
          </a:prstGeom>
        </p:spPr>
      </p:pic>
      <p:sp>
        <p:nvSpPr>
          <p:cNvPr id="10" name="TextBox 9">
            <a:extLst>
              <a:ext uri="{FF2B5EF4-FFF2-40B4-BE49-F238E27FC236}">
                <a16:creationId xmlns:a16="http://schemas.microsoft.com/office/drawing/2014/main" id="{67D6E03E-174B-470A-8D41-D435C44C9582}"/>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2800" dirty="0">
              <a:solidFill>
                <a:schemeClr val="bg1"/>
              </a:solidFill>
              <a:latin typeface="Lato" panose="020F0502020204030203"/>
              <a:ea typeface="+mj-ea"/>
              <a:cs typeface="+mj-cs"/>
            </a:endParaRPr>
          </a:p>
        </p:txBody>
      </p:sp>
      <p:sp>
        <p:nvSpPr>
          <p:cNvPr id="35"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8E6C4B-B267-4AA8-B665-081231E648C3}"/>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i="0" dirty="0">
                <a:solidFill>
                  <a:schemeClr val="bg1"/>
                </a:solidFill>
                <a:effectLst/>
                <a:latin typeface="Lato" panose="020F0502020204030203"/>
              </a:rPr>
              <a:t>Should we make everyone keep wearing masks so the unvaccinated don’t feel singled out?</a:t>
            </a:r>
            <a:endParaRPr lang="en-US" sz="2400" dirty="0">
              <a:solidFill>
                <a:schemeClr val="bg1"/>
              </a:solidFill>
              <a:latin typeface="Lato" panose="020F0502020204030203"/>
              <a:ea typeface="+mj-ea"/>
              <a:cs typeface="+mj-cs"/>
            </a:endParaRPr>
          </a:p>
        </p:txBody>
      </p:sp>
      <p:sp>
        <p:nvSpPr>
          <p:cNvPr id="2" name="TextBox 1">
            <a:extLst>
              <a:ext uri="{FF2B5EF4-FFF2-40B4-BE49-F238E27FC236}">
                <a16:creationId xmlns:a16="http://schemas.microsoft.com/office/drawing/2014/main" id="{5E128A32-3DFF-4B6E-9E81-308D9D0E172D}"/>
              </a:ext>
            </a:extLst>
          </p:cNvPr>
          <p:cNvSpPr txBox="1"/>
          <p:nvPr/>
        </p:nvSpPr>
        <p:spPr>
          <a:xfrm>
            <a:off x="3321872" y="2958690"/>
            <a:ext cx="2161309" cy="769441"/>
          </a:xfrm>
          <a:prstGeom prst="rect">
            <a:avLst/>
          </a:prstGeom>
          <a:noFill/>
        </p:spPr>
        <p:txBody>
          <a:bodyPr wrap="square" rtlCol="0">
            <a:spAutoFit/>
          </a:bodyPr>
          <a:lstStyle/>
          <a:p>
            <a:r>
              <a:rPr lang="en-US" sz="4400" b="1" dirty="0">
                <a:solidFill>
                  <a:schemeClr val="accent2">
                    <a:lumMod val="20000"/>
                    <a:lumOff val="80000"/>
                  </a:schemeClr>
                </a:solidFill>
                <a:latin typeface="Lato" panose="020F0502020204030203"/>
              </a:rPr>
              <a:t>Q7</a:t>
            </a:r>
          </a:p>
        </p:txBody>
      </p:sp>
    </p:spTree>
    <p:extLst>
      <p:ext uri="{BB962C8B-B14F-4D97-AF65-F5344CB8AC3E}">
        <p14:creationId xmlns:p14="http://schemas.microsoft.com/office/powerpoint/2010/main" val="3528419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alphaModFix amt="48000"/>
          </a:blip>
          <a:srcRect t="31250" b="31250"/>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12985" y="1270731"/>
            <a:ext cx="9949233" cy="3954135"/>
          </a:xfrm>
        </p:spPr>
        <p:txBody>
          <a:bodyPr vert="horz" lIns="91440" tIns="45720" rIns="91440" bIns="45720" rtlCol="0" anchor="t">
            <a:noAutofit/>
          </a:bodyPr>
          <a:lstStyle/>
          <a:p>
            <a:pPr>
              <a:lnSpc>
                <a:spcPct val="114000"/>
              </a:lnSpc>
            </a:pPr>
            <a:r>
              <a:rPr lang="en-US" sz="2400" dirty="0">
                <a:latin typeface="Lato" panose="020F0502020204030203"/>
              </a:rPr>
              <a:t>You could; masks can essentially be treated like uniforms. Given the CDC’s current guidance and the fact that a large portion of the country is experiencing high transmission rates, this would not be an unreasonable request. </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512985" y="481386"/>
            <a:ext cx="10058400" cy="584775"/>
          </a:xfrm>
          <a:prstGeom prst="rect">
            <a:avLst/>
          </a:prstGeom>
          <a:noFill/>
        </p:spPr>
        <p:txBody>
          <a:bodyPr wrap="square" rtlCol="0">
            <a:spAutoFit/>
          </a:bodyPr>
          <a:lstStyle/>
          <a:p>
            <a:r>
              <a:rPr lang="en-US" sz="3200" b="1" dirty="0">
                <a:solidFill>
                  <a:schemeClr val="accent2">
                    <a:lumMod val="20000"/>
                    <a:lumOff val="80000"/>
                  </a:schemeClr>
                </a:solidFill>
              </a:rPr>
              <a:t>Q7 Answer</a:t>
            </a:r>
            <a:endParaRPr lang="en-US" sz="3200" dirty="0"/>
          </a:p>
        </p:txBody>
      </p:sp>
    </p:spTree>
    <p:extLst>
      <p:ext uri="{BB962C8B-B14F-4D97-AF65-F5344CB8AC3E}">
        <p14:creationId xmlns:p14="http://schemas.microsoft.com/office/powerpoint/2010/main" val="20013173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1"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AC7B7F96-B091-1A41-8318-589F3D53CCE1}"/>
              </a:ext>
            </a:extLst>
          </p:cNvPr>
          <p:cNvPicPr>
            <a:picLocks noGrp="1" noChangeAspect="1"/>
          </p:cNvPicPr>
          <p:nvPr>
            <p:ph idx="1"/>
          </p:nvPr>
        </p:nvPicPr>
        <p:blipFill>
          <a:blip r:embed="rId2">
            <a:alphaModFix amt="75000"/>
          </a:blip>
          <a:srcRect t="7808" b="7808"/>
          <a:stretch/>
        </p:blipFill>
        <p:spPr>
          <a:xfrm>
            <a:off x="-1" y="10"/>
            <a:ext cx="12192001" cy="6857990"/>
          </a:xfrm>
          <a:prstGeom prst="rect">
            <a:avLst/>
          </a:prstGeom>
        </p:spPr>
      </p:pic>
      <p:sp>
        <p:nvSpPr>
          <p:cNvPr id="10" name="TextBox 9">
            <a:extLst>
              <a:ext uri="{FF2B5EF4-FFF2-40B4-BE49-F238E27FC236}">
                <a16:creationId xmlns:a16="http://schemas.microsoft.com/office/drawing/2014/main" id="{67D6E03E-174B-470A-8D41-D435C44C9582}"/>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2800" dirty="0">
              <a:solidFill>
                <a:schemeClr val="bg1"/>
              </a:solidFill>
              <a:latin typeface="Lato" panose="020F0502020204030203"/>
              <a:ea typeface="+mj-ea"/>
              <a:cs typeface="+mj-cs"/>
            </a:endParaRPr>
          </a:p>
        </p:txBody>
      </p:sp>
      <p:sp>
        <p:nvSpPr>
          <p:cNvPr id="35"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8E6C4B-B267-4AA8-B665-081231E648C3}"/>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i="0" dirty="0">
                <a:solidFill>
                  <a:schemeClr val="bg1"/>
                </a:solidFill>
                <a:effectLst/>
                <a:latin typeface="Lato" panose="020F0502020204030203"/>
              </a:rPr>
              <a:t>Can we ask for proof of vaccination? Isn’t this a HIPAA violation or an illegal inquiry under the ADA or somehow confidential information?</a:t>
            </a:r>
            <a:endParaRPr lang="en-US" sz="2400" dirty="0">
              <a:solidFill>
                <a:schemeClr val="bg1"/>
              </a:solidFill>
              <a:latin typeface="Lato" panose="020F0502020204030203"/>
              <a:ea typeface="+mj-ea"/>
              <a:cs typeface="+mj-cs"/>
            </a:endParaRPr>
          </a:p>
        </p:txBody>
      </p:sp>
      <p:sp>
        <p:nvSpPr>
          <p:cNvPr id="2" name="TextBox 1">
            <a:extLst>
              <a:ext uri="{FF2B5EF4-FFF2-40B4-BE49-F238E27FC236}">
                <a16:creationId xmlns:a16="http://schemas.microsoft.com/office/drawing/2014/main" id="{5E128A32-3DFF-4B6E-9E81-308D9D0E172D}"/>
              </a:ext>
            </a:extLst>
          </p:cNvPr>
          <p:cNvSpPr txBox="1"/>
          <p:nvPr/>
        </p:nvSpPr>
        <p:spPr>
          <a:xfrm>
            <a:off x="3321872" y="2958690"/>
            <a:ext cx="2161309" cy="769441"/>
          </a:xfrm>
          <a:prstGeom prst="rect">
            <a:avLst/>
          </a:prstGeom>
          <a:noFill/>
        </p:spPr>
        <p:txBody>
          <a:bodyPr wrap="square" rtlCol="0">
            <a:spAutoFit/>
          </a:bodyPr>
          <a:lstStyle/>
          <a:p>
            <a:r>
              <a:rPr lang="en-US" sz="4400" b="1" dirty="0">
                <a:solidFill>
                  <a:schemeClr val="accent2">
                    <a:lumMod val="20000"/>
                    <a:lumOff val="80000"/>
                  </a:schemeClr>
                </a:solidFill>
                <a:latin typeface="Lato" panose="020F0502020204030203"/>
              </a:rPr>
              <a:t>Q8</a:t>
            </a:r>
          </a:p>
        </p:txBody>
      </p:sp>
    </p:spTree>
    <p:extLst>
      <p:ext uri="{BB962C8B-B14F-4D97-AF65-F5344CB8AC3E}">
        <p14:creationId xmlns:p14="http://schemas.microsoft.com/office/powerpoint/2010/main" val="284785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alphaModFix amt="75000"/>
          </a:blip>
          <a:srcRect t="7808" b="7808"/>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12985" y="1076767"/>
            <a:ext cx="9949233" cy="3954135"/>
          </a:xfrm>
        </p:spPr>
        <p:txBody>
          <a:bodyPr vert="horz" lIns="91440" tIns="45720" rIns="91440" bIns="45720" rtlCol="0" anchor="t">
            <a:noAutofit/>
          </a:bodyPr>
          <a:lstStyle/>
          <a:p>
            <a:r>
              <a:rPr lang="en-US" sz="1800" dirty="0">
                <a:latin typeface="Lato" panose="020F0502020204030203"/>
              </a:rPr>
              <a:t>Employers can ask for proof of vaccination </a:t>
            </a:r>
            <a:r>
              <a:rPr lang="en-US" sz="1800" i="1" dirty="0">
                <a:latin typeface="Lato" panose="020F0502020204030203"/>
              </a:rPr>
              <a:t>unless there is a state or local law or order to the contrary</a:t>
            </a:r>
            <a:r>
              <a:rPr lang="en-US" sz="1800" dirty="0">
                <a:latin typeface="Lato" panose="020F0502020204030203"/>
              </a:rPr>
              <a:t>. * </a:t>
            </a:r>
            <a:br>
              <a:rPr lang="en-US" sz="1800" dirty="0">
                <a:latin typeface="Lato" panose="020F0502020204030203"/>
              </a:rPr>
            </a:br>
            <a:br>
              <a:rPr lang="en-US" sz="1800" dirty="0">
                <a:latin typeface="Lato" panose="020F0502020204030203"/>
              </a:rPr>
            </a:br>
            <a:r>
              <a:rPr lang="en-US" sz="1800" dirty="0">
                <a:latin typeface="Lato" panose="020F0502020204030203"/>
              </a:rPr>
              <a:t>When an employer is requesting or reviewing medical information </a:t>
            </a:r>
            <a:r>
              <a:rPr lang="en-US" sz="1800" i="1" dirty="0">
                <a:latin typeface="Lato" panose="020F0502020204030203"/>
              </a:rPr>
              <a:t>in its capacity as an employer</a:t>
            </a:r>
            <a:r>
              <a:rPr lang="en-US" sz="1800" dirty="0">
                <a:latin typeface="Lato" panose="020F0502020204030203"/>
              </a:rPr>
              <a:t>, as it would be when asking about an employee’s vaccination status, it is considered to be an employment record. In such cases, HIPAA would not apply to the employer. The ADA will govern the collection and storage of this information.</a:t>
            </a:r>
            <a:br>
              <a:rPr lang="en-US" sz="1800" dirty="0">
                <a:latin typeface="Lato" panose="020F0502020204030203"/>
              </a:rPr>
            </a:br>
            <a:br>
              <a:rPr lang="en-US" sz="1800" dirty="0">
                <a:latin typeface="Lato" panose="020F0502020204030203"/>
              </a:rPr>
            </a:br>
            <a:r>
              <a:rPr lang="en-US" sz="1800" dirty="0">
                <a:latin typeface="Lato" panose="020F0502020204030203"/>
              </a:rPr>
              <a:t>The Equal Employment Opportunity Commission (the EEOC), which enforces the ADA, has said that asking about vaccination is not a disability-related inquiry, though it could turn into one if you ask follow up questions about </a:t>
            </a:r>
            <a:r>
              <a:rPr lang="en-US" sz="1800" i="1" dirty="0">
                <a:latin typeface="Lato" panose="020F0502020204030203"/>
              </a:rPr>
              <a:t>why</a:t>
            </a:r>
            <a:r>
              <a:rPr lang="en-US" sz="1800" dirty="0">
                <a:latin typeface="Lato" panose="020F0502020204030203"/>
              </a:rPr>
              <a:t> the employee is not vaccinated. Asking a yes or no question, or requesting to see the employee’s vaccination card, does not violate any federal laws or require proof that the inquiry is job-related.     </a:t>
            </a:r>
            <a:br>
              <a:rPr lang="en-US" sz="1800" dirty="0">
                <a:latin typeface="Lato" panose="020F0502020204030203"/>
              </a:rPr>
            </a:br>
            <a:br>
              <a:rPr lang="en-US" sz="1800" dirty="0">
                <a:latin typeface="Lato" panose="020F0502020204030203"/>
              </a:rPr>
            </a:br>
            <a:r>
              <a:rPr lang="en-US" sz="1800" dirty="0">
                <a:latin typeface="Lato" panose="020F0502020204030203"/>
              </a:rPr>
              <a:t>Finally, just because employees think that something is or should be private or confidential doesn’t mean that they can’t be required to share it with their employer. Social Security Numbers, birth dates, and home addresses are all pieces of information an employee may not want to advertise, but sharing is necessary and required. Vaccination status is similar. However, all of this information, once gathered, should not be shared by the employer with third parties, except on a need-to-know basis.   </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512985" y="481386"/>
            <a:ext cx="10058400" cy="369332"/>
          </a:xfrm>
          <a:prstGeom prst="rect">
            <a:avLst/>
          </a:prstGeom>
          <a:noFill/>
        </p:spPr>
        <p:txBody>
          <a:bodyPr wrap="square" rtlCol="0">
            <a:spAutoFit/>
          </a:bodyPr>
          <a:lstStyle/>
          <a:p>
            <a:r>
              <a:rPr lang="en-US" b="1" dirty="0">
                <a:solidFill>
                  <a:schemeClr val="accent2">
                    <a:lumMod val="20000"/>
                    <a:lumOff val="80000"/>
                  </a:schemeClr>
                </a:solidFill>
                <a:latin typeface="Lato" panose="020F0502020204030203"/>
              </a:rPr>
              <a:t>Q8 Answer</a:t>
            </a:r>
            <a:endParaRPr lang="en-US" dirty="0">
              <a:latin typeface="Lato" panose="020F0502020204030203"/>
            </a:endParaRPr>
          </a:p>
        </p:txBody>
      </p:sp>
    </p:spTree>
    <p:extLst>
      <p:ext uri="{BB962C8B-B14F-4D97-AF65-F5344CB8AC3E}">
        <p14:creationId xmlns:p14="http://schemas.microsoft.com/office/powerpoint/2010/main" val="29285502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AC7B7F96-B091-1A41-8318-589F3D53CCE1}"/>
              </a:ext>
            </a:extLst>
          </p:cNvPr>
          <p:cNvPicPr>
            <a:picLocks noGrp="1" noChangeAspect="1"/>
          </p:cNvPicPr>
          <p:nvPr>
            <p:ph idx="1"/>
          </p:nvPr>
        </p:nvPicPr>
        <p:blipFill>
          <a:blip r:embed="rId2">
            <a:alphaModFix amt="48000"/>
          </a:blip>
          <a:srcRect l="593" r="593"/>
          <a:stretch/>
        </p:blipFill>
        <p:spPr>
          <a:xfrm>
            <a:off x="-1" y="10"/>
            <a:ext cx="12192001" cy="6857990"/>
          </a:xfrm>
          <a:prstGeom prst="rect">
            <a:avLst/>
          </a:prstGeom>
        </p:spPr>
      </p:pic>
      <p:sp>
        <p:nvSpPr>
          <p:cNvPr id="10" name="TextBox 9">
            <a:extLst>
              <a:ext uri="{FF2B5EF4-FFF2-40B4-BE49-F238E27FC236}">
                <a16:creationId xmlns:a16="http://schemas.microsoft.com/office/drawing/2014/main" id="{67D6E03E-174B-470A-8D41-D435C44C9582}"/>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2800" dirty="0">
              <a:solidFill>
                <a:schemeClr val="bg1"/>
              </a:solidFill>
              <a:latin typeface="Lato" panose="020F0502020204030203"/>
              <a:ea typeface="+mj-ea"/>
              <a:cs typeface="+mj-cs"/>
            </a:endParaRPr>
          </a:p>
        </p:txBody>
      </p:sp>
      <p:sp>
        <p:nvSpPr>
          <p:cNvPr id="35"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8E6C4B-B267-4AA8-B665-081231E648C3}"/>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i="0" dirty="0">
                <a:solidFill>
                  <a:schemeClr val="bg1"/>
                </a:solidFill>
                <a:effectLst/>
                <a:latin typeface="Lato" panose="020F0502020204030203"/>
              </a:rPr>
              <a:t>Can we ask for proof of vaccination? Isn’t this a HIPAA violation or an illegal inquiry under the ADA or somehow confidential information?</a:t>
            </a:r>
            <a:endParaRPr lang="en-US" sz="2400" dirty="0">
              <a:solidFill>
                <a:schemeClr val="bg1"/>
              </a:solidFill>
              <a:latin typeface="Lato" panose="020F0502020204030203"/>
              <a:ea typeface="+mj-ea"/>
              <a:cs typeface="+mj-cs"/>
            </a:endParaRPr>
          </a:p>
        </p:txBody>
      </p:sp>
      <p:sp>
        <p:nvSpPr>
          <p:cNvPr id="2" name="TextBox 1">
            <a:extLst>
              <a:ext uri="{FF2B5EF4-FFF2-40B4-BE49-F238E27FC236}">
                <a16:creationId xmlns:a16="http://schemas.microsoft.com/office/drawing/2014/main" id="{5E128A32-3DFF-4B6E-9E81-308D9D0E172D}"/>
              </a:ext>
            </a:extLst>
          </p:cNvPr>
          <p:cNvSpPr txBox="1"/>
          <p:nvPr/>
        </p:nvSpPr>
        <p:spPr>
          <a:xfrm>
            <a:off x="3321872" y="2958690"/>
            <a:ext cx="2161309" cy="769441"/>
          </a:xfrm>
          <a:prstGeom prst="rect">
            <a:avLst/>
          </a:prstGeom>
          <a:noFill/>
        </p:spPr>
        <p:txBody>
          <a:bodyPr wrap="square" rtlCol="0">
            <a:spAutoFit/>
          </a:bodyPr>
          <a:lstStyle/>
          <a:p>
            <a:r>
              <a:rPr lang="en-US" sz="4400" b="1" dirty="0">
                <a:solidFill>
                  <a:schemeClr val="accent2">
                    <a:lumMod val="20000"/>
                    <a:lumOff val="80000"/>
                  </a:schemeClr>
                </a:solidFill>
                <a:latin typeface="Lato" panose="020F0502020204030203"/>
              </a:rPr>
              <a:t>Q8</a:t>
            </a:r>
          </a:p>
        </p:txBody>
      </p:sp>
    </p:spTree>
    <p:extLst>
      <p:ext uri="{BB962C8B-B14F-4D97-AF65-F5344CB8AC3E}">
        <p14:creationId xmlns:p14="http://schemas.microsoft.com/office/powerpoint/2010/main" val="4181526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alphaModFix amt="48000"/>
          </a:blip>
          <a:srcRect l="593" r="593"/>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12985" y="1042131"/>
            <a:ext cx="9949233" cy="3954135"/>
          </a:xfrm>
        </p:spPr>
        <p:txBody>
          <a:bodyPr vert="horz" lIns="91440" tIns="45720" rIns="91440" bIns="45720" rtlCol="0" anchor="t">
            <a:noAutofit/>
          </a:bodyPr>
          <a:lstStyle/>
          <a:p>
            <a:r>
              <a:rPr lang="en-US" sz="1800" dirty="0">
                <a:latin typeface="Lato" panose="020F0502020204030203"/>
              </a:rPr>
              <a:t>Employers can ask for proof of vaccination </a:t>
            </a:r>
            <a:r>
              <a:rPr lang="en-US" sz="1800" i="1" dirty="0">
                <a:latin typeface="Lato" panose="020F0502020204030203"/>
              </a:rPr>
              <a:t>unless there is a state or local law or order to the contrary</a:t>
            </a:r>
            <a:r>
              <a:rPr lang="en-US" sz="1800" dirty="0">
                <a:latin typeface="Lato" panose="020F0502020204030203"/>
              </a:rPr>
              <a:t>.</a:t>
            </a:r>
            <a:br>
              <a:rPr lang="en-US" sz="1800" dirty="0">
                <a:latin typeface="Lato" panose="020F0502020204030203"/>
              </a:rPr>
            </a:br>
            <a:br>
              <a:rPr lang="en-US" sz="1800" dirty="0">
                <a:latin typeface="Lato" panose="020F0502020204030203"/>
              </a:rPr>
            </a:br>
            <a:r>
              <a:rPr lang="en-US" sz="1800" dirty="0">
                <a:latin typeface="Lato" panose="020F0502020204030203"/>
              </a:rPr>
              <a:t>When an employer is requesting or reviewing medical information </a:t>
            </a:r>
            <a:r>
              <a:rPr lang="en-US" sz="1800" i="1" dirty="0">
                <a:latin typeface="Lato" panose="020F0502020204030203"/>
              </a:rPr>
              <a:t>in its capacity as an employer</a:t>
            </a:r>
            <a:r>
              <a:rPr lang="en-US" sz="1800" dirty="0">
                <a:latin typeface="Lato" panose="020F0502020204030203"/>
              </a:rPr>
              <a:t>, as it would be when asking about an employee’s vaccination status, it is considered to be an employment record. In such cases, HIPAA would not apply to the employer. The ADA will govern the collection and storage of this information.</a:t>
            </a:r>
            <a:br>
              <a:rPr lang="en-US" sz="1800" dirty="0">
                <a:latin typeface="Lato" panose="020F0502020204030203"/>
              </a:rPr>
            </a:br>
            <a:br>
              <a:rPr lang="en-US" sz="1800" dirty="0">
                <a:latin typeface="Lato" panose="020F0502020204030203"/>
              </a:rPr>
            </a:br>
            <a:r>
              <a:rPr lang="en-US" sz="1800" dirty="0">
                <a:latin typeface="Lato" panose="020F0502020204030203"/>
              </a:rPr>
              <a:t>The Equal Employment Opportunity Commission (EEOC), which enforces the ADA, has said that asking about vaccination is not a disability-related inquiry, though it could turn into one if you ask follow up questions about </a:t>
            </a:r>
            <a:r>
              <a:rPr lang="en-US" sz="1800" i="1" dirty="0">
                <a:latin typeface="Lato" panose="020F0502020204030203"/>
              </a:rPr>
              <a:t>why</a:t>
            </a:r>
            <a:r>
              <a:rPr lang="en-US" sz="1800" dirty="0">
                <a:latin typeface="Lato" panose="020F0502020204030203"/>
              </a:rPr>
              <a:t> the employee is not vaccinated. Asking a yes or no question, or requesting to see the employee’s vaccination card, does not violate any federal laws or require proof that the inquiry is job-related.  </a:t>
            </a:r>
            <a:br>
              <a:rPr lang="en-US" sz="1800" dirty="0">
                <a:latin typeface="Lato" panose="020F0502020204030203"/>
              </a:rPr>
            </a:br>
            <a:r>
              <a:rPr lang="en-US" sz="1800" dirty="0">
                <a:latin typeface="Lato" panose="020F0502020204030203"/>
              </a:rPr>
              <a:t>   </a:t>
            </a:r>
            <a:br>
              <a:rPr lang="en-US" sz="1800" dirty="0">
                <a:latin typeface="Lato" panose="020F0502020204030203"/>
              </a:rPr>
            </a:br>
            <a:r>
              <a:rPr lang="en-US" sz="1800" dirty="0">
                <a:latin typeface="Lato" panose="020F0502020204030203"/>
              </a:rPr>
              <a:t>Finally, just because employees think that something is or should be private or confidential doesn’t mean that they can’t be required to share it with their employer. Social Security Numbers, birth dates, and home addresses are all pieces of information an employee may not want to advertise, but sharing is necessary and required. Vaccination status is similar. However, all of this information, once gathered, should not be shared by the employer with third parties, except on a need-to-know basis.   </a:t>
            </a:r>
            <a:br>
              <a:rPr lang="en-US" sz="1800" dirty="0">
                <a:latin typeface="Lato" panose="020F0502020204030203"/>
              </a:rPr>
            </a:br>
            <a:endParaRPr lang="en-US" sz="1800" dirty="0">
              <a:latin typeface="Lato" panose="020F0502020204030203"/>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512985" y="342979"/>
            <a:ext cx="10058400" cy="584775"/>
          </a:xfrm>
          <a:prstGeom prst="rect">
            <a:avLst/>
          </a:prstGeom>
          <a:noFill/>
        </p:spPr>
        <p:txBody>
          <a:bodyPr wrap="square" rtlCol="0">
            <a:spAutoFit/>
          </a:bodyPr>
          <a:lstStyle/>
          <a:p>
            <a:r>
              <a:rPr lang="en-US" sz="3200" b="1" dirty="0">
                <a:solidFill>
                  <a:schemeClr val="accent2">
                    <a:lumMod val="20000"/>
                    <a:lumOff val="80000"/>
                  </a:schemeClr>
                </a:solidFill>
              </a:rPr>
              <a:t>Q8 Answer</a:t>
            </a:r>
            <a:endParaRPr lang="en-US" sz="3200" dirty="0"/>
          </a:p>
        </p:txBody>
      </p:sp>
    </p:spTree>
    <p:extLst>
      <p:ext uri="{BB962C8B-B14F-4D97-AF65-F5344CB8AC3E}">
        <p14:creationId xmlns:p14="http://schemas.microsoft.com/office/powerpoint/2010/main" val="22320603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alphaModFix amt="48000"/>
          </a:blip>
          <a:srcRect t="7816" b="7816"/>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12985" y="1042131"/>
            <a:ext cx="9949233" cy="3954135"/>
          </a:xfrm>
        </p:spPr>
        <p:txBody>
          <a:bodyPr vert="horz" lIns="91440" tIns="45720" rIns="91440" bIns="45720" rtlCol="0" anchor="t">
            <a:noAutofit/>
          </a:bodyPr>
          <a:lstStyle/>
          <a:p>
            <a:pPr>
              <a:lnSpc>
                <a:spcPct val="114000"/>
              </a:lnSpc>
            </a:pPr>
            <a:r>
              <a:rPr lang="en-US" sz="1800" dirty="0">
                <a:latin typeface="Lato" panose="020F0502020204030203"/>
              </a:rPr>
              <a:t>It appears that some Governors may attempt to prevent certain entities from requiring "immunity passports" (e.g., proof of vaccination) through Executive Order, though as of May 27 none of the EOs already issued appear to apply to private businesses and their employees. Also note that if there is a law in place that prevents treating vaccinated and unvaccinated employees differently (like in Montana), you may be able to </a:t>
            </a:r>
            <a:r>
              <a:rPr lang="en-US" sz="1800" i="1" dirty="0">
                <a:latin typeface="Lato" panose="020F0502020204030203"/>
              </a:rPr>
              <a:t>ask</a:t>
            </a:r>
            <a:r>
              <a:rPr lang="en-US" sz="1800" dirty="0">
                <a:latin typeface="Lato" panose="020F0502020204030203"/>
              </a:rPr>
              <a:t>, but not take any action based on the response.</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512985" y="342979"/>
            <a:ext cx="10058400" cy="584775"/>
          </a:xfrm>
          <a:prstGeom prst="rect">
            <a:avLst/>
          </a:prstGeom>
          <a:noFill/>
        </p:spPr>
        <p:txBody>
          <a:bodyPr wrap="square" rtlCol="0">
            <a:spAutoFit/>
          </a:bodyPr>
          <a:lstStyle/>
          <a:p>
            <a:r>
              <a:rPr lang="en-US" sz="3200" b="1" dirty="0">
                <a:solidFill>
                  <a:schemeClr val="accent2">
                    <a:lumMod val="20000"/>
                    <a:lumOff val="80000"/>
                  </a:schemeClr>
                </a:solidFill>
              </a:rPr>
              <a:t>Legislative Note</a:t>
            </a:r>
            <a:endParaRPr lang="en-US" sz="3200" dirty="0"/>
          </a:p>
        </p:txBody>
      </p:sp>
    </p:spTree>
    <p:extLst>
      <p:ext uri="{BB962C8B-B14F-4D97-AF65-F5344CB8AC3E}">
        <p14:creationId xmlns:p14="http://schemas.microsoft.com/office/powerpoint/2010/main" val="33628887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srcRect l="9091" t="10322" b="13069"/>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94805" y="640263"/>
            <a:ext cx="3759240" cy="1344975"/>
          </a:xfrm>
        </p:spPr>
        <p:txBody>
          <a:bodyPr vert="horz" lIns="91440" tIns="45720" rIns="91440" bIns="45720" rtlCol="0" anchor="ctr">
            <a:normAutofit/>
          </a:bodyPr>
          <a:lstStyle/>
          <a:p>
            <a:r>
              <a:rPr lang="en-US" sz="4000"/>
              <a:t>Housekeeping</a:t>
            </a:r>
          </a:p>
        </p:txBody>
      </p:sp>
      <p:sp>
        <p:nvSpPr>
          <p:cNvPr id="6" name="TextBox 5">
            <a:extLst>
              <a:ext uri="{FF2B5EF4-FFF2-40B4-BE49-F238E27FC236}">
                <a16:creationId xmlns:a16="http://schemas.microsoft.com/office/drawing/2014/main" id="{BE9B7D07-C9D1-497E-9333-03C7CF2AD75F}"/>
              </a:ext>
            </a:extLst>
          </p:cNvPr>
          <p:cNvSpPr txBox="1"/>
          <p:nvPr/>
        </p:nvSpPr>
        <p:spPr>
          <a:xfrm>
            <a:off x="594110" y="2121763"/>
            <a:ext cx="3764826" cy="3773010"/>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dirty="0"/>
              <a:t>We will record this webinar and post it on our website by end of day today (COVID-19 resource page)</a:t>
            </a:r>
            <a:br>
              <a:rPr lang="en-US" dirty="0"/>
            </a:br>
            <a:endParaRPr lang="en-US" dirty="0"/>
          </a:p>
          <a:p>
            <a:pPr marL="342900" indent="-228600">
              <a:lnSpc>
                <a:spcPct val="90000"/>
              </a:lnSpc>
              <a:spcAft>
                <a:spcPts val="600"/>
              </a:spcAft>
              <a:buFont typeface="Arial" panose="020B0604020202020204" pitchFamily="34" charset="0"/>
              <a:buChar char="•"/>
            </a:pPr>
            <a:r>
              <a:rPr lang="en-US" dirty="0"/>
              <a:t>Please submit questions via the Q&amp;A function, not the Chat</a:t>
            </a:r>
            <a:br>
              <a:rPr lang="en-US" dirty="0"/>
            </a:br>
            <a:endParaRPr lang="en-US" dirty="0"/>
          </a:p>
          <a:p>
            <a:pPr marL="342900" indent="-228600">
              <a:lnSpc>
                <a:spcPct val="90000"/>
              </a:lnSpc>
              <a:spcAft>
                <a:spcPts val="600"/>
              </a:spcAft>
              <a:buFont typeface="Arial" panose="020B0604020202020204" pitchFamily="34" charset="0"/>
              <a:buChar char="•"/>
            </a:pPr>
            <a:r>
              <a:rPr lang="en-US" dirty="0"/>
              <a:t>OR submit to questions@dominionpayroll.com</a:t>
            </a:r>
          </a:p>
          <a:p>
            <a:pPr indent="-228600">
              <a:lnSpc>
                <a:spcPct val="90000"/>
              </a:lnSpc>
              <a:spcAft>
                <a:spcPts val="600"/>
              </a:spcAft>
              <a:buFont typeface="Arial" panose="020B0604020202020204" pitchFamily="34" charset="0"/>
              <a:buChar char="•"/>
            </a:pPr>
            <a:endParaRPr lang="en-US" dirty="0"/>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1412374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AC7B7F96-B091-1A41-8318-589F3D53CCE1}"/>
              </a:ext>
            </a:extLst>
          </p:cNvPr>
          <p:cNvPicPr>
            <a:picLocks noGrp="1" noChangeAspect="1"/>
          </p:cNvPicPr>
          <p:nvPr>
            <p:ph idx="1"/>
          </p:nvPr>
        </p:nvPicPr>
        <p:blipFill>
          <a:blip r:embed="rId2">
            <a:alphaModFix amt="48000"/>
          </a:blip>
          <a:srcRect t="31250" b="31250"/>
          <a:stretch/>
        </p:blipFill>
        <p:spPr>
          <a:xfrm>
            <a:off x="-1" y="10"/>
            <a:ext cx="12192001" cy="6857990"/>
          </a:xfrm>
          <a:prstGeom prst="rect">
            <a:avLst/>
          </a:prstGeom>
        </p:spPr>
      </p:pic>
      <p:sp>
        <p:nvSpPr>
          <p:cNvPr id="10" name="TextBox 9">
            <a:extLst>
              <a:ext uri="{FF2B5EF4-FFF2-40B4-BE49-F238E27FC236}">
                <a16:creationId xmlns:a16="http://schemas.microsoft.com/office/drawing/2014/main" id="{67D6E03E-174B-470A-8D41-D435C44C9582}"/>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2800" dirty="0">
              <a:solidFill>
                <a:schemeClr val="bg1"/>
              </a:solidFill>
              <a:latin typeface="Lato" panose="020F0502020204030203"/>
              <a:ea typeface="+mj-ea"/>
              <a:cs typeface="+mj-cs"/>
            </a:endParaRPr>
          </a:p>
        </p:txBody>
      </p:sp>
      <p:sp>
        <p:nvSpPr>
          <p:cNvPr id="35"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8E6C4B-B267-4AA8-B665-081231E648C3}"/>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a:lnSpc>
                <a:spcPct val="114000"/>
              </a:lnSpc>
              <a:spcBef>
                <a:spcPct val="0"/>
              </a:spcBef>
              <a:spcAft>
                <a:spcPts val="600"/>
              </a:spcAft>
            </a:pPr>
            <a:r>
              <a:rPr lang="en-US" sz="2400" i="0" dirty="0">
                <a:solidFill>
                  <a:schemeClr val="bg1"/>
                </a:solidFill>
                <a:effectLst/>
                <a:latin typeface="Lato" panose="020F0502020204030203"/>
              </a:rPr>
              <a:t>Should we keep a record of who is vaccinated or make copies of vaccination cards? If we do, how long do we have to keep it for?</a:t>
            </a:r>
            <a:endParaRPr lang="en-US" sz="2400" dirty="0">
              <a:solidFill>
                <a:schemeClr val="bg1"/>
              </a:solidFill>
              <a:latin typeface="Lato" panose="020F0502020204030203"/>
              <a:ea typeface="+mj-ea"/>
              <a:cs typeface="+mj-cs"/>
            </a:endParaRPr>
          </a:p>
        </p:txBody>
      </p:sp>
      <p:sp>
        <p:nvSpPr>
          <p:cNvPr id="2" name="TextBox 1">
            <a:extLst>
              <a:ext uri="{FF2B5EF4-FFF2-40B4-BE49-F238E27FC236}">
                <a16:creationId xmlns:a16="http://schemas.microsoft.com/office/drawing/2014/main" id="{5E128A32-3DFF-4B6E-9E81-308D9D0E172D}"/>
              </a:ext>
            </a:extLst>
          </p:cNvPr>
          <p:cNvSpPr txBox="1"/>
          <p:nvPr/>
        </p:nvSpPr>
        <p:spPr>
          <a:xfrm>
            <a:off x="3321872" y="2958690"/>
            <a:ext cx="2161309" cy="769441"/>
          </a:xfrm>
          <a:prstGeom prst="rect">
            <a:avLst/>
          </a:prstGeom>
          <a:noFill/>
        </p:spPr>
        <p:txBody>
          <a:bodyPr wrap="square" rtlCol="0">
            <a:spAutoFit/>
          </a:bodyPr>
          <a:lstStyle/>
          <a:p>
            <a:r>
              <a:rPr lang="en-US" sz="4400" b="1" dirty="0">
                <a:solidFill>
                  <a:schemeClr val="accent2">
                    <a:lumMod val="20000"/>
                    <a:lumOff val="80000"/>
                  </a:schemeClr>
                </a:solidFill>
                <a:latin typeface="Lato" panose="020F0502020204030203"/>
              </a:rPr>
              <a:t>Q9</a:t>
            </a:r>
          </a:p>
        </p:txBody>
      </p:sp>
    </p:spTree>
    <p:extLst>
      <p:ext uri="{BB962C8B-B14F-4D97-AF65-F5344CB8AC3E}">
        <p14:creationId xmlns:p14="http://schemas.microsoft.com/office/powerpoint/2010/main" val="1988758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alphaModFix amt="48000"/>
          </a:blip>
          <a:srcRect t="31250" b="31250"/>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12985" y="1042131"/>
            <a:ext cx="9949233" cy="3954135"/>
          </a:xfrm>
        </p:spPr>
        <p:txBody>
          <a:bodyPr vert="horz" lIns="91440" tIns="45720" rIns="91440" bIns="45720" rtlCol="0" anchor="t">
            <a:noAutofit/>
          </a:bodyPr>
          <a:lstStyle/>
          <a:p>
            <a:r>
              <a:rPr lang="en-US" sz="2000" dirty="0">
                <a:latin typeface="Lato" panose="020F0502020204030203"/>
              </a:rPr>
              <a:t>If you’re asking about vaccination status, you’ll want to keep some kind of record (so you don’t have to ask multiple times), but how you do so is up to you, unless state or local law has imposed recordkeeping requirements. You may want to keep something simple like an excel spreadsheet with the employee’s name and a simple “yes” or “no” in the vaccination column. If you’d prefer to take a copy of their vaccination card, that should be kept with other employee medical information, separate from their personnel file.</a:t>
            </a:r>
            <a:br>
              <a:rPr lang="en-US" sz="2000" dirty="0">
                <a:latin typeface="Lato" panose="020F0502020204030203"/>
              </a:rPr>
            </a:br>
            <a:br>
              <a:rPr lang="en-US" sz="2000" dirty="0">
                <a:latin typeface="Lato" panose="020F0502020204030203"/>
              </a:rPr>
            </a:br>
            <a:r>
              <a:rPr lang="en-US" sz="2000" dirty="0">
                <a:latin typeface="Lato" panose="020F0502020204030203"/>
              </a:rPr>
              <a:t>You should plan to keep these records for 30 years as required by OSHA.</a:t>
            </a:r>
            <a:br>
              <a:rPr lang="en-US" sz="2000" b="1" dirty="0">
                <a:latin typeface="Lato" panose="020F0502020204030203"/>
              </a:rPr>
            </a:br>
            <a:br>
              <a:rPr lang="en-US" sz="2000" dirty="0">
                <a:latin typeface="Lato" panose="020F0502020204030203"/>
              </a:rPr>
            </a:br>
            <a:endParaRPr lang="en-US" sz="2000" dirty="0">
              <a:latin typeface="Lato" panose="020F0502020204030203"/>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512985" y="342979"/>
            <a:ext cx="10058400" cy="584775"/>
          </a:xfrm>
          <a:prstGeom prst="rect">
            <a:avLst/>
          </a:prstGeom>
          <a:noFill/>
        </p:spPr>
        <p:txBody>
          <a:bodyPr wrap="square" rtlCol="0">
            <a:spAutoFit/>
          </a:bodyPr>
          <a:lstStyle/>
          <a:p>
            <a:r>
              <a:rPr lang="en-US" sz="3200" b="1" dirty="0">
                <a:solidFill>
                  <a:schemeClr val="accent2">
                    <a:lumMod val="20000"/>
                    <a:lumOff val="80000"/>
                  </a:schemeClr>
                </a:solidFill>
              </a:rPr>
              <a:t>Q9 Answer</a:t>
            </a:r>
            <a:endParaRPr lang="en-US" sz="3200" dirty="0"/>
          </a:p>
        </p:txBody>
      </p:sp>
    </p:spTree>
    <p:extLst>
      <p:ext uri="{BB962C8B-B14F-4D97-AF65-F5344CB8AC3E}">
        <p14:creationId xmlns:p14="http://schemas.microsoft.com/office/powerpoint/2010/main" val="11009747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AC7B7F96-B091-1A41-8318-589F3D53CCE1}"/>
              </a:ext>
            </a:extLst>
          </p:cNvPr>
          <p:cNvPicPr>
            <a:picLocks noGrp="1" noChangeAspect="1"/>
          </p:cNvPicPr>
          <p:nvPr>
            <p:ph idx="1"/>
          </p:nvPr>
        </p:nvPicPr>
        <p:blipFill>
          <a:blip r:embed="rId2">
            <a:alphaModFix amt="48000"/>
          </a:blip>
          <a:srcRect t="7850" b="7850"/>
          <a:stretch/>
        </p:blipFill>
        <p:spPr>
          <a:xfrm>
            <a:off x="-1" y="10"/>
            <a:ext cx="12192001" cy="6857990"/>
          </a:xfrm>
          <a:prstGeom prst="rect">
            <a:avLst/>
          </a:prstGeom>
        </p:spPr>
      </p:pic>
      <p:sp>
        <p:nvSpPr>
          <p:cNvPr id="10" name="TextBox 9">
            <a:extLst>
              <a:ext uri="{FF2B5EF4-FFF2-40B4-BE49-F238E27FC236}">
                <a16:creationId xmlns:a16="http://schemas.microsoft.com/office/drawing/2014/main" id="{67D6E03E-174B-470A-8D41-D435C44C9582}"/>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2800" dirty="0">
              <a:solidFill>
                <a:schemeClr val="bg1"/>
              </a:solidFill>
              <a:latin typeface="Lato" panose="020F0502020204030203"/>
              <a:ea typeface="+mj-ea"/>
              <a:cs typeface="+mj-cs"/>
            </a:endParaRPr>
          </a:p>
        </p:txBody>
      </p:sp>
      <p:sp>
        <p:nvSpPr>
          <p:cNvPr id="35"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8E6C4B-B267-4AA8-B665-081231E648C3}"/>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a:lnSpc>
                <a:spcPct val="114000"/>
              </a:lnSpc>
              <a:spcBef>
                <a:spcPct val="0"/>
              </a:spcBef>
              <a:spcAft>
                <a:spcPts val="600"/>
              </a:spcAft>
            </a:pPr>
            <a:r>
              <a:rPr lang="en-US" sz="2400" i="0" dirty="0">
                <a:solidFill>
                  <a:schemeClr val="bg1"/>
                </a:solidFill>
                <a:effectLst/>
                <a:latin typeface="Lato" panose="020F0502020204030203"/>
              </a:rPr>
              <a:t>If we keep a record of who is vaccinated, can we share it with managers so they can enforce any policies based on that information, such as masking and social distancing?</a:t>
            </a:r>
            <a:endParaRPr lang="en-US" sz="2400" dirty="0">
              <a:solidFill>
                <a:schemeClr val="bg1"/>
              </a:solidFill>
              <a:latin typeface="Lato" panose="020F0502020204030203"/>
              <a:ea typeface="+mj-ea"/>
              <a:cs typeface="+mj-cs"/>
            </a:endParaRPr>
          </a:p>
        </p:txBody>
      </p:sp>
      <p:sp>
        <p:nvSpPr>
          <p:cNvPr id="2" name="TextBox 1">
            <a:extLst>
              <a:ext uri="{FF2B5EF4-FFF2-40B4-BE49-F238E27FC236}">
                <a16:creationId xmlns:a16="http://schemas.microsoft.com/office/drawing/2014/main" id="{5E128A32-3DFF-4B6E-9E81-308D9D0E172D}"/>
              </a:ext>
            </a:extLst>
          </p:cNvPr>
          <p:cNvSpPr txBox="1"/>
          <p:nvPr/>
        </p:nvSpPr>
        <p:spPr>
          <a:xfrm>
            <a:off x="3321872" y="2958690"/>
            <a:ext cx="2161309" cy="769441"/>
          </a:xfrm>
          <a:prstGeom prst="rect">
            <a:avLst/>
          </a:prstGeom>
          <a:noFill/>
        </p:spPr>
        <p:txBody>
          <a:bodyPr wrap="square" rtlCol="0">
            <a:spAutoFit/>
          </a:bodyPr>
          <a:lstStyle/>
          <a:p>
            <a:r>
              <a:rPr lang="en-US" sz="4400" b="1" dirty="0">
                <a:solidFill>
                  <a:schemeClr val="accent2">
                    <a:lumMod val="20000"/>
                    <a:lumOff val="80000"/>
                  </a:schemeClr>
                </a:solidFill>
                <a:latin typeface="Lato" panose="020F0502020204030203"/>
              </a:rPr>
              <a:t>Q10</a:t>
            </a:r>
          </a:p>
        </p:txBody>
      </p:sp>
    </p:spTree>
    <p:extLst>
      <p:ext uri="{BB962C8B-B14F-4D97-AF65-F5344CB8AC3E}">
        <p14:creationId xmlns:p14="http://schemas.microsoft.com/office/powerpoint/2010/main" val="591390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alphaModFix amt="48000"/>
          </a:blip>
          <a:srcRect t="7850" b="7850"/>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12985" y="1042131"/>
            <a:ext cx="9949233" cy="3954135"/>
          </a:xfrm>
        </p:spPr>
        <p:txBody>
          <a:bodyPr vert="horz" lIns="91440" tIns="45720" rIns="91440" bIns="45720" rtlCol="0" anchor="t">
            <a:noAutofit/>
          </a:bodyPr>
          <a:lstStyle/>
          <a:p>
            <a:pPr>
              <a:lnSpc>
                <a:spcPct val="114000"/>
              </a:lnSpc>
            </a:pPr>
            <a:r>
              <a:rPr lang="en-US" sz="2000" dirty="0">
                <a:latin typeface="Lato" panose="020F0502020204030203"/>
              </a:rPr>
              <a:t>Yes. We recommend not sharing this information any more widely than necessary. While anonymized information is okay to share (e.g., “80% of our employees are vaccinated!”), each employee’s vaccination status should be treated as confidential, even if the fact that they are wearing a mask to work seems to reveal their status publicly. Obviously, managers will need this information if they are expected to enforce vaccination-dependent policies, and employers should train them on how they should be enforcing the policies and how and when to escalate issues to HR or a higher level of management.</a:t>
            </a:r>
            <a:endParaRPr lang="en-US" sz="1050" dirty="0">
              <a:latin typeface="Lato" panose="020F0502020204030203"/>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512985" y="342979"/>
            <a:ext cx="10058400" cy="584775"/>
          </a:xfrm>
          <a:prstGeom prst="rect">
            <a:avLst/>
          </a:prstGeom>
          <a:noFill/>
        </p:spPr>
        <p:txBody>
          <a:bodyPr wrap="square" rtlCol="0">
            <a:spAutoFit/>
          </a:bodyPr>
          <a:lstStyle/>
          <a:p>
            <a:r>
              <a:rPr lang="en-US" sz="3200" b="1" dirty="0">
                <a:solidFill>
                  <a:schemeClr val="accent2">
                    <a:lumMod val="20000"/>
                    <a:lumOff val="80000"/>
                  </a:schemeClr>
                </a:solidFill>
              </a:rPr>
              <a:t>Q10 Answer</a:t>
            </a:r>
            <a:endParaRPr lang="en-US" sz="3200" dirty="0"/>
          </a:p>
        </p:txBody>
      </p:sp>
    </p:spTree>
    <p:extLst>
      <p:ext uri="{BB962C8B-B14F-4D97-AF65-F5344CB8AC3E}">
        <p14:creationId xmlns:p14="http://schemas.microsoft.com/office/powerpoint/2010/main" val="5516038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AC7B7F96-B091-1A41-8318-589F3D53CCE1}"/>
              </a:ext>
            </a:extLst>
          </p:cNvPr>
          <p:cNvPicPr>
            <a:picLocks noGrp="1" noChangeAspect="1"/>
          </p:cNvPicPr>
          <p:nvPr>
            <p:ph idx="1"/>
          </p:nvPr>
        </p:nvPicPr>
        <p:blipFill>
          <a:blip r:embed="rId2">
            <a:alphaModFix amt="48000"/>
          </a:blip>
          <a:srcRect t="31250" b="31250"/>
          <a:stretch/>
        </p:blipFill>
        <p:spPr>
          <a:xfrm>
            <a:off x="-1" y="10"/>
            <a:ext cx="12192001" cy="6857990"/>
          </a:xfrm>
          <a:prstGeom prst="rect">
            <a:avLst/>
          </a:prstGeom>
        </p:spPr>
      </p:pic>
      <p:sp>
        <p:nvSpPr>
          <p:cNvPr id="10" name="TextBox 9">
            <a:extLst>
              <a:ext uri="{FF2B5EF4-FFF2-40B4-BE49-F238E27FC236}">
                <a16:creationId xmlns:a16="http://schemas.microsoft.com/office/drawing/2014/main" id="{67D6E03E-174B-470A-8D41-D435C44C9582}"/>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2800" dirty="0">
              <a:solidFill>
                <a:schemeClr val="bg1"/>
              </a:solidFill>
              <a:latin typeface="Lato" panose="020F0502020204030203"/>
              <a:ea typeface="+mj-ea"/>
              <a:cs typeface="+mj-cs"/>
            </a:endParaRPr>
          </a:p>
        </p:txBody>
      </p:sp>
      <p:sp>
        <p:nvSpPr>
          <p:cNvPr id="35"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8E6C4B-B267-4AA8-B665-081231E648C3}"/>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a:lnSpc>
                <a:spcPct val="114000"/>
              </a:lnSpc>
              <a:spcBef>
                <a:spcPct val="0"/>
              </a:spcBef>
              <a:spcAft>
                <a:spcPts val="600"/>
              </a:spcAft>
            </a:pPr>
            <a:r>
              <a:rPr lang="en-US" sz="2400" i="0" dirty="0">
                <a:solidFill>
                  <a:schemeClr val="bg1"/>
                </a:solidFill>
                <a:effectLst/>
                <a:latin typeface="Lato" panose="020F0502020204030203"/>
              </a:rPr>
              <a:t>If an employee has had COVID, is that as good as being vaccinated?</a:t>
            </a:r>
            <a:endParaRPr lang="en-US" sz="2400" dirty="0">
              <a:solidFill>
                <a:schemeClr val="bg1"/>
              </a:solidFill>
              <a:latin typeface="Lato" panose="020F0502020204030203"/>
              <a:ea typeface="+mj-ea"/>
              <a:cs typeface="+mj-cs"/>
            </a:endParaRPr>
          </a:p>
        </p:txBody>
      </p:sp>
      <p:sp>
        <p:nvSpPr>
          <p:cNvPr id="2" name="TextBox 1">
            <a:extLst>
              <a:ext uri="{FF2B5EF4-FFF2-40B4-BE49-F238E27FC236}">
                <a16:creationId xmlns:a16="http://schemas.microsoft.com/office/drawing/2014/main" id="{5E128A32-3DFF-4B6E-9E81-308D9D0E172D}"/>
              </a:ext>
            </a:extLst>
          </p:cNvPr>
          <p:cNvSpPr txBox="1"/>
          <p:nvPr/>
        </p:nvSpPr>
        <p:spPr>
          <a:xfrm>
            <a:off x="3321872" y="2958690"/>
            <a:ext cx="2161309" cy="769441"/>
          </a:xfrm>
          <a:prstGeom prst="rect">
            <a:avLst/>
          </a:prstGeom>
          <a:noFill/>
        </p:spPr>
        <p:txBody>
          <a:bodyPr wrap="square" rtlCol="0">
            <a:spAutoFit/>
          </a:bodyPr>
          <a:lstStyle/>
          <a:p>
            <a:r>
              <a:rPr lang="en-US" sz="4400" b="1" dirty="0">
                <a:solidFill>
                  <a:schemeClr val="accent2">
                    <a:lumMod val="20000"/>
                    <a:lumOff val="80000"/>
                  </a:schemeClr>
                </a:solidFill>
                <a:latin typeface="Lato" panose="020F0502020204030203"/>
              </a:rPr>
              <a:t>Q11</a:t>
            </a:r>
          </a:p>
        </p:txBody>
      </p:sp>
    </p:spTree>
    <p:extLst>
      <p:ext uri="{BB962C8B-B14F-4D97-AF65-F5344CB8AC3E}">
        <p14:creationId xmlns:p14="http://schemas.microsoft.com/office/powerpoint/2010/main" val="3008954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alphaModFix amt="48000"/>
          </a:blip>
          <a:srcRect t="31250" b="31250"/>
          <a:stretch/>
        </p:blipFill>
        <p:spPr>
          <a:xfrm>
            <a:off x="0" y="0"/>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12985" y="1042131"/>
            <a:ext cx="9949233" cy="3954135"/>
          </a:xfrm>
        </p:spPr>
        <p:txBody>
          <a:bodyPr vert="horz" lIns="91440" tIns="45720" rIns="91440" bIns="45720" rtlCol="0" anchor="t">
            <a:noAutofit/>
          </a:bodyPr>
          <a:lstStyle/>
          <a:p>
            <a:pPr>
              <a:lnSpc>
                <a:spcPct val="114000"/>
              </a:lnSpc>
            </a:pPr>
            <a:r>
              <a:rPr lang="en-US" sz="2400" dirty="0">
                <a:latin typeface="Lato" panose="020F0502020204030203"/>
              </a:rPr>
              <a:t>While scientists don’t currently have enough data to say definitively whether natural immunity is as good as the vaccine, the CDC only differentiates between those who are fully </a:t>
            </a:r>
            <a:r>
              <a:rPr lang="en-US" sz="2400" b="1" i="1" dirty="0">
                <a:latin typeface="Lato" panose="020F0502020204030203"/>
              </a:rPr>
              <a:t>vaccinated</a:t>
            </a:r>
            <a:r>
              <a:rPr lang="en-US" sz="2400" dirty="0">
                <a:latin typeface="Lato" panose="020F0502020204030203"/>
              </a:rPr>
              <a:t> and everyone else. So, if you are following public health guidelines, someone having had COVID in the past is not equal to being fully vaccinated. </a:t>
            </a:r>
            <a:endParaRPr lang="en-US" sz="100" dirty="0">
              <a:latin typeface="Lato" panose="020F0502020204030203"/>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512985" y="342979"/>
            <a:ext cx="10058400" cy="584775"/>
          </a:xfrm>
          <a:prstGeom prst="rect">
            <a:avLst/>
          </a:prstGeom>
          <a:noFill/>
        </p:spPr>
        <p:txBody>
          <a:bodyPr wrap="square" rtlCol="0">
            <a:spAutoFit/>
          </a:bodyPr>
          <a:lstStyle/>
          <a:p>
            <a:r>
              <a:rPr lang="en-US" sz="3200" b="1" dirty="0">
                <a:solidFill>
                  <a:schemeClr val="accent2">
                    <a:lumMod val="20000"/>
                    <a:lumOff val="80000"/>
                  </a:schemeClr>
                </a:solidFill>
              </a:rPr>
              <a:t>Q11 Answer</a:t>
            </a:r>
            <a:endParaRPr lang="en-US" sz="3200" dirty="0"/>
          </a:p>
        </p:txBody>
      </p:sp>
    </p:spTree>
    <p:extLst>
      <p:ext uri="{BB962C8B-B14F-4D97-AF65-F5344CB8AC3E}">
        <p14:creationId xmlns:p14="http://schemas.microsoft.com/office/powerpoint/2010/main" val="20879930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AC7B7F96-B091-1A41-8318-589F3D53CCE1}"/>
              </a:ext>
            </a:extLst>
          </p:cNvPr>
          <p:cNvPicPr>
            <a:picLocks noGrp="1" noChangeAspect="1"/>
          </p:cNvPicPr>
          <p:nvPr>
            <p:ph idx="1"/>
          </p:nvPr>
        </p:nvPicPr>
        <p:blipFill>
          <a:blip r:embed="rId2">
            <a:alphaModFix amt="48000"/>
          </a:blip>
          <a:srcRect t="12509" b="12509"/>
          <a:stretch/>
        </p:blipFill>
        <p:spPr>
          <a:xfrm>
            <a:off x="-1" y="10"/>
            <a:ext cx="12192001" cy="6857990"/>
          </a:xfrm>
          <a:prstGeom prst="rect">
            <a:avLst/>
          </a:prstGeom>
        </p:spPr>
      </p:pic>
      <p:sp>
        <p:nvSpPr>
          <p:cNvPr id="10" name="TextBox 9">
            <a:extLst>
              <a:ext uri="{FF2B5EF4-FFF2-40B4-BE49-F238E27FC236}">
                <a16:creationId xmlns:a16="http://schemas.microsoft.com/office/drawing/2014/main" id="{67D6E03E-174B-470A-8D41-D435C44C9582}"/>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2800" dirty="0">
              <a:solidFill>
                <a:schemeClr val="bg1"/>
              </a:solidFill>
              <a:latin typeface="Lato" panose="020F0502020204030203"/>
              <a:ea typeface="+mj-ea"/>
              <a:cs typeface="+mj-cs"/>
            </a:endParaRPr>
          </a:p>
        </p:txBody>
      </p:sp>
      <p:sp>
        <p:nvSpPr>
          <p:cNvPr id="35"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8E6C4B-B267-4AA8-B665-081231E648C3}"/>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a:lnSpc>
                <a:spcPct val="114000"/>
              </a:lnSpc>
              <a:spcBef>
                <a:spcPct val="0"/>
              </a:spcBef>
              <a:spcAft>
                <a:spcPts val="600"/>
              </a:spcAft>
            </a:pPr>
            <a:r>
              <a:rPr lang="en-US" sz="2400" i="0" dirty="0">
                <a:solidFill>
                  <a:schemeClr val="bg1"/>
                </a:solidFill>
                <a:effectLst/>
                <a:latin typeface="Lato" panose="020F0502020204030203"/>
              </a:rPr>
              <a:t>Can we forbid employees from wearing masks, assuming no laws say otherwise?</a:t>
            </a:r>
            <a:endParaRPr lang="en-US" sz="2400" dirty="0">
              <a:solidFill>
                <a:schemeClr val="bg1"/>
              </a:solidFill>
              <a:latin typeface="Lato" panose="020F0502020204030203"/>
              <a:ea typeface="+mj-ea"/>
              <a:cs typeface="+mj-cs"/>
            </a:endParaRPr>
          </a:p>
        </p:txBody>
      </p:sp>
      <p:sp>
        <p:nvSpPr>
          <p:cNvPr id="2" name="TextBox 1">
            <a:extLst>
              <a:ext uri="{FF2B5EF4-FFF2-40B4-BE49-F238E27FC236}">
                <a16:creationId xmlns:a16="http://schemas.microsoft.com/office/drawing/2014/main" id="{5E128A32-3DFF-4B6E-9E81-308D9D0E172D}"/>
              </a:ext>
            </a:extLst>
          </p:cNvPr>
          <p:cNvSpPr txBox="1"/>
          <p:nvPr/>
        </p:nvSpPr>
        <p:spPr>
          <a:xfrm>
            <a:off x="3321872" y="2958690"/>
            <a:ext cx="2161309" cy="769441"/>
          </a:xfrm>
          <a:prstGeom prst="rect">
            <a:avLst/>
          </a:prstGeom>
          <a:noFill/>
        </p:spPr>
        <p:txBody>
          <a:bodyPr wrap="square" rtlCol="0">
            <a:spAutoFit/>
          </a:bodyPr>
          <a:lstStyle/>
          <a:p>
            <a:r>
              <a:rPr lang="en-US" sz="4400" b="1" dirty="0">
                <a:solidFill>
                  <a:schemeClr val="accent2">
                    <a:lumMod val="20000"/>
                    <a:lumOff val="80000"/>
                  </a:schemeClr>
                </a:solidFill>
                <a:latin typeface="Lato" panose="020F0502020204030203"/>
              </a:rPr>
              <a:t>Q12</a:t>
            </a:r>
          </a:p>
        </p:txBody>
      </p:sp>
    </p:spTree>
    <p:extLst>
      <p:ext uri="{BB962C8B-B14F-4D97-AF65-F5344CB8AC3E}">
        <p14:creationId xmlns:p14="http://schemas.microsoft.com/office/powerpoint/2010/main" val="342550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alphaModFix amt="48000"/>
          </a:blip>
          <a:srcRect t="12509" b="12509"/>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12985" y="1042131"/>
            <a:ext cx="9949233" cy="3954135"/>
          </a:xfrm>
        </p:spPr>
        <p:txBody>
          <a:bodyPr vert="horz" lIns="91440" tIns="45720" rIns="91440" bIns="45720" rtlCol="0" anchor="t">
            <a:noAutofit/>
          </a:bodyPr>
          <a:lstStyle/>
          <a:p>
            <a:pPr>
              <a:lnSpc>
                <a:spcPct val="114000"/>
              </a:lnSpc>
            </a:pPr>
            <a:r>
              <a:rPr lang="en-US" sz="2400" dirty="0">
                <a:latin typeface="Lato" panose="020F0502020204030203"/>
              </a:rPr>
              <a:t>Theoretically, yes, but this is not a good idea. Since a rule like this is in opposition to current federal guidance in most of the country, it is likely to result in complaints to OSHA, bad publicity, and lawsuits. It would also require accommodations for many employees. Even if masks are not required by any law, we recommend allowing employees to wear them for </a:t>
            </a:r>
            <a:r>
              <a:rPr lang="en-US" sz="2400" i="1" dirty="0">
                <a:latin typeface="Lato" panose="020F0502020204030203"/>
              </a:rPr>
              <a:t>any</a:t>
            </a:r>
            <a:r>
              <a:rPr lang="en-US" sz="2400" dirty="0">
                <a:latin typeface="Lato" panose="020F0502020204030203"/>
              </a:rPr>
              <a:t> reason or no reason at all. </a:t>
            </a:r>
            <a:endParaRPr lang="en-US" sz="100" dirty="0">
              <a:latin typeface="Lato" panose="020F0502020204030203"/>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512985" y="342979"/>
            <a:ext cx="10058400" cy="584775"/>
          </a:xfrm>
          <a:prstGeom prst="rect">
            <a:avLst/>
          </a:prstGeom>
          <a:noFill/>
        </p:spPr>
        <p:txBody>
          <a:bodyPr wrap="square" rtlCol="0">
            <a:spAutoFit/>
          </a:bodyPr>
          <a:lstStyle/>
          <a:p>
            <a:r>
              <a:rPr lang="en-US" sz="3200" b="1" dirty="0">
                <a:solidFill>
                  <a:schemeClr val="accent2">
                    <a:lumMod val="20000"/>
                    <a:lumOff val="80000"/>
                  </a:schemeClr>
                </a:solidFill>
              </a:rPr>
              <a:t>Q12 Answer</a:t>
            </a:r>
            <a:endParaRPr lang="en-US" sz="3200" dirty="0"/>
          </a:p>
        </p:txBody>
      </p:sp>
    </p:spTree>
    <p:extLst>
      <p:ext uri="{BB962C8B-B14F-4D97-AF65-F5344CB8AC3E}">
        <p14:creationId xmlns:p14="http://schemas.microsoft.com/office/powerpoint/2010/main" val="5112399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srcRect t="27500" b="27500"/>
          <a:stretch/>
        </p:blipFill>
        <p:spPr>
          <a:xfrm>
            <a:off x="-3047" y="10"/>
            <a:ext cx="12191999" cy="6857990"/>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800">
                <a:solidFill>
                  <a:srgbClr val="FFFFFF"/>
                </a:solidFill>
              </a:rPr>
              <a:t>Submit your </a:t>
            </a:r>
            <a:r>
              <a:rPr lang="en-US" sz="4800" b="1">
                <a:solidFill>
                  <a:srgbClr val="FFFFFF"/>
                </a:solidFill>
              </a:rPr>
              <a:t>questions</a:t>
            </a:r>
            <a:r>
              <a:rPr lang="en-US" sz="4800">
                <a:solidFill>
                  <a:srgbClr val="FFFFFF"/>
                </a:solidFill>
              </a:rPr>
              <a:t> now using the Q&amp;A function on your screen</a:t>
            </a:r>
            <a:br>
              <a:rPr lang="en-US" sz="4800">
                <a:solidFill>
                  <a:srgbClr val="FFFFFF"/>
                </a:solidFill>
              </a:rPr>
            </a:br>
            <a:br>
              <a:rPr lang="en-US" sz="4800">
                <a:solidFill>
                  <a:srgbClr val="FFFFFF"/>
                </a:solidFill>
              </a:rPr>
            </a:br>
            <a:r>
              <a:rPr lang="en-US" sz="4800">
                <a:solidFill>
                  <a:srgbClr val="FFFFFF"/>
                </a:solidFill>
              </a:rPr>
              <a:t>Or submit questions to </a:t>
            </a:r>
            <a:r>
              <a:rPr lang="en-US" sz="4800" b="1">
                <a:solidFill>
                  <a:srgbClr val="FFFFFF"/>
                </a:solidFill>
              </a:rPr>
              <a:t>questions@dominionpayroll.com</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4483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srcRect t="7669" b="7669"/>
          <a:stretch/>
        </p:blipFill>
        <p:spPr>
          <a:xfrm>
            <a:off x="20" y="1"/>
            <a:ext cx="12191980" cy="6857999"/>
          </a:xfrm>
          <a:prstGeom prst="rect">
            <a:avLst/>
          </a:prstGeom>
        </p:spPr>
      </p:pic>
      <p:sp>
        <p:nvSpPr>
          <p:cNvPr id="3" name="TextBox 2">
            <a:extLst>
              <a:ext uri="{FF2B5EF4-FFF2-40B4-BE49-F238E27FC236}">
                <a16:creationId xmlns:a16="http://schemas.microsoft.com/office/drawing/2014/main" id="{C35421FF-86EF-4CD9-80E3-2D97A7B30BBD}"/>
              </a:ext>
            </a:extLst>
          </p:cNvPr>
          <p:cNvSpPr txBox="1"/>
          <p:nvPr/>
        </p:nvSpPr>
        <p:spPr>
          <a:xfrm>
            <a:off x="5786822" y="-350535"/>
            <a:ext cx="5744685" cy="4726276"/>
          </a:xfrm>
          <a:prstGeom prst="rect">
            <a:avLst/>
          </a:prstGeom>
        </p:spPr>
        <p:txBody>
          <a:bodyPr vert="horz" lIns="91440" tIns="45720" rIns="91440" bIns="45720" rtlCol="0" anchor="ctr">
            <a:normAutofit/>
          </a:bodyPr>
          <a:lstStyle/>
          <a:p>
            <a:pPr algn="r">
              <a:lnSpc>
                <a:spcPct val="90000"/>
              </a:lnSpc>
              <a:spcAft>
                <a:spcPts val="600"/>
              </a:spcAft>
            </a:pPr>
            <a:r>
              <a:rPr lang="en-US" sz="4000" dirty="0">
                <a:solidFill>
                  <a:schemeClr val="bg1"/>
                </a:solidFill>
              </a:rPr>
              <a:t>The virus is still here. What’s the situation in your workplace?</a:t>
            </a:r>
          </a:p>
          <a:p>
            <a:pPr algn="r">
              <a:lnSpc>
                <a:spcPct val="90000"/>
              </a:lnSpc>
              <a:spcAft>
                <a:spcPts val="600"/>
              </a:spcAft>
            </a:pPr>
            <a:endParaRPr lang="en-US" sz="4000" dirty="0">
              <a:solidFill>
                <a:schemeClr val="bg1"/>
              </a:solidFill>
            </a:endParaRPr>
          </a:p>
          <a:p>
            <a:pPr>
              <a:lnSpc>
                <a:spcPct val="90000"/>
              </a:lnSpc>
              <a:spcAft>
                <a:spcPts val="600"/>
              </a:spcAft>
            </a:pPr>
            <a:endParaRPr lang="en-US" sz="4000" dirty="0"/>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4" name="TextBox 3">
            <a:extLst>
              <a:ext uri="{FF2B5EF4-FFF2-40B4-BE49-F238E27FC236}">
                <a16:creationId xmlns:a16="http://schemas.microsoft.com/office/drawing/2014/main" id="{9E8DC8EF-E80B-4111-B62F-F5695ECBF36C}"/>
              </a:ext>
            </a:extLst>
          </p:cNvPr>
          <p:cNvSpPr txBox="1"/>
          <p:nvPr/>
        </p:nvSpPr>
        <p:spPr>
          <a:xfrm>
            <a:off x="10342229" y="4996179"/>
            <a:ext cx="1484244" cy="369332"/>
          </a:xfrm>
          <a:prstGeom prst="rect">
            <a:avLst/>
          </a:prstGeom>
          <a:noFill/>
        </p:spPr>
        <p:txBody>
          <a:bodyPr wrap="square" rtlCol="0">
            <a:spAutoFit/>
          </a:bodyPr>
          <a:lstStyle/>
          <a:p>
            <a:r>
              <a:rPr lang="en-US" dirty="0">
                <a:solidFill>
                  <a:schemeClr val="accent2">
                    <a:lumMod val="20000"/>
                    <a:lumOff val="80000"/>
                  </a:schemeClr>
                </a:solidFill>
              </a:rPr>
              <a:t>A quick poll</a:t>
            </a:r>
          </a:p>
        </p:txBody>
      </p:sp>
    </p:spTree>
    <p:extLst>
      <p:ext uri="{BB962C8B-B14F-4D97-AF65-F5344CB8AC3E}">
        <p14:creationId xmlns:p14="http://schemas.microsoft.com/office/powerpoint/2010/main" val="1423524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t="27500" b="27500"/>
          <a:stretch/>
        </p:blipFill>
        <p:spPr>
          <a:xfrm>
            <a:off x="20" y="-43389"/>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1285461" y="2931099"/>
            <a:ext cx="9949233" cy="3954135"/>
          </a:xfrm>
        </p:spPr>
        <p:txBody>
          <a:bodyPr vert="horz" lIns="91440" tIns="45720" rIns="91440" bIns="45720" rtlCol="0" anchor="b">
            <a:noAutofit/>
          </a:bodyPr>
          <a:lstStyle/>
          <a:p>
            <a:pPr>
              <a:lnSpc>
                <a:spcPct val="114000"/>
              </a:lnSpc>
              <a:spcAft>
                <a:spcPts val="600"/>
              </a:spcAft>
            </a:pPr>
            <a:r>
              <a:rPr lang="en-US" sz="2400" dirty="0">
                <a:latin typeface="Lato" panose="020F0502020204030203"/>
              </a:rPr>
              <a:t>The U.S. reported a seven-day average of more than 108,600 new cases per day as of Sunday, August 8, 2021, up 36% from a week earlier, according to data from Johns Hopkins University.</a:t>
            </a:r>
            <a:br>
              <a:rPr lang="en-US" sz="2400" dirty="0">
                <a:latin typeface="Lato" panose="020F0502020204030203"/>
              </a:rPr>
            </a:br>
            <a:br>
              <a:rPr lang="en-US" sz="2400" dirty="0">
                <a:latin typeface="Lato" panose="020F0502020204030203"/>
              </a:rPr>
            </a:br>
            <a:r>
              <a:rPr lang="en-US" sz="2400" dirty="0">
                <a:solidFill>
                  <a:srgbClr val="FFFFFF"/>
                </a:solidFill>
                <a:latin typeface="Lato" panose="020F0502020204030203"/>
              </a:rPr>
              <a:t>83% of cases are from the Delta variant. </a:t>
            </a:r>
            <a:br>
              <a:rPr lang="en-US" sz="2400" dirty="0">
                <a:solidFill>
                  <a:srgbClr val="FFFFFF"/>
                </a:solidFill>
                <a:latin typeface="Lato" panose="020F0502020204030203"/>
              </a:rPr>
            </a:br>
            <a:br>
              <a:rPr lang="en-US" sz="2400" dirty="0">
                <a:solidFill>
                  <a:srgbClr val="FFFFFF"/>
                </a:solidFill>
                <a:latin typeface="Lato" panose="020F0502020204030203"/>
              </a:rPr>
            </a:br>
            <a:r>
              <a:rPr lang="en-US" sz="2400" dirty="0">
                <a:solidFill>
                  <a:srgbClr val="FFFFFF"/>
                </a:solidFill>
                <a:latin typeface="Lato" panose="020F0502020204030203"/>
              </a:rPr>
              <a:t>Grade schools and colleges are starting up again. </a:t>
            </a:r>
            <a:br>
              <a:rPr lang="en-US" sz="2400" dirty="0">
                <a:solidFill>
                  <a:srgbClr val="FFFFFF"/>
                </a:solidFill>
                <a:latin typeface="Lato" panose="020F0502020204030203"/>
              </a:rPr>
            </a:br>
            <a:br>
              <a:rPr lang="en-US" sz="2400" dirty="0">
                <a:solidFill>
                  <a:srgbClr val="FFFFFF"/>
                </a:solidFill>
                <a:latin typeface="Lato" panose="020F0502020204030203"/>
              </a:rPr>
            </a:br>
            <a:r>
              <a:rPr lang="en-US" sz="2400" dirty="0">
                <a:solidFill>
                  <a:srgbClr val="FFFFFF"/>
                </a:solidFill>
                <a:latin typeface="Lato" panose="020F0502020204030203"/>
              </a:rPr>
              <a:t>Vaccinated people may unknowingly pass the virus to those around them. </a:t>
            </a:r>
            <a:br>
              <a:rPr lang="en-US" sz="2400" dirty="0">
                <a:solidFill>
                  <a:srgbClr val="FFFFFF"/>
                </a:solidFill>
                <a:latin typeface="Lato" panose="020F0502020204030203"/>
              </a:rPr>
            </a:br>
            <a:br>
              <a:rPr lang="en-US" sz="2400" dirty="0">
                <a:solidFill>
                  <a:srgbClr val="FFFFFF"/>
                </a:solidFill>
                <a:latin typeface="Lato" panose="020F0502020204030203"/>
              </a:rPr>
            </a:br>
            <a:r>
              <a:rPr lang="en-US" sz="2400" dirty="0">
                <a:solidFill>
                  <a:srgbClr val="FFFFFF"/>
                </a:solidFill>
                <a:latin typeface="Lato" panose="020F0502020204030203"/>
              </a:rPr>
              <a:t>CDC now recommending that even vaccinated people mask up indoors in areas of high transmission. </a:t>
            </a:r>
            <a:br>
              <a:rPr lang="en-US" sz="2400" dirty="0">
                <a:solidFill>
                  <a:srgbClr val="FFFFFF"/>
                </a:solidFill>
                <a:latin typeface="Lato" panose="020F0502020204030203"/>
              </a:rPr>
            </a:br>
            <a:endParaRPr lang="en-US" sz="2400" dirty="0">
              <a:solidFill>
                <a:srgbClr val="FFFFFF"/>
              </a:solidFill>
              <a:latin typeface="Lato" panose="020F0502020204030203"/>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1285461" y="477026"/>
            <a:ext cx="10058400" cy="584775"/>
          </a:xfrm>
          <a:prstGeom prst="rect">
            <a:avLst/>
          </a:prstGeom>
          <a:noFill/>
        </p:spPr>
        <p:txBody>
          <a:bodyPr wrap="square" rtlCol="0">
            <a:spAutoFit/>
          </a:bodyPr>
          <a:lstStyle/>
          <a:p>
            <a:r>
              <a:rPr lang="en-US" sz="3200" b="1" dirty="0">
                <a:solidFill>
                  <a:schemeClr val="accent2">
                    <a:lumMod val="20000"/>
                    <a:lumOff val="80000"/>
                  </a:schemeClr>
                </a:solidFill>
              </a:rPr>
              <a:t>Some Things to Consider</a:t>
            </a:r>
            <a:endParaRPr lang="en-US" sz="3200" dirty="0"/>
          </a:p>
        </p:txBody>
      </p:sp>
    </p:spTree>
    <p:extLst>
      <p:ext uri="{BB962C8B-B14F-4D97-AF65-F5344CB8AC3E}">
        <p14:creationId xmlns:p14="http://schemas.microsoft.com/office/powerpoint/2010/main" val="9051652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t="27500" b="27500"/>
          <a:stretch/>
        </p:blipFill>
        <p:spPr>
          <a:xfrm>
            <a:off x="20" y="-43389"/>
            <a:ext cx="12191980" cy="6857999"/>
          </a:xfrm>
          <a:prstGeom prst="rect">
            <a:avLst/>
          </a:pr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pic>
        <p:nvPicPr>
          <p:cNvPr id="10" name="Picture 9">
            <a:extLst>
              <a:ext uri="{FF2B5EF4-FFF2-40B4-BE49-F238E27FC236}">
                <a16:creationId xmlns:a16="http://schemas.microsoft.com/office/drawing/2014/main" id="{386A24E0-F068-4910-A1B3-BF94E61348CE}"/>
              </a:ext>
            </a:extLst>
          </p:cNvPr>
          <p:cNvPicPr>
            <a:picLocks noChangeAspect="1"/>
          </p:cNvPicPr>
          <p:nvPr/>
        </p:nvPicPr>
        <p:blipFill>
          <a:blip r:embed="rId4"/>
          <a:stretch>
            <a:fillRect/>
          </a:stretch>
        </p:blipFill>
        <p:spPr>
          <a:xfrm>
            <a:off x="0" y="1636058"/>
            <a:ext cx="12192000" cy="3585883"/>
          </a:xfrm>
          <a:prstGeom prst="rect">
            <a:avLst/>
          </a:prstGeom>
        </p:spPr>
      </p:pic>
      <p:sp>
        <p:nvSpPr>
          <p:cNvPr id="12" name="TextBox 11">
            <a:extLst>
              <a:ext uri="{FF2B5EF4-FFF2-40B4-BE49-F238E27FC236}">
                <a16:creationId xmlns:a16="http://schemas.microsoft.com/office/drawing/2014/main" id="{7500BE99-1030-4FC8-BFB5-6EF1BA731DCB}"/>
              </a:ext>
            </a:extLst>
          </p:cNvPr>
          <p:cNvSpPr txBox="1"/>
          <p:nvPr/>
        </p:nvSpPr>
        <p:spPr>
          <a:xfrm>
            <a:off x="213337" y="5803269"/>
            <a:ext cx="9688945" cy="369332"/>
          </a:xfrm>
          <a:prstGeom prst="rect">
            <a:avLst/>
          </a:prstGeom>
          <a:noFill/>
        </p:spPr>
        <p:txBody>
          <a:bodyPr wrap="square" rtlCol="0">
            <a:spAutoFit/>
          </a:bodyPr>
          <a:lstStyle/>
          <a:p>
            <a:r>
              <a:rPr lang="en-US" b="0" i="0" dirty="0">
                <a:effectLst/>
                <a:latin typeface="Lato" panose="020F0502020204030203"/>
              </a:rPr>
              <a:t>NAAT = nucleic acid amplification tests, considered the gold standard for Covid-19 detection</a:t>
            </a:r>
            <a:endParaRPr lang="en-US" dirty="0">
              <a:latin typeface="Lato" panose="020F0502020204030203"/>
            </a:endParaRPr>
          </a:p>
        </p:txBody>
      </p:sp>
    </p:spTree>
    <p:extLst>
      <p:ext uri="{BB962C8B-B14F-4D97-AF65-F5344CB8AC3E}">
        <p14:creationId xmlns:p14="http://schemas.microsoft.com/office/powerpoint/2010/main" val="241665170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t="27500" b="27500"/>
          <a:stretch/>
        </p:blipFill>
        <p:spPr>
          <a:xfrm>
            <a:off x="20" y="-43389"/>
            <a:ext cx="12191980" cy="6857999"/>
          </a:xfrm>
          <a:prstGeom prst="rect">
            <a:avLst/>
          </a:pr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pic>
        <p:nvPicPr>
          <p:cNvPr id="4" name="Picture 3">
            <a:extLst>
              <a:ext uri="{FF2B5EF4-FFF2-40B4-BE49-F238E27FC236}">
                <a16:creationId xmlns:a16="http://schemas.microsoft.com/office/drawing/2014/main" id="{B77BE6DE-6520-4448-9689-756CBEDE44DA}"/>
              </a:ext>
            </a:extLst>
          </p:cNvPr>
          <p:cNvPicPr>
            <a:picLocks noChangeAspect="1"/>
          </p:cNvPicPr>
          <p:nvPr/>
        </p:nvPicPr>
        <p:blipFill>
          <a:blip r:embed="rId4"/>
          <a:stretch>
            <a:fillRect/>
          </a:stretch>
        </p:blipFill>
        <p:spPr>
          <a:xfrm>
            <a:off x="1643062" y="138112"/>
            <a:ext cx="8905875" cy="6581775"/>
          </a:xfrm>
          <a:prstGeom prst="rect">
            <a:avLst/>
          </a:prstGeom>
        </p:spPr>
      </p:pic>
    </p:spTree>
    <p:extLst>
      <p:ext uri="{BB962C8B-B14F-4D97-AF65-F5344CB8AC3E}">
        <p14:creationId xmlns:p14="http://schemas.microsoft.com/office/powerpoint/2010/main" val="173488203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t="27500" b="27500"/>
          <a:stretch/>
        </p:blipFill>
        <p:spPr>
          <a:xfrm>
            <a:off x="20" y="-43389"/>
            <a:ext cx="12191980" cy="6857999"/>
          </a:xfrm>
          <a:prstGeom prst="rect">
            <a:avLst/>
          </a:pr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pic>
        <p:nvPicPr>
          <p:cNvPr id="3" name="Picture 2">
            <a:extLst>
              <a:ext uri="{FF2B5EF4-FFF2-40B4-BE49-F238E27FC236}">
                <a16:creationId xmlns:a16="http://schemas.microsoft.com/office/drawing/2014/main" id="{8B5DA68E-A517-4D44-B0F0-DA191338BA7C}"/>
              </a:ext>
            </a:extLst>
          </p:cNvPr>
          <p:cNvPicPr>
            <a:picLocks noChangeAspect="1"/>
          </p:cNvPicPr>
          <p:nvPr/>
        </p:nvPicPr>
        <p:blipFill>
          <a:blip r:embed="rId4"/>
          <a:stretch>
            <a:fillRect/>
          </a:stretch>
        </p:blipFill>
        <p:spPr>
          <a:xfrm>
            <a:off x="1218259" y="0"/>
            <a:ext cx="9755482" cy="6858000"/>
          </a:xfrm>
          <a:prstGeom prst="rect">
            <a:avLst/>
          </a:prstGeom>
        </p:spPr>
      </p:pic>
    </p:spTree>
    <p:extLst>
      <p:ext uri="{BB962C8B-B14F-4D97-AF65-F5344CB8AC3E}">
        <p14:creationId xmlns:p14="http://schemas.microsoft.com/office/powerpoint/2010/main" val="217504259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AC7B7F96-B091-1A41-8318-589F3D53CCE1}"/>
              </a:ext>
            </a:extLst>
          </p:cNvPr>
          <p:cNvPicPr>
            <a:picLocks noGrp="1" noChangeAspect="1"/>
          </p:cNvPicPr>
          <p:nvPr>
            <p:ph idx="1"/>
          </p:nvPr>
        </p:nvPicPr>
        <p:blipFill>
          <a:blip r:embed="rId2">
            <a:alphaModFix amt="48000"/>
          </a:blip>
          <a:srcRect t="7834" b="7834"/>
          <a:stretch/>
        </p:blipFill>
        <p:spPr>
          <a:xfrm>
            <a:off x="-1" y="10"/>
            <a:ext cx="12192001" cy="6857990"/>
          </a:xfrm>
          <a:prstGeom prst="rect">
            <a:avLst/>
          </a:prstGeom>
        </p:spPr>
      </p:pic>
      <p:sp>
        <p:nvSpPr>
          <p:cNvPr id="10" name="TextBox 9">
            <a:extLst>
              <a:ext uri="{FF2B5EF4-FFF2-40B4-BE49-F238E27FC236}">
                <a16:creationId xmlns:a16="http://schemas.microsoft.com/office/drawing/2014/main" id="{67D6E03E-174B-470A-8D41-D435C44C9582}"/>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2800" dirty="0">
              <a:solidFill>
                <a:schemeClr val="bg1"/>
              </a:solidFill>
              <a:latin typeface="Lato" panose="020F0502020204030203"/>
              <a:ea typeface="+mj-ea"/>
              <a:cs typeface="+mj-cs"/>
            </a:endParaRPr>
          </a:p>
        </p:txBody>
      </p:sp>
      <p:sp>
        <p:nvSpPr>
          <p:cNvPr id="35"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8E6C4B-B267-4AA8-B665-081231E648C3}"/>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i="0">
                <a:solidFill>
                  <a:schemeClr val="bg1"/>
                </a:solidFill>
                <a:effectLst/>
                <a:latin typeface="Lato" panose="020F0502020204030203"/>
              </a:rPr>
              <a:t>Can we bring all employees back to the office, but make the unvaccinated keep their masks on?</a:t>
            </a:r>
            <a:endParaRPr lang="en-US" sz="2400" dirty="0">
              <a:solidFill>
                <a:schemeClr val="bg1"/>
              </a:solidFill>
              <a:latin typeface="Lato" panose="020F0502020204030203"/>
              <a:ea typeface="+mj-ea"/>
              <a:cs typeface="+mj-cs"/>
            </a:endParaRPr>
          </a:p>
        </p:txBody>
      </p:sp>
      <p:sp>
        <p:nvSpPr>
          <p:cNvPr id="2" name="TextBox 1">
            <a:extLst>
              <a:ext uri="{FF2B5EF4-FFF2-40B4-BE49-F238E27FC236}">
                <a16:creationId xmlns:a16="http://schemas.microsoft.com/office/drawing/2014/main" id="{5E128A32-3DFF-4B6E-9E81-308D9D0E172D}"/>
              </a:ext>
            </a:extLst>
          </p:cNvPr>
          <p:cNvSpPr txBox="1"/>
          <p:nvPr/>
        </p:nvSpPr>
        <p:spPr>
          <a:xfrm>
            <a:off x="3321872" y="2958690"/>
            <a:ext cx="2161309" cy="769441"/>
          </a:xfrm>
          <a:prstGeom prst="rect">
            <a:avLst/>
          </a:prstGeom>
          <a:noFill/>
        </p:spPr>
        <p:txBody>
          <a:bodyPr wrap="square" rtlCol="0">
            <a:spAutoFit/>
          </a:bodyPr>
          <a:lstStyle/>
          <a:p>
            <a:r>
              <a:rPr lang="en-US" sz="4400" b="1">
                <a:solidFill>
                  <a:schemeClr val="accent2">
                    <a:lumMod val="20000"/>
                    <a:lumOff val="80000"/>
                  </a:schemeClr>
                </a:solidFill>
                <a:latin typeface="Lato" panose="020F0502020204030203"/>
              </a:rPr>
              <a:t>Q1</a:t>
            </a:r>
            <a:endParaRPr lang="en-US" sz="4400" b="1" dirty="0">
              <a:solidFill>
                <a:schemeClr val="accent2">
                  <a:lumMod val="20000"/>
                  <a:lumOff val="80000"/>
                </a:schemeClr>
              </a:solidFill>
              <a:latin typeface="Lato" panose="020F0502020204030203"/>
            </a:endParaRPr>
          </a:p>
        </p:txBody>
      </p:sp>
    </p:spTree>
    <p:extLst>
      <p:ext uri="{BB962C8B-B14F-4D97-AF65-F5344CB8AC3E}">
        <p14:creationId xmlns:p14="http://schemas.microsoft.com/office/powerpoint/2010/main" val="24180959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45654</TotalTime>
  <Words>2715</Words>
  <Application>Microsoft Office PowerPoint</Application>
  <PresentationFormat>Widescreen</PresentationFormat>
  <Paragraphs>70</Paragraphs>
  <Slides>38</Slides>
  <Notes>0</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Lato</vt:lpstr>
      <vt:lpstr>Office Theme</vt:lpstr>
      <vt:lpstr>Hold for title slide</vt:lpstr>
      <vt:lpstr>Hold for presenter slide</vt:lpstr>
      <vt:lpstr>Housekeeping</vt:lpstr>
      <vt:lpstr>PowerPoint Presentation</vt:lpstr>
      <vt:lpstr>The U.S. reported a seven-day average of more than 108,600 new cases per day as of Sunday, August 8, 2021, up 36% from a week earlier, according to data from Johns Hopkins University.  83% of cases are from the Delta variant.   Grade schools and colleges are starting up again.   Vaccinated people may unknowingly pass the virus to those around them.   CDC now recommending that even vaccinated people mask up indoors in areas of high transmission.  </vt:lpstr>
      <vt:lpstr>PowerPoint Presentation</vt:lpstr>
      <vt:lpstr>PowerPoint Presentation</vt:lpstr>
      <vt:lpstr>PowerPoint Presentation</vt:lpstr>
      <vt:lpstr>PowerPoint Presentation</vt:lpstr>
      <vt:lpstr>In most places, yes. However, the CDC currently suggests that even fully vaccinated people should continue to wear masks indoors in areas of high transmission, since vaccinated people are still effective carriers and spreaders of the now-dominant Delta variant. Additionally, some states or localities may have stricter mask requirements that should be followed. However, absent such requirements, having different rules for vaccinated vs. unvaccinated is acceptable since it is not based on a protected class.  Treating these groups differently is generally not illegal employment discrimination and employers should not think of it as treating employees more or less favorably, but simply as following current public health guidelines. This should be emphasized when talking to employees about the different rules for those who are vaccinated or unvaccinated.  Keep in mind that some employees will be unvaccinated due to disability, pregnancy, or religious beliefs. Employers should be careful to ensure that these employees are not harassed because of their vaccination status (which will be obvious if they are required to wear a mask when fully vaccinated employees are not). While preventing harassment of any employee who is unvaccinated is a best practice to maintain morale and productivity in the workplace, employees who are unvaccinated for these particular reasons have protections under Title VII of the Civil Rights Act and the Americans with Disabilities Act (ADA).   </vt:lpstr>
      <vt:lpstr>Numerous bills have been introduced at the state level to make vaccination status a protected characteristic and it appears that some Governors may create protections via Executive Order (EO). So far only Montana’s law has passed, but it appears to prevent employers not only from excluding unvaccinated workers but also from asking them to wear masks if vaccinated employees don’t have to. The current EOs do not appear to impact private employers. Employers should check for state law before making policies that treat vaccinated and unvaccinated workers differently. </vt:lpstr>
      <vt:lpstr>PowerPoint Presentation</vt:lpstr>
      <vt:lpstr>It depends. Unless state or local law says otherwise, you could exclude employees from the workplace who are not vaccinated for reasons other than disability, pregnancy, or religious belief, since choosing to forgo vaccination for other reasons is not generally a protected class or characteristic.  Employers who want to exclude unvaccinated employees will need to make reasonable accommodations for employees who are unvaccinated due to disability, pregnancy, or religious belief. If there is no reasonable accommodation that would allow them to be in the workplace without posing a "direct threat," they too could be excluded. Whether a direct threat exists, and if it can be mitigated, is extremely fact specific.   Even when you could exclude an unvaccinated employee, we generally wouldn’t recommend it. Litigation around mandatory vaccination (which is, in effect, what an exclusion rule creates) is ramping up, and even pre-litigation expenses can add up fast. In many cases, an alternative approach of requiring unvaccinated employees to continue wearing masks and maintaining social distance will achieve similar results in term of workplace safety. That said, any approach to bringing employees back will require a workplace-specific risk assessment. </vt:lpstr>
      <vt:lpstr>PowerPoint Presentation</vt:lpstr>
      <vt:lpstr>It depends. Different treatment that is reasonably related to workplace safety – such as having non-vaccinated employees continue to wear masks – is generally okay. Employers should make a concerted effort to only treat vaccinated and unvaccinated employees differently to the extent necessary to ensure the safety of all those in the workplace. Additionally, employers must make reasonable accommodations for employees who are unvaccinated due to disability, pregnancy, or religious belief; treating these employees differently without trying to work with them would be illegal discrimination.  Vaccination incentive programs also must allow for accommodations for employees who can’t get vaccinated due to disability, pregnancy, or religion. For example, if you offer $100 for getting vaccinated, or throw a pizza party for vaccinated employees, an employee with a disability that prevented vaccination would need to be able to earn the $100 or attend the pizza party by doing something else that similarly advances safety in the workplace, like wearing a mask, undergoing regular COVID testing, or taking a course on preventing the spread of viruses.   While employees who are unvaccinated for reasons other than disability, pregnancy, or religion are not entitled to these kinds of accommodations, it may make sense to provide them anyway, both to encourage the alternative safety-enhancing behaviors, and to reduce the likelihood that they will complain about how they are being treated. There is also the possibility that treating unvaccinated employees differently will have a "disparate impact" on those of a certain race or ethnicity. Disparate impact claims generally arise when an employer is trying to do something in the best interest of the company, but the methods they use ultimately harm a certain protected class. In the case of excluding unvaccinated employees, or offering cash incentives to those who are vaccinated, there could be a disparate impact on employees of color, whose vaccination rates are lagging behind those of white employees.   </vt:lpstr>
      <vt:lpstr>Employers should also ensure that unvaccinated employees are not harassed by co-workers, managers, or customers, since disability, pregnancy, and religious beliefs are protected characteristics. Although employers do not have a legal obligation to prevent harassment of employees who are unvaccinated for other reasons, it is in the best interest of the employer to prevent this, as any kind of workplace harassment is going to lead to loss of productivity, morale issues, and quite possibly bad PR.   Alternately, do not discriminate against people who have been vaccinated and/or are wearing masks out of an abundance of caution.   </vt:lpstr>
      <vt:lpstr>PowerPoint Presentation</vt:lpstr>
      <vt:lpstr>Provide them with the CDC’s and OSHA’s current guidance as well as any applicable state or local requirements. You can explain that the company is doing what public health authorities recommend to keep people safe and that you are responsible for complying with OSHA’s general duty clause. </vt:lpstr>
      <vt:lpstr>PowerPoint Presentation</vt:lpstr>
      <vt:lpstr>A waiver may or may not be useful or legally enforceable. Speak with an attorney if this is something you are interested in. A waiver will not eliminate your general duty under OSHA to provide a workplace that is free from hazards. Also, most states’ workers’ compensation laws do not allow employers to contractually limit their liability for on-the-job injuries or illnesses.</vt:lpstr>
      <vt:lpstr>PowerPoint Presentation</vt:lpstr>
      <vt:lpstr>Currently, the CDC recommends that those who are not fully vaccinated continue to wear masks when in public, and that even fully vaccinated people should continue to wear masks indoors in areas of high transmission, since they are still effective carriers and spreaders of the now-dominant Delta variant. </vt:lpstr>
      <vt:lpstr>PowerPoint Presentation</vt:lpstr>
      <vt:lpstr>You could; masks can essentially be treated like uniforms. Given the CDC’s current guidance and the fact that a large portion of the country is experiencing high transmission rates, this would not be an unreasonable request. </vt:lpstr>
      <vt:lpstr>PowerPoint Presentation</vt:lpstr>
      <vt:lpstr>Employers can ask for proof of vaccination unless there is a state or local law or order to the contrary. *   When an employer is requesting or reviewing medical information in its capacity as an employer, as it would be when asking about an employee’s vaccination status, it is considered to be an employment record. In such cases, HIPAA would not apply to the employer. The ADA will govern the collection and storage of this information.  The Equal Employment Opportunity Commission (the EEOC), which enforces the ADA, has said that asking about vaccination is not a disability-related inquiry, though it could turn into one if you ask follow up questions about why the employee is not vaccinated. Asking a yes or no question, or requesting to see the employee’s vaccination card, does not violate any federal laws or require proof that the inquiry is job-related.       Finally, just because employees think that something is or should be private or confidential doesn’t mean that they can’t be required to share it with their employer. Social Security Numbers, birth dates, and home addresses are all pieces of information an employee may not want to advertise, but sharing is necessary and required. Vaccination status is similar. However, all of this information, once gathered, should not be shared by the employer with third parties, except on a need-to-know basis.   </vt:lpstr>
      <vt:lpstr>PowerPoint Presentation</vt:lpstr>
      <vt:lpstr>Employers can ask for proof of vaccination unless there is a state or local law or order to the contrary.  When an employer is requesting or reviewing medical information in its capacity as an employer, as it would be when asking about an employee’s vaccination status, it is considered to be an employment record. In such cases, HIPAA would not apply to the employer. The ADA will govern the collection and storage of this information.  The Equal Employment Opportunity Commission (EEOC), which enforces the ADA, has said that asking about vaccination is not a disability-related inquiry, though it could turn into one if you ask follow up questions about why the employee is not vaccinated. Asking a yes or no question, or requesting to see the employee’s vaccination card, does not violate any federal laws or require proof that the inquiry is job-related.       Finally, just because employees think that something is or should be private or confidential doesn’t mean that they can’t be required to share it with their employer. Social Security Numbers, birth dates, and home addresses are all pieces of information an employee may not want to advertise, but sharing is necessary and required. Vaccination status is similar. However, all of this information, once gathered, should not be shared by the employer with third parties, except on a need-to-know basis.    </vt:lpstr>
      <vt:lpstr>It appears that some Governors may attempt to prevent certain entities from requiring "immunity passports" (e.g., proof of vaccination) through Executive Order, though as of May 27 none of the EOs already issued appear to apply to private businesses and their employees. Also note that if there is a law in place that prevents treating vaccinated and unvaccinated employees differently (like in Montana), you may be able to ask, but not take any action based on the response.</vt:lpstr>
      <vt:lpstr>PowerPoint Presentation</vt:lpstr>
      <vt:lpstr>If you’re asking about vaccination status, you’ll want to keep some kind of record (so you don’t have to ask multiple times), but how you do so is up to you, unless state or local law has imposed recordkeeping requirements. You may want to keep something simple like an excel spreadsheet with the employee’s name and a simple “yes” or “no” in the vaccination column. If you’d prefer to take a copy of their vaccination card, that should be kept with other employee medical information, separate from their personnel file.  You should plan to keep these records for 30 years as required by OSHA.  </vt:lpstr>
      <vt:lpstr>PowerPoint Presentation</vt:lpstr>
      <vt:lpstr>Yes. We recommend not sharing this information any more widely than necessary. While anonymized information is okay to share (e.g., “80% of our employees are vaccinated!”), each employee’s vaccination status should be treated as confidential, even if the fact that they are wearing a mask to work seems to reveal their status publicly. Obviously, managers will need this information if they are expected to enforce vaccination-dependent policies, and employers should train them on how they should be enforcing the policies and how and when to escalate issues to HR or a higher level of management.</vt:lpstr>
      <vt:lpstr>PowerPoint Presentation</vt:lpstr>
      <vt:lpstr>While scientists don’t currently have enough data to say definitively whether natural immunity is as good as the vaccine, the CDC only differentiates between those who are fully vaccinated and everyone else. So, if you are following public health guidelines, someone having had COVID in the past is not equal to being fully vaccinated. </vt:lpstr>
      <vt:lpstr>PowerPoint Presentation</vt:lpstr>
      <vt:lpstr>Theoretically, yes, but this is not a good idea. Since a rule like this is in opposition to current federal guidance in most of the country, it is likely to result in complaints to OSHA, bad publicity, and lawsuits. It would also require accommodations for many employees. Even if masks are not required by any law, we recommend allowing employees to wear them for any reason or no reason at all. </vt:lpstr>
      <vt:lpstr>Submit your questions now using the Q&amp;A function on your screen  Or submit questions to questions@dominionpayroll.com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Lesley Bruno</dc:creator>
  <cp:lastModifiedBy>Lesley Bruno</cp:lastModifiedBy>
  <cp:revision>70</cp:revision>
  <dcterms:created xsi:type="dcterms:W3CDTF">2021-01-04T20:40:07Z</dcterms:created>
  <dcterms:modified xsi:type="dcterms:W3CDTF">2021-08-11T16:46:13Z</dcterms:modified>
</cp:coreProperties>
</file>