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5E5"/>
          </a:solidFill>
        </a:fill>
      </a:tcStyle>
    </a:wholeTbl>
    <a:band2H>
      <a:tcTxStyle b="def" i="def"/>
      <a:tcStyle>
        <a:tcBdr/>
        <a:fill>
          <a:solidFill>
            <a:srgbClr val="E9EBF2"/>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5D8CB"/>
          </a:solidFill>
        </a:fill>
      </a:tcStyle>
    </a:wholeTbl>
    <a:band2H>
      <a:tcTxStyle b="def" i="def"/>
      <a:tcStyle>
        <a:tcBdr/>
        <a:fill>
          <a:solidFill>
            <a:srgbClr val="FAECE7"/>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7D8"/>
          </a:solidFill>
        </a:fill>
      </a:tcStyle>
    </a:wholeTbl>
    <a:band2H>
      <a:tcTxStyle b="def" i="def"/>
      <a:tcStyle>
        <a:tcBdr/>
        <a:fill>
          <a:solidFill>
            <a:srgbClr val="EBECED"/>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entury Gothic"/>
          <a:ea typeface="Century Gothic"/>
          <a:cs typeface="Century Gothic"/>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entury Gothic"/>
          <a:ea typeface="Century Gothic"/>
          <a:cs typeface="Century Gothic"/>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entury Gothic"/>
          <a:ea typeface="Century Gothic"/>
          <a:cs typeface="Century Gothic"/>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entury Gothic"/>
          <a:ea typeface="Century Gothic"/>
          <a:cs typeface="Century Gothic"/>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entury Gothic"/>
          <a:ea typeface="Century Gothic"/>
          <a:cs typeface="Century Gothic"/>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1" name="Shape 241"/>
          <p:cNvSpPr/>
          <p:nvPr>
            <p:ph type="sldImg"/>
          </p:nvPr>
        </p:nvSpPr>
        <p:spPr>
          <a:xfrm>
            <a:off x="1143000" y="685800"/>
            <a:ext cx="4572000" cy="3429000"/>
          </a:xfrm>
          <a:prstGeom prst="rect">
            <a:avLst/>
          </a:prstGeom>
        </p:spPr>
        <p:txBody>
          <a:bodyPr/>
          <a:lstStyle/>
          <a:p>
            <a:pPr/>
          </a:p>
        </p:txBody>
      </p:sp>
      <p:sp>
        <p:nvSpPr>
          <p:cNvPr id="242" name="Shape 24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pic>
        <p:nvPicPr>
          <p:cNvPr id="13"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14" name="Body Level One…"/>
          <p:cNvSpPr txBox="1"/>
          <p:nvPr>
            <p:ph type="body" sz="quarter" idx="1"/>
          </p:nvPr>
        </p:nvSpPr>
        <p:spPr>
          <a:xfrm>
            <a:off x="1371600" y="2948525"/>
            <a:ext cx="6400800" cy="914401"/>
          </a:xfrm>
          <a:prstGeom prst="rect">
            <a:avLst/>
          </a:prstGeom>
        </p:spPr>
        <p:txBody>
          <a:bodyPr/>
          <a:lstStyle>
            <a:lvl1pPr marL="0" indent="0" algn="ctr">
              <a:spcBef>
                <a:spcPts val="700"/>
              </a:spcBef>
              <a:buSzTx/>
              <a:buFontTx/>
              <a:buNone/>
              <a:defRPr sz="3000">
                <a:solidFill>
                  <a:srgbClr val="888888"/>
                </a:solidFill>
              </a:defRPr>
            </a:lvl1pPr>
            <a:lvl2pPr marL="0" indent="457200" algn="ctr">
              <a:spcBef>
                <a:spcPts val="700"/>
              </a:spcBef>
              <a:buSzTx/>
              <a:buFontTx/>
              <a:buNone/>
              <a:defRPr sz="3000">
                <a:solidFill>
                  <a:srgbClr val="888888"/>
                </a:solidFill>
              </a:defRPr>
            </a:lvl2pPr>
            <a:lvl3pPr marL="0" indent="914400" algn="ctr">
              <a:spcBef>
                <a:spcPts val="700"/>
              </a:spcBef>
              <a:buSzTx/>
              <a:buFontTx/>
              <a:buNone/>
              <a:defRPr sz="3000">
                <a:solidFill>
                  <a:srgbClr val="888888"/>
                </a:solidFill>
              </a:defRPr>
            </a:lvl3pPr>
            <a:lvl4pPr marL="0" indent="1371600" algn="ctr">
              <a:spcBef>
                <a:spcPts val="700"/>
              </a:spcBef>
              <a:buSzTx/>
              <a:buFontTx/>
              <a:buNone/>
              <a:defRPr sz="3000">
                <a:solidFill>
                  <a:srgbClr val="888888"/>
                </a:solidFill>
              </a:defRPr>
            </a:lvl4pPr>
            <a:lvl5pPr marL="0" indent="1828800" algn="ctr">
              <a:spcBef>
                <a:spcPts val="700"/>
              </a:spcBef>
              <a:buSzTx/>
              <a:buFontTx/>
              <a:buNone/>
              <a:defRPr sz="3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pic>
        <p:nvPicPr>
          <p:cNvPr id="15" name="Picture 3" descr="Picture 3"/>
          <p:cNvPicPr>
            <a:picLocks noChangeAspect="1"/>
          </p:cNvPicPr>
          <p:nvPr/>
        </p:nvPicPr>
        <p:blipFill>
          <a:blip r:embed="rId3">
            <a:extLst/>
          </a:blip>
          <a:stretch>
            <a:fillRect/>
          </a:stretch>
        </p:blipFill>
        <p:spPr>
          <a:xfrm>
            <a:off x="1213555" y="835716"/>
            <a:ext cx="6729985" cy="2014729"/>
          </a:xfrm>
          <a:prstGeom prst="rect">
            <a:avLst/>
          </a:prstGeom>
          <a:ln w="12700">
            <a:miter lim="400000"/>
          </a:ln>
        </p:spPr>
      </p:pic>
      <p:sp>
        <p:nvSpPr>
          <p:cNvPr id="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spTree>
      <p:nvGrpSpPr>
        <p:cNvPr id="1" name=""/>
        <p:cNvGrpSpPr/>
        <p:nvPr/>
      </p:nvGrpSpPr>
      <p:grpSpPr>
        <a:xfrm>
          <a:off x="0" y="0"/>
          <a:ext cx="0" cy="0"/>
          <a:chOff x="0" y="0"/>
          <a:chExt cx="0" cy="0"/>
        </a:xfrm>
      </p:grpSpPr>
      <p:pic>
        <p:nvPicPr>
          <p:cNvPr id="99"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100" name="Title Text"/>
          <p:cNvSpPr txBox="1"/>
          <p:nvPr>
            <p:ph type="title"/>
          </p:nvPr>
        </p:nvSpPr>
        <p:spPr>
          <a:xfrm>
            <a:off x="5907087" y="200025"/>
            <a:ext cx="3008314" cy="1571625"/>
          </a:xfrm>
          <a:prstGeom prst="rect">
            <a:avLst/>
          </a:prstGeom>
        </p:spPr>
        <p:txBody>
          <a:bodyPr/>
          <a:lstStyle>
            <a:lvl1pPr>
              <a:lnSpc>
                <a:spcPct val="100000"/>
              </a:lnSpc>
              <a:defRPr sz="2800">
                <a:effectLst>
                  <a:outerShdw sx="100000" sy="100000" kx="0" ky="0" algn="b" rotWithShape="0" blurRad="50800" dist="25400" dir="5400000">
                    <a:srgbClr val="000000">
                      <a:alpha val="25000"/>
                    </a:srgbClr>
                  </a:outerShdw>
                </a:effectLst>
              </a:defRPr>
            </a:lvl1pPr>
          </a:lstStyle>
          <a:p>
            <a:pPr/>
            <a:r>
              <a:t>Title Text</a:t>
            </a:r>
          </a:p>
        </p:txBody>
      </p:sp>
      <p:sp>
        <p:nvSpPr>
          <p:cNvPr id="101" name="Body Level One…"/>
          <p:cNvSpPr txBox="1"/>
          <p:nvPr>
            <p:ph type="body" idx="1"/>
          </p:nvPr>
        </p:nvSpPr>
        <p:spPr>
          <a:xfrm>
            <a:off x="719137" y="204788"/>
            <a:ext cx="4995864" cy="4389836"/>
          </a:xfrm>
          <a:prstGeom prst="rect">
            <a:avLst/>
          </a:prstGeom>
        </p:spPr>
        <p:txBody>
          <a:bodyPr/>
          <a:lstStyle>
            <a:lvl1pPr>
              <a:spcBef>
                <a:spcPts val="700"/>
              </a:spcBef>
              <a:defRPr sz="3200"/>
            </a:lvl1pPr>
            <a:lvl2pPr marL="783771" indent="-326571">
              <a:spcBef>
                <a:spcPts val="700"/>
              </a:spcBef>
              <a:defRPr sz="3200"/>
            </a:lvl2pPr>
            <a:lvl3pPr marL="1219200" indent="-304800">
              <a:spcBef>
                <a:spcPts val="700"/>
              </a:spcBef>
              <a:defRPr sz="3200"/>
            </a:lvl3pPr>
            <a:lvl4pPr marL="1737360" indent="-365760">
              <a:spcBef>
                <a:spcPts val="700"/>
              </a:spcBef>
              <a:defRPr sz="3200"/>
            </a:lvl4pPr>
            <a:lvl5pPr marL="2194560" indent="-365760">
              <a:spcBef>
                <a:spcPts val="7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02" name="Text Placeholder 3"/>
          <p:cNvSpPr/>
          <p:nvPr>
            <p:ph type="body" sz="quarter" idx="13"/>
          </p:nvPr>
        </p:nvSpPr>
        <p:spPr>
          <a:xfrm>
            <a:off x="5907087" y="1828800"/>
            <a:ext cx="3008314" cy="2765824"/>
          </a:xfrm>
          <a:prstGeom prst="rect">
            <a:avLst/>
          </a:prstGeom>
        </p:spPr>
        <p:txBody>
          <a:bodyPr/>
          <a:lstStyle/>
          <a:p>
            <a:pPr marL="0" indent="0" algn="ctr">
              <a:lnSpc>
                <a:spcPct val="125000"/>
              </a:lnSpc>
              <a:spcBef>
                <a:spcPts val="300"/>
              </a:spcBef>
              <a:buSzTx/>
              <a:buFontTx/>
              <a:buNone/>
              <a:defRPr sz="1600"/>
            </a:pPr>
          </a:p>
        </p:txBody>
      </p:sp>
      <p:sp>
        <p:nvSpPr>
          <p:cNvPr id="103" name="Rectangle 7"/>
          <p:cNvSpPr txBox="1"/>
          <p:nvPr/>
        </p:nvSpPr>
        <p:spPr>
          <a:xfrm>
            <a:off x="502920" y="4845853"/>
            <a:ext cx="1193004" cy="243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7F7F7F"/>
                </a:solidFill>
              </a:defRPr>
            </a:lvl1pPr>
          </a:lstStyle>
          <a:p>
            <a:pPr/>
            <a:r>
              <a:t>© ValChoice 2020</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pic>
        <p:nvPicPr>
          <p:cNvPr id="111"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112" name="Title Text"/>
          <p:cNvSpPr txBox="1"/>
          <p:nvPr>
            <p:ph type="title"/>
          </p:nvPr>
        </p:nvSpPr>
        <p:spPr>
          <a:xfrm>
            <a:off x="1679575" y="171450"/>
            <a:ext cx="5711825" cy="671513"/>
          </a:xfrm>
          <a:prstGeom prst="rect">
            <a:avLst/>
          </a:prstGeom>
        </p:spPr>
        <p:txBody>
          <a:bodyPr/>
          <a:lstStyle>
            <a:lvl1pPr>
              <a:lnSpc>
                <a:spcPct val="100000"/>
              </a:lnSpc>
              <a:defRPr sz="2800"/>
            </a:lvl1pPr>
          </a:lstStyle>
          <a:p>
            <a:pPr/>
            <a:r>
              <a:t>Title Text</a:t>
            </a:r>
          </a:p>
        </p:txBody>
      </p:sp>
      <p:sp>
        <p:nvSpPr>
          <p:cNvPr id="113" name="Picture Placeholder 2"/>
          <p:cNvSpPr/>
          <p:nvPr>
            <p:ph type="pic" idx="13"/>
          </p:nvPr>
        </p:nvSpPr>
        <p:spPr>
          <a:xfrm>
            <a:off x="1508125" y="857250"/>
            <a:ext cx="6054725" cy="3405783"/>
          </a:xfrm>
          <a:prstGeom prst="rect">
            <a:avLst/>
          </a:prstGeom>
          <a:ln w="76200">
            <a:solidFill>
              <a:srgbClr val="FFFFFF"/>
            </a:solidFill>
            <a:round/>
          </a:ln>
          <a:effectLst>
            <a:outerShdw sx="100000" sy="100000" kx="0" ky="0" algn="b" rotWithShape="0" blurRad="88900" dist="50800" dir="5400000">
              <a:srgbClr val="000000">
                <a:alpha val="25000"/>
              </a:srgbClr>
            </a:outerShdw>
          </a:effectLst>
        </p:spPr>
        <p:txBody>
          <a:bodyPr lIns="91439" rIns="91439">
            <a:noAutofit/>
          </a:bodyPr>
          <a:lstStyle/>
          <a:p>
            <a:pPr/>
          </a:p>
        </p:txBody>
      </p:sp>
      <p:sp>
        <p:nvSpPr>
          <p:cNvPr id="114" name="Body Level One…"/>
          <p:cNvSpPr txBox="1"/>
          <p:nvPr>
            <p:ph type="body" sz="quarter" idx="1"/>
          </p:nvPr>
        </p:nvSpPr>
        <p:spPr>
          <a:xfrm>
            <a:off x="1679575" y="4357687"/>
            <a:ext cx="5711825" cy="400051"/>
          </a:xfrm>
          <a:prstGeom prst="rect">
            <a:avLst/>
          </a:prstGeom>
        </p:spPr>
        <p:txBody>
          <a:bodyPr/>
          <a:lstStyle>
            <a:lvl1pPr marL="0" indent="0" algn="ctr">
              <a:spcBef>
                <a:spcPts val="300"/>
              </a:spcBef>
              <a:buSzTx/>
              <a:buFontTx/>
              <a:buNone/>
              <a:defRPr sz="1600"/>
            </a:lvl1pPr>
            <a:lvl2pPr marL="0" indent="457200" algn="ctr">
              <a:spcBef>
                <a:spcPts val="300"/>
              </a:spcBef>
              <a:buSzTx/>
              <a:buFontTx/>
              <a:buNone/>
              <a:defRPr sz="1600"/>
            </a:lvl2pPr>
            <a:lvl3pPr marL="0" indent="914400" algn="ctr">
              <a:spcBef>
                <a:spcPts val="300"/>
              </a:spcBef>
              <a:buSzTx/>
              <a:buFontTx/>
              <a:buNone/>
              <a:defRPr sz="1600"/>
            </a:lvl3pPr>
            <a:lvl4pPr marL="0" indent="1371600" algn="ctr">
              <a:spcBef>
                <a:spcPts val="300"/>
              </a:spcBef>
              <a:buSzTx/>
              <a:buFontTx/>
              <a:buNone/>
              <a:defRPr sz="1600"/>
            </a:lvl4pPr>
            <a:lvl5pPr marL="0" indent="1828800" algn="ctr">
              <a:spcBef>
                <a:spcPts val="300"/>
              </a:spcBef>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115" name="Date Placeholder 2"/>
          <p:cNvSpPr txBox="1"/>
          <p:nvPr/>
        </p:nvSpPr>
        <p:spPr>
          <a:xfrm>
            <a:off x="7618941" y="4964291"/>
            <a:ext cx="1082308"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000"/>
            </a:lvl1pPr>
          </a:lstStyle>
          <a:p>
            <a:pPr/>
            <a:r>
              <a:t>2/2/21</a:t>
            </a:r>
          </a:p>
        </p:txBody>
      </p:sp>
      <p:sp>
        <p:nvSpPr>
          <p:cNvPr id="116" name="Rectangle 8"/>
          <p:cNvSpPr txBox="1"/>
          <p:nvPr/>
        </p:nvSpPr>
        <p:spPr>
          <a:xfrm>
            <a:off x="502920" y="4845853"/>
            <a:ext cx="1193004" cy="243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7F7F7F"/>
                </a:solidFill>
              </a:defRPr>
            </a:lvl1pPr>
          </a:lstStyle>
          <a:p>
            <a:pPr/>
            <a:r>
              <a:t>© ValChoice 2020</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Section Header">
    <p:spTree>
      <p:nvGrpSpPr>
        <p:cNvPr id="1" name=""/>
        <p:cNvGrpSpPr/>
        <p:nvPr/>
      </p:nvGrpSpPr>
      <p:grpSpPr>
        <a:xfrm>
          <a:off x="0" y="0"/>
          <a:ext cx="0" cy="0"/>
          <a:chOff x="0" y="0"/>
          <a:chExt cx="0" cy="0"/>
        </a:xfrm>
      </p:grpSpPr>
      <p:pic>
        <p:nvPicPr>
          <p:cNvPr id="124"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125" name="Body Level One…"/>
          <p:cNvSpPr txBox="1"/>
          <p:nvPr>
            <p:ph type="body" sz="quarter" idx="1"/>
          </p:nvPr>
        </p:nvSpPr>
        <p:spPr>
          <a:xfrm>
            <a:off x="457200" y="3558587"/>
            <a:ext cx="7772400" cy="800101"/>
          </a:xfrm>
          <a:prstGeom prst="rect">
            <a:avLst/>
          </a:prstGeom>
        </p:spPr>
        <p:txBody>
          <a:bodyPr anchor="b"/>
          <a:lstStyle>
            <a:lvl1pPr marL="0" indent="0">
              <a:spcBef>
                <a:spcPts val="800"/>
              </a:spcBef>
              <a:buSzTx/>
              <a:buFontTx/>
              <a:buNone/>
              <a:defRPr cap="all" spc="120" sz="3600">
                <a:solidFill>
                  <a:srgbClr val="2F5897"/>
                </a:solidFill>
                <a:latin typeface="Century Gothic"/>
                <a:ea typeface="Century Gothic"/>
                <a:cs typeface="Century Gothic"/>
                <a:sym typeface="Century Gothic"/>
              </a:defRPr>
            </a:lvl1pPr>
            <a:lvl2pPr marL="0" indent="457200">
              <a:spcBef>
                <a:spcPts val="800"/>
              </a:spcBef>
              <a:buSzTx/>
              <a:buFontTx/>
              <a:buNone/>
              <a:defRPr cap="all" spc="120" sz="3600">
                <a:solidFill>
                  <a:srgbClr val="2F5897"/>
                </a:solidFill>
                <a:latin typeface="Century Gothic"/>
                <a:ea typeface="Century Gothic"/>
                <a:cs typeface="Century Gothic"/>
                <a:sym typeface="Century Gothic"/>
              </a:defRPr>
            </a:lvl2pPr>
            <a:lvl3pPr marL="0" indent="914400">
              <a:spcBef>
                <a:spcPts val="800"/>
              </a:spcBef>
              <a:buSzTx/>
              <a:buFontTx/>
              <a:buNone/>
              <a:defRPr cap="all" spc="120" sz="3600">
                <a:solidFill>
                  <a:srgbClr val="2F5897"/>
                </a:solidFill>
                <a:latin typeface="Century Gothic"/>
                <a:ea typeface="Century Gothic"/>
                <a:cs typeface="Century Gothic"/>
                <a:sym typeface="Century Gothic"/>
              </a:defRPr>
            </a:lvl3pPr>
            <a:lvl4pPr marL="0" indent="1371600">
              <a:spcBef>
                <a:spcPts val="800"/>
              </a:spcBef>
              <a:buSzTx/>
              <a:buFontTx/>
              <a:buNone/>
              <a:defRPr cap="all" spc="120" sz="3600">
                <a:solidFill>
                  <a:srgbClr val="2F5897"/>
                </a:solidFill>
                <a:latin typeface="Century Gothic"/>
                <a:ea typeface="Century Gothic"/>
                <a:cs typeface="Century Gothic"/>
                <a:sym typeface="Century Gothic"/>
              </a:defRPr>
            </a:lvl4pPr>
            <a:lvl5pPr marL="0" indent="1828800">
              <a:spcBef>
                <a:spcPts val="800"/>
              </a:spcBef>
              <a:buSzTx/>
              <a:buFontTx/>
              <a:buNone/>
              <a:defRPr cap="all" spc="120" sz="3600">
                <a:solidFill>
                  <a:srgbClr val="2F5897"/>
                </a:solidFill>
                <a:latin typeface="Century Gothic"/>
                <a:ea typeface="Century Gothic"/>
                <a:cs typeface="Century Gothic"/>
                <a:sym typeface="Century Gothic"/>
              </a:defRPr>
            </a:lvl5pPr>
          </a:lstStyle>
          <a:p>
            <a:pPr/>
            <a:r>
              <a:t>Body Level One</a:t>
            </a:r>
          </a:p>
          <a:p>
            <a:pPr lvl="1"/>
            <a:r>
              <a:t>Body Level Two</a:t>
            </a:r>
          </a:p>
          <a:p>
            <a:pPr lvl="2"/>
            <a:r>
              <a:t>Body Level Three</a:t>
            </a:r>
          </a:p>
          <a:p>
            <a:pPr lvl="3"/>
            <a:r>
              <a:t>Body Level Four</a:t>
            </a:r>
          </a:p>
          <a:p>
            <a:pPr lvl="4"/>
            <a:r>
              <a:t>Body Level Five</a:t>
            </a:r>
          </a:p>
        </p:txBody>
      </p:sp>
      <p:pic>
        <p:nvPicPr>
          <p:cNvPr id="126" name="Picture 1" descr="Picture 1"/>
          <p:cNvPicPr>
            <a:picLocks noChangeAspect="1"/>
          </p:cNvPicPr>
          <p:nvPr/>
        </p:nvPicPr>
        <p:blipFill>
          <a:blip r:embed="rId3">
            <a:extLst/>
          </a:blip>
          <a:stretch>
            <a:fillRect/>
          </a:stretch>
        </p:blipFill>
        <p:spPr>
          <a:xfrm>
            <a:off x="1450149" y="1377872"/>
            <a:ext cx="6236198" cy="2182670"/>
          </a:xfrm>
          <a:prstGeom prst="rect">
            <a:avLst/>
          </a:prstGeom>
          <a:ln w="12700">
            <a:miter lim="400000"/>
          </a:ln>
        </p:spPr>
      </p:pic>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Slide">
    <p:spTree>
      <p:nvGrpSpPr>
        <p:cNvPr id="1" name=""/>
        <p:cNvGrpSpPr/>
        <p:nvPr/>
      </p:nvGrpSpPr>
      <p:grpSpPr>
        <a:xfrm>
          <a:off x="0" y="0"/>
          <a:ext cx="0" cy="0"/>
          <a:chOff x="0" y="0"/>
          <a:chExt cx="0" cy="0"/>
        </a:xfrm>
      </p:grpSpPr>
      <p:pic>
        <p:nvPicPr>
          <p:cNvPr id="134"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pic>
        <p:nvPicPr>
          <p:cNvPr id="135" name="Picture 6" descr="Picture 6"/>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136" name="Picture Placeholder 11"/>
          <p:cNvSpPr/>
          <p:nvPr>
            <p:ph type="pic" idx="13"/>
          </p:nvPr>
        </p:nvSpPr>
        <p:spPr>
          <a:xfrm>
            <a:off x="0" y="0"/>
            <a:ext cx="5486400" cy="5143500"/>
          </a:xfrm>
          <a:prstGeom prst="rect">
            <a:avLst/>
          </a:prstGeom>
        </p:spPr>
        <p:txBody>
          <a:bodyPr lIns="91439" rIns="91439">
            <a:noAutofit/>
          </a:bodyPr>
          <a:lstStyle/>
          <a:p>
            <a:pP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Only">
    <p:spTree>
      <p:nvGrpSpPr>
        <p:cNvPr id="1" name=""/>
        <p:cNvGrpSpPr/>
        <p:nvPr/>
      </p:nvGrpSpPr>
      <p:grpSpPr>
        <a:xfrm>
          <a:off x="0" y="0"/>
          <a:ext cx="0" cy="0"/>
          <a:chOff x="0" y="0"/>
          <a:chExt cx="0" cy="0"/>
        </a:xfrm>
      </p:grpSpPr>
      <p:pic>
        <p:nvPicPr>
          <p:cNvPr id="144"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145" name="Title Text"/>
          <p:cNvSpPr txBox="1"/>
          <p:nvPr>
            <p:ph type="title"/>
          </p:nvPr>
        </p:nvSpPr>
        <p:spPr>
          <a:prstGeom prst="rect">
            <a:avLst/>
          </a:prstGeom>
        </p:spPr>
        <p:txBody>
          <a:bodyPr/>
          <a:lstStyle/>
          <a:p>
            <a:pPr/>
            <a:r>
              <a:t>Title Text</a:t>
            </a:r>
          </a:p>
        </p:txBody>
      </p:sp>
      <p:sp>
        <p:nvSpPr>
          <p:cNvPr id="146" name="Body Level One…"/>
          <p:cNvSpPr txBox="1"/>
          <p:nvPr>
            <p:ph type="body" sz="quarter" idx="1"/>
          </p:nvPr>
        </p:nvSpPr>
        <p:spPr>
          <a:xfrm>
            <a:off x="2057400" y="800100"/>
            <a:ext cx="5029200" cy="323850"/>
          </a:xfrm>
          <a:prstGeom prst="rect">
            <a:avLst/>
          </a:prstGeom>
        </p:spPr>
        <p:txBody>
          <a:bodyPr/>
          <a:lstStyle>
            <a:lvl1pPr marL="0" indent="0" algn="ctr">
              <a:spcBef>
                <a:spcPts val="200"/>
              </a:spcBef>
              <a:buSzTx/>
              <a:buFontTx/>
              <a:buNone/>
              <a:defRPr sz="1000">
                <a:solidFill>
                  <a:srgbClr val="0070C0"/>
                </a:solidFill>
                <a:latin typeface="Mission Gothic Regular"/>
                <a:ea typeface="Mission Gothic Regular"/>
                <a:cs typeface="Mission Gothic Regular"/>
                <a:sym typeface="Mission Gothic Regular"/>
              </a:defRPr>
            </a:lvl1pPr>
            <a:lvl2pPr marL="0" indent="4572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2pPr>
            <a:lvl3pPr marL="0" indent="9144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3pPr>
            <a:lvl4pPr marL="0" indent="13716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4pPr>
            <a:lvl5pPr marL="0" indent="18288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5pPr>
          </a:lstStyle>
          <a:p>
            <a:pPr/>
            <a:r>
              <a:t>Body Level One</a:t>
            </a:r>
          </a:p>
          <a:p>
            <a:pPr lvl="1"/>
            <a:r>
              <a:t>Body Level Two</a:t>
            </a:r>
          </a:p>
          <a:p>
            <a:pPr lvl="2"/>
            <a:r>
              <a:t>Body Level Three</a:t>
            </a:r>
          </a:p>
          <a:p>
            <a:pPr lvl="3"/>
            <a:r>
              <a:t>Body Level Four</a:t>
            </a:r>
          </a:p>
          <a:p>
            <a:pPr lvl="4"/>
            <a:r>
              <a:t>Body Level Five</a:t>
            </a: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Half Page Image Layout">
    <p:spTree>
      <p:nvGrpSpPr>
        <p:cNvPr id="1" name=""/>
        <p:cNvGrpSpPr/>
        <p:nvPr/>
      </p:nvGrpSpPr>
      <p:grpSpPr>
        <a:xfrm>
          <a:off x="0" y="0"/>
          <a:ext cx="0" cy="0"/>
          <a:chOff x="0" y="0"/>
          <a:chExt cx="0" cy="0"/>
        </a:xfrm>
      </p:grpSpPr>
      <p:pic>
        <p:nvPicPr>
          <p:cNvPr id="154"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155" name="Title Text"/>
          <p:cNvSpPr txBox="1"/>
          <p:nvPr>
            <p:ph type="title"/>
          </p:nvPr>
        </p:nvSpPr>
        <p:spPr>
          <a:xfrm>
            <a:off x="5029200" y="438150"/>
            <a:ext cx="3810000" cy="857250"/>
          </a:xfrm>
          <a:prstGeom prst="rect">
            <a:avLst/>
          </a:prstGeom>
        </p:spPr>
        <p:txBody>
          <a:bodyPr/>
          <a:lstStyle>
            <a:lvl1pPr algn="l">
              <a:defRPr sz="2000"/>
            </a:lvl1pPr>
          </a:lstStyle>
          <a:p>
            <a:pPr/>
            <a:r>
              <a:t>Title Text</a:t>
            </a:r>
          </a:p>
        </p:txBody>
      </p:sp>
      <p:sp>
        <p:nvSpPr>
          <p:cNvPr id="156" name="Picture Placeholder 7"/>
          <p:cNvSpPr/>
          <p:nvPr>
            <p:ph type="pic" idx="13"/>
          </p:nvPr>
        </p:nvSpPr>
        <p:spPr>
          <a:xfrm>
            <a:off x="0" y="0"/>
            <a:ext cx="4572000" cy="5143500"/>
          </a:xfrm>
          <a:prstGeom prst="rect">
            <a:avLst/>
          </a:prstGeom>
        </p:spPr>
        <p:txBody>
          <a:bodyPr lIns="91439" rIns="91439">
            <a:noAutofit/>
          </a:bodyPr>
          <a:lstStyle/>
          <a:p>
            <a:pPr/>
          </a:p>
        </p:txBody>
      </p:sp>
      <p:sp>
        <p:nvSpPr>
          <p:cNvPr id="157" name="Body Level One…"/>
          <p:cNvSpPr txBox="1"/>
          <p:nvPr>
            <p:ph type="body" sz="quarter" idx="1"/>
          </p:nvPr>
        </p:nvSpPr>
        <p:spPr>
          <a:xfrm>
            <a:off x="5029200" y="2038350"/>
            <a:ext cx="3505200" cy="990600"/>
          </a:xfrm>
          <a:prstGeom prst="rect">
            <a:avLst/>
          </a:prstGeom>
        </p:spPr>
        <p:txBody>
          <a:bodyPr/>
          <a:lstStyle>
            <a:lvl1pPr marL="0" indent="0">
              <a:spcBef>
                <a:spcPts val="200"/>
              </a:spcBef>
              <a:buSzTx/>
              <a:buFontTx/>
              <a:buNone/>
              <a:defRPr sz="1000">
                <a:solidFill>
                  <a:srgbClr val="A6A6A6"/>
                </a:solidFill>
              </a:defRPr>
            </a:lvl1pPr>
            <a:lvl2pPr marL="0" indent="457200">
              <a:spcBef>
                <a:spcPts val="200"/>
              </a:spcBef>
              <a:buSzTx/>
              <a:buFontTx/>
              <a:buNone/>
              <a:defRPr sz="1000">
                <a:solidFill>
                  <a:srgbClr val="A6A6A6"/>
                </a:solidFill>
              </a:defRPr>
            </a:lvl2pPr>
            <a:lvl3pPr marL="0" indent="914400">
              <a:spcBef>
                <a:spcPts val="200"/>
              </a:spcBef>
              <a:buSzTx/>
              <a:buFontTx/>
              <a:buNone/>
              <a:defRPr sz="1000">
                <a:solidFill>
                  <a:srgbClr val="A6A6A6"/>
                </a:solidFill>
              </a:defRPr>
            </a:lvl3pPr>
            <a:lvl4pPr marL="0" indent="1371600">
              <a:spcBef>
                <a:spcPts val="200"/>
              </a:spcBef>
              <a:buSzTx/>
              <a:buFontTx/>
              <a:buNone/>
              <a:defRPr sz="1000">
                <a:solidFill>
                  <a:srgbClr val="A6A6A6"/>
                </a:solidFill>
              </a:defRPr>
            </a:lvl4pPr>
            <a:lvl5pPr marL="0" indent="1828800">
              <a:spcBef>
                <a:spcPts val="200"/>
              </a:spcBef>
              <a:buSzTx/>
              <a:buFontTx/>
              <a:buNone/>
              <a:defRPr sz="1000">
                <a:solidFill>
                  <a:srgbClr val="A6A6A6"/>
                </a:solidFill>
              </a:defRPr>
            </a:lvl5pPr>
          </a:lstStyle>
          <a:p>
            <a:pPr/>
            <a:r>
              <a:t>Body Level One</a:t>
            </a:r>
          </a:p>
          <a:p>
            <a:pPr lvl="1"/>
            <a:r>
              <a:t>Body Level Two</a:t>
            </a:r>
          </a:p>
          <a:p>
            <a:pPr lvl="2"/>
            <a:r>
              <a:t>Body Level Three</a:t>
            </a:r>
          </a:p>
          <a:p>
            <a:pPr lvl="3"/>
            <a:r>
              <a:t>Body Level Four</a:t>
            </a:r>
          </a:p>
          <a:p>
            <a:pPr lvl="4"/>
            <a:r>
              <a:t>Body Level Five</a:t>
            </a:r>
          </a:p>
        </p:txBody>
      </p:sp>
      <p:sp>
        <p:nvSpPr>
          <p:cNvPr id="158" name="Text Placeholder 22"/>
          <p:cNvSpPr/>
          <p:nvPr>
            <p:ph type="body" sz="quarter" idx="14"/>
          </p:nvPr>
        </p:nvSpPr>
        <p:spPr>
          <a:xfrm>
            <a:off x="5029200" y="1809751"/>
            <a:ext cx="3505200" cy="357188"/>
          </a:xfrm>
          <a:prstGeom prst="rect">
            <a:avLst/>
          </a:prstGeom>
        </p:spPr>
        <p:txBody>
          <a:bodyPr/>
          <a:lstStyle/>
          <a:p>
            <a:pPr marL="0" indent="0">
              <a:spcBef>
                <a:spcPts val="200"/>
              </a:spcBef>
              <a:buSzTx/>
              <a:buFontTx/>
              <a:buNone/>
              <a:defRPr sz="1100">
                <a:solidFill>
                  <a:srgbClr val="424C53"/>
                </a:solidFill>
                <a:latin typeface="Century Gothic"/>
                <a:ea typeface="Century Gothic"/>
                <a:cs typeface="Century Gothic"/>
                <a:sym typeface="Century Gothic"/>
              </a:defRPr>
            </a:pPr>
          </a:p>
        </p:txBody>
      </p:sp>
      <p:sp>
        <p:nvSpPr>
          <p:cNvPr id="159" name="Text Placeholder 17"/>
          <p:cNvSpPr/>
          <p:nvPr>
            <p:ph type="body" sz="quarter" idx="15"/>
          </p:nvPr>
        </p:nvSpPr>
        <p:spPr>
          <a:xfrm>
            <a:off x="5029200" y="1028700"/>
            <a:ext cx="3810000" cy="323850"/>
          </a:xfrm>
          <a:prstGeom prst="rect">
            <a:avLst/>
          </a:prstGeom>
        </p:spPr>
        <p:txBody>
          <a:bodyPr/>
          <a:lstStyle/>
          <a:p>
            <a:pPr marL="0" indent="0">
              <a:spcBef>
                <a:spcPts val="200"/>
              </a:spcBef>
              <a:buSzTx/>
              <a:buFontTx/>
              <a:buNone/>
              <a:defRPr sz="1000">
                <a:solidFill>
                  <a:srgbClr val="0070C0"/>
                </a:solidFill>
                <a:latin typeface="Mission Gothic Regular"/>
                <a:ea typeface="Mission Gothic Regular"/>
                <a:cs typeface="Mission Gothic Regular"/>
                <a:sym typeface="Mission Gothic Regular"/>
              </a:defRPr>
            </a:pPr>
          </a:p>
        </p:txBody>
      </p:sp>
      <p:sp>
        <p:nvSpPr>
          <p:cNvPr id="1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Half Page Image Layout 0">
    <p:spTree>
      <p:nvGrpSpPr>
        <p:cNvPr id="1" name=""/>
        <p:cNvGrpSpPr/>
        <p:nvPr/>
      </p:nvGrpSpPr>
      <p:grpSpPr>
        <a:xfrm>
          <a:off x="0" y="0"/>
          <a:ext cx="0" cy="0"/>
          <a:chOff x="0" y="0"/>
          <a:chExt cx="0" cy="0"/>
        </a:xfrm>
      </p:grpSpPr>
      <p:sp>
        <p:nvSpPr>
          <p:cNvPr id="167" name="Title Text"/>
          <p:cNvSpPr txBox="1"/>
          <p:nvPr>
            <p:ph type="title"/>
          </p:nvPr>
        </p:nvSpPr>
        <p:spPr>
          <a:xfrm>
            <a:off x="5029200" y="438150"/>
            <a:ext cx="3810000" cy="857250"/>
          </a:xfrm>
          <a:prstGeom prst="rect">
            <a:avLst/>
          </a:prstGeom>
        </p:spPr>
        <p:txBody>
          <a:bodyPr/>
          <a:lstStyle>
            <a:lvl1pPr algn="l">
              <a:defRPr sz="2000"/>
            </a:lvl1pPr>
          </a:lstStyle>
          <a:p>
            <a:pPr/>
            <a:r>
              <a:t>Title Text</a:t>
            </a:r>
          </a:p>
        </p:txBody>
      </p:sp>
      <p:sp>
        <p:nvSpPr>
          <p:cNvPr id="168" name="Picture Placeholder 7"/>
          <p:cNvSpPr/>
          <p:nvPr>
            <p:ph type="pic" idx="13"/>
          </p:nvPr>
        </p:nvSpPr>
        <p:spPr>
          <a:xfrm>
            <a:off x="0" y="0"/>
            <a:ext cx="4572000" cy="5143500"/>
          </a:xfrm>
          <a:prstGeom prst="rect">
            <a:avLst/>
          </a:prstGeom>
        </p:spPr>
        <p:txBody>
          <a:bodyPr lIns="91439" rIns="91439">
            <a:noAutofit/>
          </a:bodyPr>
          <a:lstStyle/>
          <a:p>
            <a:pPr/>
          </a:p>
        </p:txBody>
      </p:sp>
      <p:sp>
        <p:nvSpPr>
          <p:cNvPr id="169" name="Body Level One…"/>
          <p:cNvSpPr txBox="1"/>
          <p:nvPr>
            <p:ph type="body" sz="quarter" idx="1"/>
          </p:nvPr>
        </p:nvSpPr>
        <p:spPr>
          <a:xfrm>
            <a:off x="5029200" y="2038350"/>
            <a:ext cx="3505200" cy="990600"/>
          </a:xfrm>
          <a:prstGeom prst="rect">
            <a:avLst/>
          </a:prstGeom>
        </p:spPr>
        <p:txBody>
          <a:bodyPr/>
          <a:lstStyle>
            <a:lvl1pPr marL="0" indent="0">
              <a:spcBef>
                <a:spcPts val="200"/>
              </a:spcBef>
              <a:buSzTx/>
              <a:buFontTx/>
              <a:buNone/>
              <a:defRPr sz="1000">
                <a:solidFill>
                  <a:srgbClr val="A6A6A6"/>
                </a:solidFill>
              </a:defRPr>
            </a:lvl1pPr>
            <a:lvl2pPr marL="0" indent="457200">
              <a:spcBef>
                <a:spcPts val="200"/>
              </a:spcBef>
              <a:buSzTx/>
              <a:buFontTx/>
              <a:buNone/>
              <a:defRPr sz="1000">
                <a:solidFill>
                  <a:srgbClr val="A6A6A6"/>
                </a:solidFill>
              </a:defRPr>
            </a:lvl2pPr>
            <a:lvl3pPr marL="0" indent="914400">
              <a:spcBef>
                <a:spcPts val="200"/>
              </a:spcBef>
              <a:buSzTx/>
              <a:buFontTx/>
              <a:buNone/>
              <a:defRPr sz="1000">
                <a:solidFill>
                  <a:srgbClr val="A6A6A6"/>
                </a:solidFill>
              </a:defRPr>
            </a:lvl3pPr>
            <a:lvl4pPr marL="0" indent="1371600">
              <a:spcBef>
                <a:spcPts val="200"/>
              </a:spcBef>
              <a:buSzTx/>
              <a:buFontTx/>
              <a:buNone/>
              <a:defRPr sz="1000">
                <a:solidFill>
                  <a:srgbClr val="A6A6A6"/>
                </a:solidFill>
              </a:defRPr>
            </a:lvl4pPr>
            <a:lvl5pPr marL="0" indent="1828800">
              <a:spcBef>
                <a:spcPts val="200"/>
              </a:spcBef>
              <a:buSzTx/>
              <a:buFontTx/>
              <a:buNone/>
              <a:defRPr sz="1000">
                <a:solidFill>
                  <a:srgbClr val="A6A6A6"/>
                </a:solidFill>
              </a:defRPr>
            </a:lvl5pPr>
          </a:lstStyle>
          <a:p>
            <a:pPr/>
            <a:r>
              <a:t>Body Level One</a:t>
            </a:r>
          </a:p>
          <a:p>
            <a:pPr lvl="1"/>
            <a:r>
              <a:t>Body Level Two</a:t>
            </a:r>
          </a:p>
          <a:p>
            <a:pPr lvl="2"/>
            <a:r>
              <a:t>Body Level Three</a:t>
            </a:r>
          </a:p>
          <a:p>
            <a:pPr lvl="3"/>
            <a:r>
              <a:t>Body Level Four</a:t>
            </a:r>
          </a:p>
          <a:p>
            <a:pPr lvl="4"/>
            <a:r>
              <a:t>Body Level Five</a:t>
            </a:r>
          </a:p>
        </p:txBody>
      </p:sp>
      <p:sp>
        <p:nvSpPr>
          <p:cNvPr id="170" name="Text Placeholder 22"/>
          <p:cNvSpPr/>
          <p:nvPr>
            <p:ph type="body" sz="quarter" idx="14"/>
          </p:nvPr>
        </p:nvSpPr>
        <p:spPr>
          <a:xfrm>
            <a:off x="5029200" y="1809751"/>
            <a:ext cx="3505200" cy="357188"/>
          </a:xfrm>
          <a:prstGeom prst="rect">
            <a:avLst/>
          </a:prstGeom>
        </p:spPr>
        <p:txBody>
          <a:bodyPr/>
          <a:lstStyle/>
          <a:p>
            <a:pPr marL="0" indent="0">
              <a:spcBef>
                <a:spcPts val="200"/>
              </a:spcBef>
              <a:buSzTx/>
              <a:buFontTx/>
              <a:buNone/>
              <a:defRPr sz="1100">
                <a:solidFill>
                  <a:srgbClr val="424C53"/>
                </a:solidFill>
                <a:latin typeface="Century Gothic"/>
                <a:ea typeface="Century Gothic"/>
                <a:cs typeface="Century Gothic"/>
                <a:sym typeface="Century Gothic"/>
              </a:defRPr>
            </a:pPr>
          </a:p>
        </p:txBody>
      </p:sp>
      <p:sp>
        <p:nvSpPr>
          <p:cNvPr id="171" name="Text Placeholder 17"/>
          <p:cNvSpPr/>
          <p:nvPr>
            <p:ph type="body" sz="quarter" idx="15"/>
          </p:nvPr>
        </p:nvSpPr>
        <p:spPr>
          <a:xfrm>
            <a:off x="5029200" y="1028700"/>
            <a:ext cx="3810000" cy="323850"/>
          </a:xfrm>
          <a:prstGeom prst="rect">
            <a:avLst/>
          </a:prstGeom>
        </p:spPr>
        <p:txBody>
          <a:bodyPr/>
          <a:lstStyle/>
          <a:p>
            <a:pPr marL="0" indent="0">
              <a:spcBef>
                <a:spcPts val="200"/>
              </a:spcBef>
              <a:buSzTx/>
              <a:buFontTx/>
              <a:buNone/>
              <a:defRPr sz="1000">
                <a:solidFill>
                  <a:srgbClr val="0070C0"/>
                </a:solidFill>
                <a:latin typeface="Mission Gothic Regular"/>
                <a:ea typeface="Mission Gothic Regular"/>
                <a:cs typeface="Mission Gothic Regular"/>
                <a:sym typeface="Mission Gothic Regular"/>
              </a:defRPr>
            </a:pPr>
          </a:p>
        </p:txBody>
      </p:sp>
      <p:sp>
        <p:nvSpPr>
          <p:cNvPr id="1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Phone mockup layout">
    <p:spTree>
      <p:nvGrpSpPr>
        <p:cNvPr id="1" name=""/>
        <p:cNvGrpSpPr/>
        <p:nvPr/>
      </p:nvGrpSpPr>
      <p:grpSpPr>
        <a:xfrm>
          <a:off x="0" y="0"/>
          <a:ext cx="0" cy="0"/>
          <a:chOff x="0" y="0"/>
          <a:chExt cx="0" cy="0"/>
        </a:xfrm>
      </p:grpSpPr>
      <p:pic>
        <p:nvPicPr>
          <p:cNvPr id="179"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180" name="Title Text"/>
          <p:cNvSpPr txBox="1"/>
          <p:nvPr>
            <p:ph type="title"/>
          </p:nvPr>
        </p:nvSpPr>
        <p:spPr>
          <a:prstGeom prst="rect">
            <a:avLst/>
          </a:prstGeom>
        </p:spPr>
        <p:txBody>
          <a:bodyPr/>
          <a:lstStyle/>
          <a:p>
            <a:pPr/>
            <a:r>
              <a:t>Title Text</a:t>
            </a:r>
          </a:p>
        </p:txBody>
      </p:sp>
      <p:sp>
        <p:nvSpPr>
          <p:cNvPr id="181" name="Body Level One…"/>
          <p:cNvSpPr txBox="1"/>
          <p:nvPr>
            <p:ph type="body" sz="quarter" idx="1"/>
          </p:nvPr>
        </p:nvSpPr>
        <p:spPr>
          <a:xfrm>
            <a:off x="2057400" y="800100"/>
            <a:ext cx="5029200" cy="323850"/>
          </a:xfrm>
          <a:prstGeom prst="rect">
            <a:avLst/>
          </a:prstGeom>
        </p:spPr>
        <p:txBody>
          <a:bodyPr/>
          <a:lstStyle>
            <a:lvl1pPr marL="0" indent="0" algn="ctr">
              <a:spcBef>
                <a:spcPts val="200"/>
              </a:spcBef>
              <a:buSzTx/>
              <a:buFontTx/>
              <a:buNone/>
              <a:defRPr sz="1000">
                <a:solidFill>
                  <a:srgbClr val="0070C0"/>
                </a:solidFill>
                <a:latin typeface="Mission Gothic Regular"/>
                <a:ea typeface="Mission Gothic Regular"/>
                <a:cs typeface="Mission Gothic Regular"/>
                <a:sym typeface="Mission Gothic Regular"/>
              </a:defRPr>
            </a:lvl1pPr>
            <a:lvl2pPr marL="0" indent="4572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2pPr>
            <a:lvl3pPr marL="0" indent="9144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3pPr>
            <a:lvl4pPr marL="0" indent="13716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4pPr>
            <a:lvl5pPr marL="0" indent="18288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5pPr>
          </a:lstStyle>
          <a:p>
            <a:pPr/>
            <a:r>
              <a:t>Body Level One</a:t>
            </a:r>
          </a:p>
          <a:p>
            <a:pPr lvl="1"/>
            <a:r>
              <a:t>Body Level Two</a:t>
            </a:r>
          </a:p>
          <a:p>
            <a:pPr lvl="2"/>
            <a:r>
              <a:t>Body Level Three</a:t>
            </a:r>
          </a:p>
          <a:p>
            <a:pPr lvl="3"/>
            <a:r>
              <a:t>Body Level Four</a:t>
            </a:r>
          </a:p>
          <a:p>
            <a:pPr lvl="4"/>
            <a:r>
              <a:t>Body Level Five</a:t>
            </a:r>
          </a:p>
        </p:txBody>
      </p:sp>
      <p:sp>
        <p:nvSpPr>
          <p:cNvPr id="182" name="Text Placeholder 13"/>
          <p:cNvSpPr/>
          <p:nvPr>
            <p:ph type="body" sz="quarter" idx="13"/>
          </p:nvPr>
        </p:nvSpPr>
        <p:spPr>
          <a:xfrm>
            <a:off x="1828800" y="2952750"/>
            <a:ext cx="2362200" cy="384175"/>
          </a:xfrm>
          <a:prstGeom prst="rect">
            <a:avLst/>
          </a:prstGeom>
        </p:spPr>
        <p:txBody>
          <a:bodyPr/>
          <a:lstStyle/>
          <a:p>
            <a:pPr marL="0" indent="0">
              <a:spcBef>
                <a:spcPts val="200"/>
              </a:spcBef>
              <a:buSzTx/>
              <a:buFontTx/>
              <a:buNone/>
              <a:defRPr sz="1000">
                <a:solidFill>
                  <a:srgbClr val="A6A6A6"/>
                </a:solidFill>
              </a:defRPr>
            </a:pPr>
          </a:p>
        </p:txBody>
      </p:sp>
      <p:sp>
        <p:nvSpPr>
          <p:cNvPr id="183" name="Text Placeholder 15"/>
          <p:cNvSpPr/>
          <p:nvPr>
            <p:ph type="body" sz="quarter" idx="14"/>
          </p:nvPr>
        </p:nvSpPr>
        <p:spPr>
          <a:xfrm>
            <a:off x="1828800" y="3486150"/>
            <a:ext cx="2590800" cy="465138"/>
          </a:xfrm>
          <a:prstGeom prst="rect">
            <a:avLst/>
          </a:prstGeom>
        </p:spPr>
        <p:txBody>
          <a:bodyPr/>
          <a:lstStyle/>
          <a:p>
            <a:pPr marL="0" indent="0">
              <a:spcBef>
                <a:spcPts val="200"/>
              </a:spcBef>
              <a:buSzTx/>
              <a:buFontTx/>
              <a:buNone/>
              <a:defRPr sz="1000">
                <a:solidFill>
                  <a:srgbClr val="A6A6A6"/>
                </a:solidFill>
                <a:latin typeface="Century Gothic"/>
                <a:ea typeface="Century Gothic"/>
                <a:cs typeface="Century Gothic"/>
                <a:sym typeface="Century Gothic"/>
              </a:defRPr>
            </a:pPr>
          </a:p>
        </p:txBody>
      </p:sp>
      <p:sp>
        <p:nvSpPr>
          <p:cNvPr id="184" name="Text Placeholder 17"/>
          <p:cNvSpPr/>
          <p:nvPr>
            <p:ph type="body" sz="quarter" idx="15"/>
          </p:nvPr>
        </p:nvSpPr>
        <p:spPr>
          <a:xfrm>
            <a:off x="1143000" y="1835150"/>
            <a:ext cx="3429000" cy="1041400"/>
          </a:xfrm>
          <a:prstGeom prst="rect">
            <a:avLst/>
          </a:prstGeom>
        </p:spPr>
        <p:txBody>
          <a:bodyPr/>
          <a:lstStyle/>
          <a:p>
            <a:pPr marL="0" indent="0">
              <a:spcBef>
                <a:spcPts val="200"/>
              </a:spcBef>
              <a:buSzTx/>
              <a:buFontTx/>
              <a:buNone/>
              <a:defRPr sz="1000">
                <a:solidFill>
                  <a:srgbClr val="A6A6A6"/>
                </a:solidFill>
                <a:latin typeface="Century Gothic"/>
                <a:ea typeface="Century Gothic"/>
                <a:cs typeface="Century Gothic"/>
                <a:sym typeface="Century Gothic"/>
              </a:defRPr>
            </a:pPr>
          </a:p>
        </p:txBody>
      </p:sp>
      <p:sp>
        <p:nvSpPr>
          <p:cNvPr id="185" name="Text Placeholder 19"/>
          <p:cNvSpPr/>
          <p:nvPr>
            <p:ph type="body" sz="quarter" idx="16"/>
          </p:nvPr>
        </p:nvSpPr>
        <p:spPr>
          <a:xfrm>
            <a:off x="1143000" y="1581150"/>
            <a:ext cx="2362200" cy="357189"/>
          </a:xfrm>
          <a:prstGeom prst="rect">
            <a:avLst/>
          </a:prstGeom>
        </p:spPr>
        <p:txBody>
          <a:bodyPr/>
          <a:lstStyle/>
          <a:p>
            <a:pPr marL="0" indent="0">
              <a:spcBef>
                <a:spcPts val="200"/>
              </a:spcBef>
              <a:buSzTx/>
              <a:buFontTx/>
              <a:buNone/>
              <a:defRPr sz="1100">
                <a:solidFill>
                  <a:srgbClr val="424C53"/>
                </a:solidFill>
              </a:defRPr>
            </a:pPr>
          </a:p>
        </p:txBody>
      </p:sp>
      <p:sp>
        <p:nvSpPr>
          <p:cNvPr id="186" name="Picture Placeholder 21"/>
          <p:cNvSpPr/>
          <p:nvPr>
            <p:ph type="pic" sz="quarter" idx="17"/>
          </p:nvPr>
        </p:nvSpPr>
        <p:spPr>
          <a:xfrm>
            <a:off x="5102352" y="1600200"/>
            <a:ext cx="1219201" cy="2157984"/>
          </a:xfrm>
          <a:prstGeom prst="rect">
            <a:avLst/>
          </a:prstGeom>
        </p:spPr>
        <p:txBody>
          <a:bodyPr lIns="91439" rIns="91439">
            <a:noAutofit/>
          </a:bodyPr>
          <a:lstStyle/>
          <a:p>
            <a:pPr/>
          </a:p>
        </p:txBody>
      </p:sp>
      <p:sp>
        <p:nvSpPr>
          <p:cNvPr id="187" name="Picture Placeholder 21"/>
          <p:cNvSpPr/>
          <p:nvPr>
            <p:ph type="pic" sz="quarter" idx="18"/>
          </p:nvPr>
        </p:nvSpPr>
        <p:spPr>
          <a:xfrm>
            <a:off x="6791518" y="1607058"/>
            <a:ext cx="1219201" cy="2157984"/>
          </a:xfrm>
          <a:prstGeom prst="rect">
            <a:avLst/>
          </a:prstGeom>
        </p:spPr>
        <p:txBody>
          <a:bodyPr lIns="91439" rIns="91439">
            <a:noAutofit/>
          </a:bodyPr>
          <a:lstStyle/>
          <a:p>
            <a:pPr/>
          </a:p>
        </p:txBody>
      </p:sp>
      <p:sp>
        <p:nvSpPr>
          <p:cNvPr id="1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 Image layout">
    <p:spTree>
      <p:nvGrpSpPr>
        <p:cNvPr id="1" name=""/>
        <p:cNvGrpSpPr/>
        <p:nvPr/>
      </p:nvGrpSpPr>
      <p:grpSpPr>
        <a:xfrm>
          <a:off x="0" y="0"/>
          <a:ext cx="0" cy="0"/>
          <a:chOff x="0" y="0"/>
          <a:chExt cx="0" cy="0"/>
        </a:xfrm>
      </p:grpSpPr>
      <p:pic>
        <p:nvPicPr>
          <p:cNvPr id="195"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196" name="Title Text"/>
          <p:cNvSpPr txBox="1"/>
          <p:nvPr>
            <p:ph type="title"/>
          </p:nvPr>
        </p:nvSpPr>
        <p:spPr>
          <a:prstGeom prst="rect">
            <a:avLst/>
          </a:prstGeom>
        </p:spPr>
        <p:txBody>
          <a:bodyPr/>
          <a:lstStyle/>
          <a:p>
            <a:pPr/>
            <a:r>
              <a:t>Title Text</a:t>
            </a:r>
          </a:p>
        </p:txBody>
      </p:sp>
      <p:sp>
        <p:nvSpPr>
          <p:cNvPr id="197" name="Picture Placeholder 3"/>
          <p:cNvSpPr/>
          <p:nvPr>
            <p:ph type="pic" sz="quarter" idx="13"/>
          </p:nvPr>
        </p:nvSpPr>
        <p:spPr>
          <a:xfrm>
            <a:off x="533400" y="1352550"/>
            <a:ext cx="2133600" cy="1371600"/>
          </a:xfrm>
          <a:prstGeom prst="rect">
            <a:avLst/>
          </a:prstGeom>
        </p:spPr>
        <p:txBody>
          <a:bodyPr lIns="91439" rIns="91439">
            <a:noAutofit/>
          </a:bodyPr>
          <a:lstStyle/>
          <a:p>
            <a:pPr/>
          </a:p>
        </p:txBody>
      </p:sp>
      <p:sp>
        <p:nvSpPr>
          <p:cNvPr id="198" name="Picture Placeholder 3"/>
          <p:cNvSpPr/>
          <p:nvPr>
            <p:ph type="pic" sz="quarter" idx="14"/>
          </p:nvPr>
        </p:nvSpPr>
        <p:spPr>
          <a:xfrm>
            <a:off x="2760661" y="1352550"/>
            <a:ext cx="2133601" cy="1371600"/>
          </a:xfrm>
          <a:prstGeom prst="rect">
            <a:avLst/>
          </a:prstGeom>
        </p:spPr>
        <p:txBody>
          <a:bodyPr lIns="91439" rIns="91439">
            <a:noAutofit/>
          </a:bodyPr>
          <a:lstStyle/>
          <a:p>
            <a:pPr/>
          </a:p>
        </p:txBody>
      </p:sp>
      <p:sp>
        <p:nvSpPr>
          <p:cNvPr id="199" name="Picture Placeholder 3"/>
          <p:cNvSpPr/>
          <p:nvPr>
            <p:ph type="pic" sz="quarter" idx="15"/>
          </p:nvPr>
        </p:nvSpPr>
        <p:spPr>
          <a:xfrm>
            <a:off x="533400" y="2800350"/>
            <a:ext cx="2133600" cy="1371600"/>
          </a:xfrm>
          <a:prstGeom prst="rect">
            <a:avLst/>
          </a:prstGeom>
        </p:spPr>
        <p:txBody>
          <a:bodyPr lIns="91439" rIns="91439">
            <a:noAutofit/>
          </a:bodyPr>
          <a:lstStyle/>
          <a:p>
            <a:pPr/>
          </a:p>
        </p:txBody>
      </p:sp>
      <p:sp>
        <p:nvSpPr>
          <p:cNvPr id="200" name="Picture Placeholder 3"/>
          <p:cNvSpPr/>
          <p:nvPr>
            <p:ph type="pic" sz="quarter" idx="16"/>
          </p:nvPr>
        </p:nvSpPr>
        <p:spPr>
          <a:xfrm>
            <a:off x="2760661" y="2800350"/>
            <a:ext cx="2133601" cy="1371600"/>
          </a:xfrm>
          <a:prstGeom prst="rect">
            <a:avLst/>
          </a:prstGeom>
        </p:spPr>
        <p:txBody>
          <a:bodyPr lIns="91439" rIns="91439">
            <a:noAutofit/>
          </a:bodyPr>
          <a:lstStyle/>
          <a:p>
            <a:pPr/>
          </a:p>
        </p:txBody>
      </p:sp>
      <p:sp>
        <p:nvSpPr>
          <p:cNvPr id="201" name="Body Level One…"/>
          <p:cNvSpPr txBox="1"/>
          <p:nvPr>
            <p:ph type="body" sz="quarter" idx="1"/>
          </p:nvPr>
        </p:nvSpPr>
        <p:spPr>
          <a:xfrm>
            <a:off x="2057400" y="800100"/>
            <a:ext cx="5029200" cy="323850"/>
          </a:xfrm>
          <a:prstGeom prst="rect">
            <a:avLst/>
          </a:prstGeom>
        </p:spPr>
        <p:txBody>
          <a:bodyPr/>
          <a:lstStyle>
            <a:lvl1pPr marL="0" indent="0" algn="ctr">
              <a:spcBef>
                <a:spcPts val="200"/>
              </a:spcBef>
              <a:buSzTx/>
              <a:buFontTx/>
              <a:buNone/>
              <a:defRPr sz="1000">
                <a:solidFill>
                  <a:srgbClr val="0070C0"/>
                </a:solidFill>
                <a:latin typeface="Mission Gothic Regular"/>
                <a:ea typeface="Mission Gothic Regular"/>
                <a:cs typeface="Mission Gothic Regular"/>
                <a:sym typeface="Mission Gothic Regular"/>
              </a:defRPr>
            </a:lvl1pPr>
            <a:lvl2pPr marL="0" indent="4572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2pPr>
            <a:lvl3pPr marL="0" indent="9144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3pPr>
            <a:lvl4pPr marL="0" indent="13716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4pPr>
            <a:lvl5pPr marL="0" indent="18288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5pPr>
          </a:lstStyle>
          <a:p>
            <a:pPr/>
            <a:r>
              <a:t>Body Level One</a:t>
            </a:r>
          </a:p>
          <a:p>
            <a:pPr lvl="1"/>
            <a:r>
              <a:t>Body Level Two</a:t>
            </a:r>
          </a:p>
          <a:p>
            <a:pPr lvl="2"/>
            <a:r>
              <a:t>Body Level Three</a:t>
            </a:r>
          </a:p>
          <a:p>
            <a:pPr lvl="3"/>
            <a:r>
              <a:t>Body Level Four</a:t>
            </a:r>
          </a:p>
          <a:p>
            <a:pPr lvl="4"/>
            <a:r>
              <a:t>Body Level Five</a:t>
            </a:r>
          </a:p>
        </p:txBody>
      </p:sp>
      <p:sp>
        <p:nvSpPr>
          <p:cNvPr id="2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ingle Image and Ipad Mockup">
    <p:spTree>
      <p:nvGrpSpPr>
        <p:cNvPr id="1" name=""/>
        <p:cNvGrpSpPr/>
        <p:nvPr/>
      </p:nvGrpSpPr>
      <p:grpSpPr>
        <a:xfrm>
          <a:off x="0" y="0"/>
          <a:ext cx="0" cy="0"/>
          <a:chOff x="0" y="0"/>
          <a:chExt cx="0" cy="0"/>
        </a:xfrm>
      </p:grpSpPr>
      <p:pic>
        <p:nvPicPr>
          <p:cNvPr id="209"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210" name="Picture Placeholder 7"/>
          <p:cNvSpPr/>
          <p:nvPr>
            <p:ph type="pic" idx="13"/>
          </p:nvPr>
        </p:nvSpPr>
        <p:spPr>
          <a:xfrm>
            <a:off x="0" y="0"/>
            <a:ext cx="9144000" cy="5143500"/>
          </a:xfrm>
          <a:prstGeom prst="rect">
            <a:avLst/>
          </a:prstGeom>
        </p:spPr>
        <p:txBody>
          <a:bodyPr lIns="91439" rIns="91439">
            <a:noAutofit/>
          </a:bodyPr>
          <a:lstStyle/>
          <a:p>
            <a:pPr/>
          </a:p>
        </p:txBody>
      </p:sp>
      <p:sp>
        <p:nvSpPr>
          <p:cNvPr id="211" name="Picture Placeholder 20"/>
          <p:cNvSpPr/>
          <p:nvPr>
            <p:ph type="pic" sz="quarter" idx="14"/>
          </p:nvPr>
        </p:nvSpPr>
        <p:spPr>
          <a:xfrm>
            <a:off x="5334000" y="1581150"/>
            <a:ext cx="2819400" cy="2137411"/>
          </a:xfrm>
          <a:prstGeom prst="rect">
            <a:avLst/>
          </a:prstGeom>
        </p:spPr>
        <p:txBody>
          <a:bodyPr lIns="91439" rIns="91439">
            <a:noAutofit/>
          </a:bodyPr>
          <a:lstStyle/>
          <a:p>
            <a:pPr/>
          </a:p>
        </p:txBody>
      </p:sp>
      <p:sp>
        <p:nvSpPr>
          <p:cNvPr id="2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3" name="Title Text"/>
          <p:cNvSpPr txBox="1"/>
          <p:nvPr>
            <p:ph type="title"/>
          </p:nvPr>
        </p:nvSpPr>
        <p:spPr>
          <a:prstGeom prst="rect">
            <a:avLst/>
          </a:prstGeom>
        </p:spPr>
        <p:txBody>
          <a:bodyPr/>
          <a:lstStyle/>
          <a:p>
            <a:pPr/>
            <a:r>
              <a:t>Title Text</a:t>
            </a:r>
          </a:p>
        </p:txBody>
      </p:sp>
      <p:sp>
        <p:nvSpPr>
          <p:cNvPr id="2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ingle Image Layout 3">
    <p:spTree>
      <p:nvGrpSpPr>
        <p:cNvPr id="1" name=""/>
        <p:cNvGrpSpPr/>
        <p:nvPr/>
      </p:nvGrpSpPr>
      <p:grpSpPr>
        <a:xfrm>
          <a:off x="0" y="0"/>
          <a:ext cx="0" cy="0"/>
          <a:chOff x="0" y="0"/>
          <a:chExt cx="0" cy="0"/>
        </a:xfrm>
      </p:grpSpPr>
      <p:pic>
        <p:nvPicPr>
          <p:cNvPr id="219"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220" name="Picture Placeholder 2"/>
          <p:cNvSpPr/>
          <p:nvPr>
            <p:ph type="pic" idx="13"/>
          </p:nvPr>
        </p:nvSpPr>
        <p:spPr>
          <a:xfrm>
            <a:off x="533400" y="0"/>
            <a:ext cx="4343400" cy="5143500"/>
          </a:xfrm>
          <a:prstGeom prst="rect">
            <a:avLst/>
          </a:prstGeom>
        </p:spPr>
        <p:txBody>
          <a:bodyPr lIns="91439" rIns="91439">
            <a:noAutofit/>
          </a:bodyPr>
          <a:lstStyle/>
          <a:p>
            <a:pPr/>
          </a:p>
        </p:txBody>
      </p:sp>
      <p:sp>
        <p:nvSpPr>
          <p:cNvPr id="221" name="Title Text"/>
          <p:cNvSpPr txBox="1"/>
          <p:nvPr>
            <p:ph type="title"/>
          </p:nvPr>
        </p:nvSpPr>
        <p:spPr>
          <a:xfrm>
            <a:off x="5181600" y="361950"/>
            <a:ext cx="3505200" cy="857250"/>
          </a:xfrm>
          <a:prstGeom prst="rect">
            <a:avLst/>
          </a:prstGeom>
        </p:spPr>
        <p:txBody>
          <a:bodyPr/>
          <a:lstStyle>
            <a:lvl1pPr algn="l"/>
          </a:lstStyle>
          <a:p>
            <a:pPr/>
            <a:r>
              <a:t>Title Text</a:t>
            </a:r>
          </a:p>
        </p:txBody>
      </p:sp>
      <p:sp>
        <p:nvSpPr>
          <p:cNvPr id="222" name="Body Level One…"/>
          <p:cNvSpPr txBox="1"/>
          <p:nvPr>
            <p:ph type="body" sz="quarter" idx="1"/>
          </p:nvPr>
        </p:nvSpPr>
        <p:spPr>
          <a:xfrm>
            <a:off x="5181600" y="971550"/>
            <a:ext cx="3505200" cy="323850"/>
          </a:xfrm>
          <a:prstGeom prst="rect">
            <a:avLst/>
          </a:prstGeom>
        </p:spPr>
        <p:txBody>
          <a:bodyPr/>
          <a:lstStyle>
            <a:lvl1pPr marL="0" indent="0">
              <a:spcBef>
                <a:spcPts val="200"/>
              </a:spcBef>
              <a:buSzTx/>
              <a:buFontTx/>
              <a:buNone/>
              <a:defRPr sz="1000">
                <a:solidFill>
                  <a:srgbClr val="0070C0"/>
                </a:solidFill>
                <a:latin typeface="Mission Gothic Regular"/>
                <a:ea typeface="Mission Gothic Regular"/>
                <a:cs typeface="Mission Gothic Regular"/>
                <a:sym typeface="Mission Gothic Regular"/>
              </a:defRPr>
            </a:lvl1pPr>
            <a:lvl2pPr marL="0" indent="457200">
              <a:spcBef>
                <a:spcPts val="200"/>
              </a:spcBef>
              <a:buSzTx/>
              <a:buFontTx/>
              <a:buNone/>
              <a:defRPr sz="1000">
                <a:solidFill>
                  <a:srgbClr val="0070C0"/>
                </a:solidFill>
                <a:latin typeface="Mission Gothic Regular"/>
                <a:ea typeface="Mission Gothic Regular"/>
                <a:cs typeface="Mission Gothic Regular"/>
                <a:sym typeface="Mission Gothic Regular"/>
              </a:defRPr>
            </a:lvl2pPr>
            <a:lvl3pPr marL="0" indent="914400">
              <a:spcBef>
                <a:spcPts val="200"/>
              </a:spcBef>
              <a:buSzTx/>
              <a:buFontTx/>
              <a:buNone/>
              <a:defRPr sz="1000">
                <a:solidFill>
                  <a:srgbClr val="0070C0"/>
                </a:solidFill>
                <a:latin typeface="Mission Gothic Regular"/>
                <a:ea typeface="Mission Gothic Regular"/>
                <a:cs typeface="Mission Gothic Regular"/>
                <a:sym typeface="Mission Gothic Regular"/>
              </a:defRPr>
            </a:lvl3pPr>
            <a:lvl4pPr marL="0" indent="1371600">
              <a:spcBef>
                <a:spcPts val="200"/>
              </a:spcBef>
              <a:buSzTx/>
              <a:buFontTx/>
              <a:buNone/>
              <a:defRPr sz="1000">
                <a:solidFill>
                  <a:srgbClr val="0070C0"/>
                </a:solidFill>
                <a:latin typeface="Mission Gothic Regular"/>
                <a:ea typeface="Mission Gothic Regular"/>
                <a:cs typeface="Mission Gothic Regular"/>
                <a:sym typeface="Mission Gothic Regular"/>
              </a:defRPr>
            </a:lvl4pPr>
            <a:lvl5pPr marL="0" indent="1828800">
              <a:spcBef>
                <a:spcPts val="200"/>
              </a:spcBef>
              <a:buSzTx/>
              <a:buFontTx/>
              <a:buNone/>
              <a:defRPr sz="1000">
                <a:solidFill>
                  <a:srgbClr val="0070C0"/>
                </a:solidFill>
                <a:latin typeface="Mission Gothic Regular"/>
                <a:ea typeface="Mission Gothic Regular"/>
                <a:cs typeface="Mission Gothic Regular"/>
                <a:sym typeface="Mission Gothic Regular"/>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iMac mockup layout">
    <p:spTree>
      <p:nvGrpSpPr>
        <p:cNvPr id="1" name=""/>
        <p:cNvGrpSpPr/>
        <p:nvPr/>
      </p:nvGrpSpPr>
      <p:grpSpPr>
        <a:xfrm>
          <a:off x="0" y="0"/>
          <a:ext cx="0" cy="0"/>
          <a:chOff x="0" y="0"/>
          <a:chExt cx="0" cy="0"/>
        </a:xfrm>
      </p:grpSpPr>
      <p:pic>
        <p:nvPicPr>
          <p:cNvPr id="230"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231" name="Title Text"/>
          <p:cNvSpPr txBox="1"/>
          <p:nvPr>
            <p:ph type="title"/>
          </p:nvPr>
        </p:nvSpPr>
        <p:spPr>
          <a:prstGeom prst="rect">
            <a:avLst/>
          </a:prstGeom>
        </p:spPr>
        <p:txBody>
          <a:bodyPr/>
          <a:lstStyle>
            <a:lvl1pPr>
              <a:defRPr>
                <a:solidFill>
                  <a:srgbClr val="424C53"/>
                </a:solidFill>
              </a:defRPr>
            </a:lvl1pPr>
          </a:lstStyle>
          <a:p>
            <a:pPr/>
            <a:r>
              <a:t>Title Text</a:t>
            </a:r>
          </a:p>
        </p:txBody>
      </p:sp>
      <p:sp>
        <p:nvSpPr>
          <p:cNvPr id="232" name="Body Level One…"/>
          <p:cNvSpPr txBox="1"/>
          <p:nvPr>
            <p:ph type="body" sz="quarter" idx="1"/>
          </p:nvPr>
        </p:nvSpPr>
        <p:spPr>
          <a:xfrm>
            <a:off x="2057400" y="800100"/>
            <a:ext cx="5029200" cy="323850"/>
          </a:xfrm>
          <a:prstGeom prst="rect">
            <a:avLst/>
          </a:prstGeom>
        </p:spPr>
        <p:txBody>
          <a:bodyPr/>
          <a:lstStyle>
            <a:lvl1pPr marL="0" indent="0" algn="ctr">
              <a:spcBef>
                <a:spcPts val="200"/>
              </a:spcBef>
              <a:buSzTx/>
              <a:buFontTx/>
              <a:buNone/>
              <a:defRPr sz="1000">
                <a:solidFill>
                  <a:srgbClr val="0070C0"/>
                </a:solidFill>
                <a:latin typeface="Mission Gothic Regular"/>
                <a:ea typeface="Mission Gothic Regular"/>
                <a:cs typeface="Mission Gothic Regular"/>
                <a:sym typeface="Mission Gothic Regular"/>
              </a:defRPr>
            </a:lvl1pPr>
            <a:lvl2pPr marL="0" indent="4572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2pPr>
            <a:lvl3pPr marL="0" indent="9144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3pPr>
            <a:lvl4pPr marL="0" indent="13716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4pPr>
            <a:lvl5pPr marL="0" indent="1828800" algn="ctr">
              <a:spcBef>
                <a:spcPts val="200"/>
              </a:spcBef>
              <a:buSzTx/>
              <a:buFontTx/>
              <a:buNone/>
              <a:defRPr sz="1000">
                <a:solidFill>
                  <a:srgbClr val="0070C0"/>
                </a:solidFill>
                <a:latin typeface="Mission Gothic Regular"/>
                <a:ea typeface="Mission Gothic Regular"/>
                <a:cs typeface="Mission Gothic Regular"/>
                <a:sym typeface="Mission Gothic Regular"/>
              </a:defRPr>
            </a:lvl5pPr>
          </a:lstStyle>
          <a:p>
            <a:pPr/>
            <a:r>
              <a:t>Body Level One</a:t>
            </a:r>
          </a:p>
          <a:p>
            <a:pPr lvl="1"/>
            <a:r>
              <a:t>Body Level Two</a:t>
            </a:r>
          </a:p>
          <a:p>
            <a:pPr lvl="2"/>
            <a:r>
              <a:t>Body Level Three</a:t>
            </a:r>
          </a:p>
          <a:p>
            <a:pPr lvl="3"/>
            <a:r>
              <a:t>Body Level Four</a:t>
            </a:r>
          </a:p>
          <a:p>
            <a:pPr lvl="4"/>
            <a:r>
              <a:t>Body Level Five</a:t>
            </a:r>
          </a:p>
        </p:txBody>
      </p:sp>
      <p:pic>
        <p:nvPicPr>
          <p:cNvPr id="233" name="Picture 16" descr="Picture 16"/>
          <p:cNvPicPr>
            <a:picLocks noChangeAspect="1"/>
          </p:cNvPicPr>
          <p:nvPr/>
        </p:nvPicPr>
        <p:blipFill>
          <a:blip r:embed="rId3">
            <a:extLst/>
          </a:blip>
          <a:stretch>
            <a:fillRect/>
          </a:stretch>
        </p:blipFill>
        <p:spPr>
          <a:xfrm>
            <a:off x="2667000" y="1352550"/>
            <a:ext cx="4038600" cy="3269432"/>
          </a:xfrm>
          <a:prstGeom prst="rect">
            <a:avLst/>
          </a:prstGeom>
          <a:ln w="12700">
            <a:miter lim="400000"/>
          </a:ln>
        </p:spPr>
      </p:pic>
      <p:sp>
        <p:nvSpPr>
          <p:cNvPr id="234" name="Picture Placeholder 9"/>
          <p:cNvSpPr/>
          <p:nvPr>
            <p:ph type="pic" sz="quarter" idx="13"/>
          </p:nvPr>
        </p:nvSpPr>
        <p:spPr>
          <a:xfrm>
            <a:off x="2895600" y="1581150"/>
            <a:ext cx="3581400" cy="2057400"/>
          </a:xfrm>
          <a:prstGeom prst="rect">
            <a:avLst/>
          </a:prstGeom>
        </p:spPr>
        <p:txBody>
          <a:bodyPr lIns="91439" rIns="91439">
            <a:noAutofit/>
          </a:bodyPr>
          <a:lstStyle/>
          <a:p>
            <a:pPr/>
          </a:p>
        </p:txBody>
      </p:sp>
      <p:sp>
        <p:nvSpPr>
          <p:cNvPr id="2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pic>
        <p:nvPicPr>
          <p:cNvPr id="32"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33" name="Title Text"/>
          <p:cNvSpPr txBox="1"/>
          <p:nvPr>
            <p:ph type="title"/>
          </p:nvPr>
        </p:nvSpPr>
        <p:spPr>
          <a:xfrm>
            <a:off x="722312" y="1028700"/>
            <a:ext cx="7772401" cy="1878808"/>
          </a:xfrm>
          <a:prstGeom prst="rect">
            <a:avLst/>
          </a:prstGeom>
        </p:spPr>
        <p:txBody>
          <a:bodyPr/>
          <a:lstStyle>
            <a:lvl1pPr>
              <a:lnSpc>
                <a:spcPct val="100000"/>
              </a:lnSpc>
              <a:defRPr sz="4800">
                <a:latin typeface="Century Gothic"/>
                <a:ea typeface="Century Gothic"/>
                <a:cs typeface="Century Gothic"/>
                <a:sym typeface="Century Gothic"/>
              </a:defRPr>
            </a:lvl1pPr>
          </a:lstStyle>
          <a:p>
            <a:pPr/>
            <a:r>
              <a:t>Title Text</a:t>
            </a:r>
          </a:p>
        </p:txBody>
      </p:sp>
      <p:sp>
        <p:nvSpPr>
          <p:cNvPr id="34" name="Body Level One…"/>
          <p:cNvSpPr txBox="1"/>
          <p:nvPr>
            <p:ph type="body" sz="quarter" idx="1"/>
          </p:nvPr>
        </p:nvSpPr>
        <p:spPr>
          <a:xfrm>
            <a:off x="722312" y="3051573"/>
            <a:ext cx="7772401" cy="848916"/>
          </a:xfrm>
          <a:prstGeom prst="rect">
            <a:avLst/>
          </a:prstGeom>
        </p:spPr>
        <p:txBody>
          <a:bodyPr/>
          <a:lstStyle>
            <a:lvl1pPr marL="0" indent="0" algn="ctr">
              <a:spcBef>
                <a:spcPts val="400"/>
              </a:spcBef>
              <a:buSzTx/>
              <a:buFontTx/>
              <a:buNone/>
              <a:defRPr sz="2000">
                <a:solidFill>
                  <a:srgbClr val="888888"/>
                </a:solidFill>
              </a:defRPr>
            </a:lvl1pPr>
            <a:lvl2pPr marL="0" indent="457200" algn="ctr">
              <a:spcBef>
                <a:spcPts val="400"/>
              </a:spcBef>
              <a:buSzTx/>
              <a:buFontTx/>
              <a:buNone/>
              <a:defRPr sz="2000">
                <a:solidFill>
                  <a:srgbClr val="888888"/>
                </a:solidFill>
              </a:defRPr>
            </a:lvl2pPr>
            <a:lvl3pPr marL="0" indent="914400" algn="ctr">
              <a:spcBef>
                <a:spcPts val="400"/>
              </a:spcBef>
              <a:buSzTx/>
              <a:buFontTx/>
              <a:buNone/>
              <a:defRPr sz="2000">
                <a:solidFill>
                  <a:srgbClr val="888888"/>
                </a:solidFill>
              </a:defRPr>
            </a:lvl3pPr>
            <a:lvl4pPr marL="0" indent="1371600" algn="ctr">
              <a:spcBef>
                <a:spcPts val="400"/>
              </a:spcBef>
              <a:buSzTx/>
              <a:buFontTx/>
              <a:buNone/>
              <a:defRPr sz="2000">
                <a:solidFill>
                  <a:srgbClr val="888888"/>
                </a:solidFill>
              </a:defRPr>
            </a:lvl4pPr>
            <a:lvl5pPr marL="0" indent="1828800" algn="ctr">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5" name="Oval 6"/>
          <p:cNvSpPr/>
          <p:nvPr/>
        </p:nvSpPr>
        <p:spPr>
          <a:xfrm>
            <a:off x="4495800" y="2943225"/>
            <a:ext cx="84772" cy="63581"/>
          </a:xfrm>
          <a:prstGeom prst="ellipse">
            <a:avLst/>
          </a:prstGeom>
          <a:solidFill>
            <a:srgbClr val="808080"/>
          </a:solidFill>
          <a:ln w="12700">
            <a:miter lim="400000"/>
          </a:ln>
        </p:spPr>
        <p:txBody>
          <a:bodyPr lIns="45719" rIns="45719" anchor="ctr"/>
          <a:lstStyle/>
          <a:p>
            <a:pPr algn="ctr">
              <a:defRPr>
                <a:solidFill>
                  <a:srgbClr val="FFFFFF"/>
                </a:solidFill>
              </a:defRPr>
            </a:pPr>
          </a:p>
        </p:txBody>
      </p:sp>
      <p:sp>
        <p:nvSpPr>
          <p:cNvPr id="36" name="Oval 7"/>
          <p:cNvSpPr/>
          <p:nvPr/>
        </p:nvSpPr>
        <p:spPr>
          <a:xfrm>
            <a:off x="4695825" y="2943225"/>
            <a:ext cx="84772" cy="63581"/>
          </a:xfrm>
          <a:prstGeom prst="ellipse">
            <a:avLst/>
          </a:prstGeom>
          <a:solidFill>
            <a:srgbClr val="808080"/>
          </a:solidFill>
          <a:ln w="12700">
            <a:miter lim="400000"/>
          </a:ln>
        </p:spPr>
        <p:txBody>
          <a:bodyPr lIns="45719" rIns="45719" anchor="ctr"/>
          <a:lstStyle/>
          <a:p>
            <a:pPr algn="ctr">
              <a:defRPr>
                <a:solidFill>
                  <a:srgbClr val="FFFFFF"/>
                </a:solidFill>
              </a:defRPr>
            </a:pPr>
          </a:p>
        </p:txBody>
      </p:sp>
      <p:sp>
        <p:nvSpPr>
          <p:cNvPr id="37" name="Oval 8"/>
          <p:cNvSpPr/>
          <p:nvPr/>
        </p:nvSpPr>
        <p:spPr>
          <a:xfrm>
            <a:off x="4296728" y="2943225"/>
            <a:ext cx="84773" cy="63581"/>
          </a:xfrm>
          <a:prstGeom prst="ellipse">
            <a:avLst/>
          </a:prstGeom>
          <a:solidFill>
            <a:srgbClr val="808080"/>
          </a:solidFill>
          <a:ln w="12700">
            <a:miter lim="400000"/>
          </a:ln>
        </p:spPr>
        <p:txBody>
          <a:bodyPr lIns="45719" rIns="45719" anchor="ctr"/>
          <a:lstStyle/>
          <a:p>
            <a:pPr algn="ctr">
              <a:defRPr>
                <a:solidFill>
                  <a:srgbClr val="FFFFFF"/>
                </a:solidFill>
              </a:defRPr>
            </a:pPr>
          </a:p>
        </p:txBody>
      </p:sp>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45" name="Title Text"/>
          <p:cNvSpPr txBox="1"/>
          <p:nvPr>
            <p:ph type="title"/>
          </p:nvPr>
        </p:nvSpPr>
        <p:spPr>
          <a:prstGeom prst="rect">
            <a:avLst/>
          </a:prstGeom>
        </p:spPr>
        <p:txBody>
          <a:bodyPr/>
          <a:lstStyle/>
          <a:p>
            <a:pPr/>
            <a:r>
              <a:t>Title Text</a:t>
            </a:r>
          </a:p>
        </p:txBody>
      </p:sp>
      <p:sp>
        <p:nvSpPr>
          <p:cNvPr id="46" name="Body Level One…"/>
          <p:cNvSpPr txBox="1"/>
          <p:nvPr>
            <p:ph type="body" sz="half" idx="1"/>
          </p:nvPr>
        </p:nvSpPr>
        <p:spPr>
          <a:xfrm>
            <a:off x="4648200" y="1200150"/>
            <a:ext cx="4038600" cy="339447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wo Content 0">
    <p:spTree>
      <p:nvGrpSpPr>
        <p:cNvPr id="1" name=""/>
        <p:cNvGrpSpPr/>
        <p:nvPr/>
      </p:nvGrpSpPr>
      <p:grpSpPr>
        <a:xfrm>
          <a:off x="0" y="0"/>
          <a:ext cx="0" cy="0"/>
          <a:chOff x="0" y="0"/>
          <a:chExt cx="0" cy="0"/>
        </a:xfrm>
      </p:grpSpPr>
      <p:sp>
        <p:nvSpPr>
          <p:cNvPr id="54" name="Title Text"/>
          <p:cNvSpPr txBox="1"/>
          <p:nvPr>
            <p:ph type="title"/>
          </p:nvPr>
        </p:nvSpPr>
        <p:spPr>
          <a:prstGeom prst="rect">
            <a:avLst/>
          </a:prstGeom>
        </p:spPr>
        <p:txBody>
          <a:bodyPr/>
          <a:lstStyle/>
          <a:p>
            <a:pPr/>
            <a:r>
              <a:t>Title Text</a:t>
            </a:r>
          </a:p>
        </p:txBody>
      </p:sp>
      <p:sp>
        <p:nvSpPr>
          <p:cNvPr id="55" name="Body Level One…"/>
          <p:cNvSpPr txBox="1"/>
          <p:nvPr>
            <p:ph type="body" sz="half" idx="1"/>
          </p:nvPr>
        </p:nvSpPr>
        <p:spPr>
          <a:xfrm>
            <a:off x="4648200" y="1200150"/>
            <a:ext cx="4038600" cy="339447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pic>
        <p:nvPicPr>
          <p:cNvPr id="63"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64" name="Title Text"/>
          <p:cNvSpPr txBox="1"/>
          <p:nvPr>
            <p:ph type="title"/>
          </p:nvPr>
        </p:nvSpPr>
        <p:spPr>
          <a:prstGeom prst="rect">
            <a:avLst/>
          </a:prstGeom>
        </p:spPr>
        <p:txBody>
          <a:bodyPr/>
          <a:lstStyle/>
          <a:p>
            <a:pPr/>
            <a:r>
              <a:t>Title Text</a:t>
            </a:r>
          </a:p>
        </p:txBody>
      </p:sp>
      <p:sp>
        <p:nvSpPr>
          <p:cNvPr id="65" name="Body Level One…"/>
          <p:cNvSpPr txBox="1"/>
          <p:nvPr>
            <p:ph type="body" sz="quarter" idx="1"/>
          </p:nvPr>
        </p:nvSpPr>
        <p:spPr>
          <a:xfrm>
            <a:off x="457200" y="1200150"/>
            <a:ext cx="4040188" cy="457200"/>
          </a:xfrm>
          <a:prstGeom prst="rect">
            <a:avLst/>
          </a:prstGeom>
        </p:spPr>
        <p:txBody>
          <a:bodyPr anchor="b"/>
          <a:lstStyle>
            <a:lvl1pPr marL="0" indent="0" algn="ctr">
              <a:buSzTx/>
              <a:buFontTx/>
              <a:buNone/>
            </a:lvl1pPr>
            <a:lvl2pPr marL="0" indent="457200" algn="ctr">
              <a:buSzTx/>
              <a:buFontTx/>
              <a:buNone/>
            </a:lvl2pPr>
            <a:lvl3pPr marL="0" indent="914400" algn="ctr">
              <a:buSzTx/>
              <a:buFontTx/>
              <a:buNone/>
            </a:lvl3pPr>
            <a:lvl4pPr marL="0" indent="1371600" algn="ctr">
              <a:buSzTx/>
              <a:buFontTx/>
              <a:buNone/>
            </a:lvl4pPr>
            <a:lvl5pPr marL="0" indent="1828800" algn="ctr">
              <a:buSzTx/>
              <a:buFontTx/>
              <a:buNone/>
            </a:lvl5pPr>
          </a:lstStyle>
          <a:p>
            <a:pPr/>
            <a:r>
              <a:t>Body Level One</a:t>
            </a:r>
          </a:p>
          <a:p>
            <a:pPr lvl="1"/>
            <a:r>
              <a:t>Body Level Two</a:t>
            </a:r>
          </a:p>
          <a:p>
            <a:pPr lvl="2"/>
            <a:r>
              <a:t>Body Level Three</a:t>
            </a:r>
          </a:p>
          <a:p>
            <a:pPr lvl="3"/>
            <a:r>
              <a:t>Body Level Four</a:t>
            </a:r>
          </a:p>
          <a:p>
            <a:pPr lvl="4"/>
            <a:r>
              <a:t>Body Level Five</a:t>
            </a:r>
          </a:p>
        </p:txBody>
      </p:sp>
      <p:sp>
        <p:nvSpPr>
          <p:cNvPr id="66" name="Text Placeholder 4"/>
          <p:cNvSpPr/>
          <p:nvPr>
            <p:ph type="body" sz="quarter" idx="13"/>
          </p:nvPr>
        </p:nvSpPr>
        <p:spPr>
          <a:xfrm>
            <a:off x="4648201" y="1200150"/>
            <a:ext cx="4041776" cy="457200"/>
          </a:xfrm>
          <a:prstGeom prst="rect">
            <a:avLst/>
          </a:prstGeom>
        </p:spPr>
        <p:txBody>
          <a:bodyPr anchor="b"/>
          <a:lstStyle/>
          <a:p>
            <a:pPr marL="0" indent="0" algn="ctr">
              <a:buSzTx/>
              <a:buFontTx/>
              <a:buNone/>
            </a:pPr>
          </a:p>
        </p:txBody>
      </p:sp>
      <p:sp>
        <p:nvSpPr>
          <p:cNvPr id="67" name="Rectangle 3"/>
          <p:cNvSpPr txBox="1"/>
          <p:nvPr/>
        </p:nvSpPr>
        <p:spPr>
          <a:xfrm>
            <a:off x="502920" y="4856436"/>
            <a:ext cx="1193004" cy="243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7F7F7F"/>
                </a:solidFill>
              </a:defRPr>
            </a:lvl1pPr>
          </a:lstStyle>
          <a:p>
            <a:pPr/>
            <a:r>
              <a:t>© ValChoice 2020</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pic>
        <p:nvPicPr>
          <p:cNvPr id="75"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76" name="Title Text"/>
          <p:cNvSpPr txBox="1"/>
          <p:nvPr>
            <p:ph type="title"/>
          </p:nvPr>
        </p:nvSpPr>
        <p:spPr>
          <a:prstGeom prst="rect">
            <a:avLst/>
          </a:prstGeom>
        </p:spPr>
        <p:txBody>
          <a:bodyPr/>
          <a:lstStyle/>
          <a:p>
            <a:pPr/>
            <a:r>
              <a:t>Title Text</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pic>
        <p:nvPicPr>
          <p:cNvPr id="84"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0">
    <p:spTree>
      <p:nvGrpSpPr>
        <p:cNvPr id="1" name=""/>
        <p:cNvGrpSpPr/>
        <p:nvPr/>
      </p:nvGrpSpPr>
      <p:grpSpPr>
        <a:xfrm>
          <a:off x="0" y="0"/>
          <a:ext cx="0" cy="0"/>
          <a:chOff x="0" y="0"/>
          <a:chExt cx="0" cy="0"/>
        </a:xfrm>
      </p:grpSpPr>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4" descr="Picture 4"/>
          <p:cNvPicPr>
            <a:picLocks noChangeAspect="1"/>
          </p:cNvPicPr>
          <p:nvPr/>
        </p:nvPicPr>
        <p:blipFill>
          <a:blip r:embed="rId2">
            <a:extLst/>
          </a:blip>
          <a:stretch>
            <a:fillRect/>
          </a:stretch>
        </p:blipFill>
        <p:spPr>
          <a:xfrm>
            <a:off x="4214236" y="4688906"/>
            <a:ext cx="1008215" cy="352202"/>
          </a:xfrm>
          <a:prstGeom prst="rect">
            <a:avLst/>
          </a:prstGeom>
          <a:ln w="12700">
            <a:miter lim="400000"/>
          </a:ln>
        </p:spPr>
      </p:pic>
      <p:sp>
        <p:nvSpPr>
          <p:cNvPr id="3" name="Title Text"/>
          <p:cNvSpPr txBox="1"/>
          <p:nvPr>
            <p:ph type="title"/>
          </p:nvPr>
        </p:nvSpPr>
        <p:spPr>
          <a:xfrm>
            <a:off x="457200" y="-560895"/>
            <a:ext cx="8229600" cy="1200151"/>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r>
              <a:t>Title Text</a:t>
            </a:r>
          </a:p>
        </p:txBody>
      </p:sp>
      <p:sp>
        <p:nvSpPr>
          <p:cNvPr id="4" name="Body Level One…"/>
          <p:cNvSpPr txBox="1"/>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Rectangle 3"/>
          <p:cNvSpPr txBox="1"/>
          <p:nvPr/>
        </p:nvSpPr>
        <p:spPr>
          <a:xfrm>
            <a:off x="502920" y="4835268"/>
            <a:ext cx="1193004" cy="243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solidFill>
                  <a:srgbClr val="7F7F7F"/>
                </a:solidFill>
              </a:defRPr>
            </a:lvl1pPr>
          </a:lstStyle>
          <a:p>
            <a:pPr/>
            <a:r>
              <a:t>© ValChoice 2021</a:t>
            </a:r>
          </a:p>
        </p:txBody>
      </p:sp>
      <p:sp>
        <p:nvSpPr>
          <p:cNvPr id="6" name="Slide Number"/>
          <p:cNvSpPr txBox="1"/>
          <p:nvPr>
            <p:ph type="sldNum" sz="quarter" idx="2"/>
          </p:nvPr>
        </p:nvSpPr>
        <p:spPr>
          <a:xfrm>
            <a:off x="8719853" y="4808980"/>
            <a:ext cx="208828" cy="190410"/>
          </a:xfrm>
          <a:prstGeom prst="rect">
            <a:avLst/>
          </a:prstGeom>
          <a:ln w="12700">
            <a:miter lim="400000"/>
          </a:ln>
        </p:spPr>
        <p:txBody>
          <a:bodyPr wrap="none" lIns="27432" tIns="27432" rIns="27432" bIns="27432" anchor="ctr">
            <a:spAutoFit/>
          </a:bodyPr>
          <a:lstStyle>
            <a:lvl1pPr algn="ctr">
              <a:defRPr sz="1000">
                <a:solidFill>
                  <a:srgbClr val="595959"/>
                </a:solidFill>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1pPr>
      <a:lvl2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2pPr>
      <a:lvl3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3pPr>
      <a:lvl4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4pPr>
      <a:lvl5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5pPr>
      <a:lvl6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6pPr>
      <a:lvl7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7pPr>
      <a:lvl8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8pPr>
      <a:lvl9pPr marL="0" marR="0" indent="0" algn="ctr" defTabSz="914400" rtl="0" latinLnBrk="0">
        <a:lnSpc>
          <a:spcPts val="5800"/>
        </a:lnSpc>
        <a:spcBef>
          <a:spcPts val="0"/>
        </a:spcBef>
        <a:spcAft>
          <a:spcPts val="0"/>
        </a:spcAft>
        <a:buClrTx/>
        <a:buSzTx/>
        <a:buFontTx/>
        <a:buNone/>
        <a:tabLst/>
        <a:defRPr b="0" baseline="0" cap="none" i="0" spc="0" strike="noStrike" sz="2400" u="none">
          <a:solidFill>
            <a:srgbClr val="2F5897"/>
          </a:solidFill>
          <a:effectLst>
            <a:outerShdw sx="100000" sy="100000" kx="0" ky="0" algn="b" rotWithShape="0" blurRad="63500" dist="38100" dir="5400000">
              <a:srgbClr val="000000">
                <a:alpha val="25000"/>
              </a:srgbClr>
            </a:outerShdw>
          </a:effectLst>
          <a:uFillTx/>
          <a:latin typeface="Arial"/>
          <a:ea typeface="Arial"/>
          <a:cs typeface="Arial"/>
          <a:sym typeface="Arial"/>
        </a:defRPr>
      </a:lvl9pPr>
    </p:titleStyle>
    <p:bodyStyle>
      <a:lvl1pPr marL="342900" marR="0" indent="-342900" algn="l" defTabSz="914400" rtl="0" latinLnBrk="0">
        <a:lnSpc>
          <a:spcPct val="100000"/>
        </a:lnSpc>
        <a:spcBef>
          <a:spcPts val="500"/>
        </a:spcBef>
        <a:spcAft>
          <a:spcPts val="0"/>
        </a:spcAft>
        <a:buClrTx/>
        <a:buSzPct val="100000"/>
        <a:buFont typeface="Arial"/>
        <a:buChar char="•"/>
        <a:tabLst/>
        <a:defRPr b="0" baseline="0" cap="none" i="0" spc="0" strike="noStrike" sz="2400" u="none">
          <a:solidFill>
            <a:srgbClr val="808080"/>
          </a:solidFill>
          <a:uFillTx/>
          <a:latin typeface="Arial"/>
          <a:ea typeface="Arial"/>
          <a:cs typeface="Arial"/>
          <a:sym typeface="Arial"/>
        </a:defRPr>
      </a:lvl1pPr>
      <a:lvl2pPr marL="885825" marR="0" indent="-428625" algn="l" defTabSz="914400" rtl="0" latinLnBrk="0">
        <a:lnSpc>
          <a:spcPct val="100000"/>
        </a:lnSpc>
        <a:spcBef>
          <a:spcPts val="500"/>
        </a:spcBef>
        <a:spcAft>
          <a:spcPts val="0"/>
        </a:spcAft>
        <a:buClrTx/>
        <a:buSzPct val="100000"/>
        <a:buFont typeface="Arial"/>
        <a:buChar char="o"/>
        <a:tabLst/>
        <a:defRPr b="0" baseline="0" cap="none" i="0" spc="0" strike="noStrike" sz="2400" u="none">
          <a:solidFill>
            <a:srgbClr val="808080"/>
          </a:solidFill>
          <a:uFillTx/>
          <a:latin typeface="Arial"/>
          <a:ea typeface="Arial"/>
          <a:cs typeface="Arial"/>
          <a:sym typeface="Arial"/>
        </a:defRPr>
      </a:lvl2pPr>
      <a:lvl3pPr marL="1257300" marR="0" indent="-342900" algn="l" defTabSz="914400" rtl="0" latinLnBrk="0">
        <a:lnSpc>
          <a:spcPct val="100000"/>
        </a:lnSpc>
        <a:spcBef>
          <a:spcPts val="500"/>
        </a:spcBef>
        <a:spcAft>
          <a:spcPts val="0"/>
        </a:spcAft>
        <a:buClrTx/>
        <a:buSzPct val="100000"/>
        <a:buFont typeface="Arial"/>
        <a:buChar char="•"/>
        <a:tabLst/>
        <a:defRPr b="0" baseline="0" cap="none" i="0" spc="0" strike="noStrike" sz="2400" u="none">
          <a:solidFill>
            <a:srgbClr val="808080"/>
          </a:solidFill>
          <a:uFillTx/>
          <a:latin typeface="Arial"/>
          <a:ea typeface="Arial"/>
          <a:cs typeface="Arial"/>
          <a:sym typeface="Arial"/>
        </a:defRPr>
      </a:lvl3pPr>
      <a:lvl4pPr marL="1714500" marR="0" indent="-342900" algn="l" defTabSz="914400" rtl="0" latinLnBrk="0">
        <a:lnSpc>
          <a:spcPct val="100000"/>
        </a:lnSpc>
        <a:spcBef>
          <a:spcPts val="500"/>
        </a:spcBef>
        <a:spcAft>
          <a:spcPts val="0"/>
        </a:spcAft>
        <a:buClrTx/>
        <a:buSzPct val="100000"/>
        <a:buFont typeface="Arial"/>
        <a:buChar char="o"/>
        <a:tabLst/>
        <a:defRPr b="0" baseline="0" cap="none" i="0" spc="0" strike="noStrike" sz="2400" u="none">
          <a:solidFill>
            <a:srgbClr val="808080"/>
          </a:solidFill>
          <a:uFillTx/>
          <a:latin typeface="Arial"/>
          <a:ea typeface="Arial"/>
          <a:cs typeface="Arial"/>
          <a:sym typeface="Arial"/>
        </a:defRPr>
      </a:lvl4pPr>
      <a:lvl5pPr marL="2171700" marR="0" indent="-342900" algn="l" defTabSz="914400" rtl="0" latinLnBrk="0">
        <a:lnSpc>
          <a:spcPct val="100000"/>
        </a:lnSpc>
        <a:spcBef>
          <a:spcPts val="500"/>
        </a:spcBef>
        <a:spcAft>
          <a:spcPts val="0"/>
        </a:spcAft>
        <a:buClrTx/>
        <a:buSzPct val="100000"/>
        <a:buFont typeface="Arial"/>
        <a:buChar char="•"/>
        <a:tabLst/>
        <a:defRPr b="0" baseline="0" cap="none" i="0" spc="0" strike="noStrike" sz="2400" u="none">
          <a:solidFill>
            <a:srgbClr val="808080"/>
          </a:solidFill>
          <a:uFillTx/>
          <a:latin typeface="Arial"/>
          <a:ea typeface="Arial"/>
          <a:cs typeface="Arial"/>
          <a:sym typeface="Arial"/>
        </a:defRPr>
      </a:lvl5pPr>
      <a:lvl6pPr marL="2628900" marR="0" indent="-342900" algn="l" defTabSz="914400" rtl="0" latinLnBrk="0">
        <a:lnSpc>
          <a:spcPct val="100000"/>
        </a:lnSpc>
        <a:spcBef>
          <a:spcPts val="500"/>
        </a:spcBef>
        <a:spcAft>
          <a:spcPts val="0"/>
        </a:spcAft>
        <a:buClrTx/>
        <a:buSzPct val="100000"/>
        <a:buFont typeface="Arial"/>
        <a:buChar char="o"/>
        <a:tabLst/>
        <a:defRPr b="0" baseline="0" cap="none" i="0" spc="0" strike="noStrike" sz="2400" u="none">
          <a:solidFill>
            <a:srgbClr val="808080"/>
          </a:solidFill>
          <a:uFillTx/>
          <a:latin typeface="Arial"/>
          <a:ea typeface="Arial"/>
          <a:cs typeface="Arial"/>
          <a:sym typeface="Arial"/>
        </a:defRPr>
      </a:lvl6pPr>
      <a:lvl7pPr marL="3086100" marR="0" indent="-342900" algn="l" defTabSz="914400" rtl="0" latinLnBrk="0">
        <a:lnSpc>
          <a:spcPct val="100000"/>
        </a:lnSpc>
        <a:spcBef>
          <a:spcPts val="500"/>
        </a:spcBef>
        <a:spcAft>
          <a:spcPts val="0"/>
        </a:spcAft>
        <a:buClrTx/>
        <a:buSzPct val="100000"/>
        <a:buFont typeface="Arial"/>
        <a:buChar char="•"/>
        <a:tabLst/>
        <a:defRPr b="0" baseline="0" cap="none" i="0" spc="0" strike="noStrike" sz="2400" u="none">
          <a:solidFill>
            <a:srgbClr val="808080"/>
          </a:solidFill>
          <a:uFillTx/>
          <a:latin typeface="Arial"/>
          <a:ea typeface="Arial"/>
          <a:cs typeface="Arial"/>
          <a:sym typeface="Arial"/>
        </a:defRPr>
      </a:lvl7pPr>
      <a:lvl8pPr marL="3543300" marR="0" indent="-342900" algn="l" defTabSz="914400" rtl="0" latinLnBrk="0">
        <a:lnSpc>
          <a:spcPct val="100000"/>
        </a:lnSpc>
        <a:spcBef>
          <a:spcPts val="500"/>
        </a:spcBef>
        <a:spcAft>
          <a:spcPts val="0"/>
        </a:spcAft>
        <a:buClrTx/>
        <a:buSzPct val="100000"/>
        <a:buFont typeface="Arial"/>
        <a:buChar char="o"/>
        <a:tabLst/>
        <a:defRPr b="0" baseline="0" cap="none" i="0" spc="0" strike="noStrike" sz="2400" u="none">
          <a:solidFill>
            <a:srgbClr val="808080"/>
          </a:solidFill>
          <a:uFillTx/>
          <a:latin typeface="Arial"/>
          <a:ea typeface="Arial"/>
          <a:cs typeface="Arial"/>
          <a:sym typeface="Arial"/>
        </a:defRPr>
      </a:lvl8pPr>
      <a:lvl9pPr marL="4000500" marR="0" indent="-342900" algn="l" defTabSz="914400" rtl="0" latinLnBrk="0">
        <a:lnSpc>
          <a:spcPct val="100000"/>
        </a:lnSpc>
        <a:spcBef>
          <a:spcPts val="500"/>
        </a:spcBef>
        <a:spcAft>
          <a:spcPts val="0"/>
        </a:spcAft>
        <a:buClrTx/>
        <a:buSzPct val="100000"/>
        <a:buFont typeface="Arial"/>
        <a:buChar char="•"/>
        <a:tabLst/>
        <a:defRPr b="0" baseline="0" cap="none" i="0" spc="0" strike="noStrike" sz="2400" u="none">
          <a:solidFill>
            <a:srgbClr val="808080"/>
          </a:solidFill>
          <a:uFillTx/>
          <a:latin typeface="Arial"/>
          <a:ea typeface="Arial"/>
          <a:cs typeface="Arial"/>
          <a:sym typeface="Arial"/>
        </a:defRPr>
      </a:lvl9pPr>
    </p:bodyStyle>
    <p:otherStyle>
      <a:lvl1pPr marL="0" marR="0" indent="0" algn="ct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1pPr>
      <a:lvl2pPr marL="0" marR="0" indent="457200" algn="ct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2pPr>
      <a:lvl3pPr marL="0" marR="0" indent="914400" algn="ct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3pPr>
      <a:lvl4pPr marL="0" marR="0" indent="1371600" algn="ct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4pPr>
      <a:lvl5pPr marL="0" marR="0" indent="1828800" algn="ct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5pPr>
      <a:lvl6pPr marL="0" marR="0" indent="2286000" algn="ct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6pPr>
      <a:lvl7pPr marL="0" marR="0" indent="2743200" algn="ct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7pPr>
      <a:lvl8pPr marL="0" marR="0" indent="3200400" algn="ct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8pPr>
      <a:lvl9pPr marL="0" marR="0" indent="3657600" algn="ct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gif"/><Relationship Id="rId3" Type="http://schemas.openxmlformats.org/officeDocument/2006/relationships/image" Target="../media/image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png"/><Relationship Id="rId3" Type="http://schemas.openxmlformats.org/officeDocument/2006/relationships/image" Target="../media/image1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image" Target="../media/image2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image" Target="../media/image3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image" Target="../media/image3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image" Target="../media/image3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image" Target="../media/image3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my.nicheacademy.com/valchoiceacademy" TargetMode="External"/><Relationship Id="rId3" Type="http://schemas.openxmlformats.org/officeDocument/2006/relationships/image" Target="../media/image34.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5.png"/><Relationship Id="rId3"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png"/><Relationship Id="rId3" Type="http://schemas.openxmlformats.org/officeDocument/2006/relationships/image" Target="../media/image1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Rectangle 2"/>
          <p:cNvSpPr/>
          <p:nvPr/>
        </p:nvSpPr>
        <p:spPr>
          <a:xfrm>
            <a:off x="3505200" y="0"/>
            <a:ext cx="5638800" cy="5162550"/>
          </a:xfrm>
          <a:prstGeom prst="rect">
            <a:avLst/>
          </a:prstGeom>
          <a:solidFill>
            <a:srgbClr val="0070C0">
              <a:alpha val="74902"/>
            </a:srgbClr>
          </a:solidFill>
          <a:ln w="12700">
            <a:miter lim="400000"/>
          </a:ln>
        </p:spPr>
        <p:txBody>
          <a:bodyPr lIns="45719" rIns="45719" anchor="ctr"/>
          <a:lstStyle/>
          <a:p>
            <a:pPr algn="ctr">
              <a:defRPr>
                <a:solidFill>
                  <a:srgbClr val="FFFFFF"/>
                </a:solidFill>
              </a:defRPr>
            </a:pPr>
          </a:p>
        </p:txBody>
      </p:sp>
      <p:sp>
        <p:nvSpPr>
          <p:cNvPr id="245" name="Title 1"/>
          <p:cNvSpPr txBox="1"/>
          <p:nvPr/>
        </p:nvSpPr>
        <p:spPr>
          <a:xfrm>
            <a:off x="3855718" y="1288542"/>
            <a:ext cx="3794761" cy="1102520"/>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defTabSz="914400">
              <a:lnSpc>
                <a:spcPct val="90000"/>
              </a:lnSpc>
              <a:defRPr sz="2400">
                <a:solidFill>
                  <a:srgbClr val="FFFFFF"/>
                </a:solidFill>
                <a:latin typeface="Arial"/>
                <a:ea typeface="Arial"/>
                <a:cs typeface="Arial"/>
                <a:sym typeface="Arial"/>
              </a:defRPr>
            </a:lvl1pPr>
          </a:lstStyle>
          <a:p>
            <a:pPr/>
            <a:r>
              <a:t>Financial Literacy During a Pandemic: Money Smart Week 2021</a:t>
            </a:r>
          </a:p>
        </p:txBody>
      </p:sp>
      <p:sp>
        <p:nvSpPr>
          <p:cNvPr id="246" name="Text Placeholder 2"/>
          <p:cNvSpPr txBox="1"/>
          <p:nvPr/>
        </p:nvSpPr>
        <p:spPr>
          <a:xfrm>
            <a:off x="3855718" y="2571750"/>
            <a:ext cx="3947161" cy="12277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spcBef>
                <a:spcPts val="300"/>
              </a:spcBef>
              <a:defRPr sz="1600">
                <a:solidFill>
                  <a:srgbClr val="FFFFFF"/>
                </a:solidFill>
                <a:latin typeface="Arial"/>
                <a:ea typeface="Arial"/>
                <a:cs typeface="Arial"/>
                <a:sym typeface="Arial"/>
              </a:defRPr>
            </a:lvl1pPr>
          </a:lstStyle>
          <a:p>
            <a:pPr/>
            <a:r>
              <a:t>Insurance Industry Watchdog, ValChoice, produced exclusive content for libraries of all sizes. It covers one of the gaping holes in financial literacy among American’s -- understanding and buying insurance. </a:t>
            </a:r>
          </a:p>
        </p:txBody>
      </p:sp>
      <p:grpSp>
        <p:nvGrpSpPr>
          <p:cNvPr id="249" name="Rounded Rectangle 6"/>
          <p:cNvGrpSpPr/>
          <p:nvPr/>
        </p:nvGrpSpPr>
        <p:grpSpPr>
          <a:xfrm>
            <a:off x="3886198" y="672410"/>
            <a:ext cx="4014883" cy="387192"/>
            <a:chOff x="0" y="0"/>
            <a:chExt cx="4014882" cy="387190"/>
          </a:xfrm>
        </p:grpSpPr>
        <p:sp>
          <p:nvSpPr>
            <p:cNvPr id="247" name="Rounded Rectangle"/>
            <p:cNvSpPr/>
            <p:nvPr/>
          </p:nvSpPr>
          <p:spPr>
            <a:xfrm>
              <a:off x="0" y="0"/>
              <a:ext cx="4014883" cy="387191"/>
            </a:xfrm>
            <a:prstGeom prst="roundRect">
              <a:avLst>
                <a:gd name="adj" fmla="val 9419"/>
              </a:avLst>
            </a:prstGeom>
            <a:solidFill>
              <a:srgbClr val="424C53"/>
            </a:solidFill>
            <a:ln w="12700" cap="flat">
              <a:noFill/>
              <a:miter lim="400000"/>
            </a:ln>
            <a:effectLst/>
          </p:spPr>
          <p:txBody>
            <a:bodyPr wrap="square" lIns="45719" tIns="45719" rIns="45719" bIns="45719" numCol="1" anchor="ctr">
              <a:noAutofit/>
            </a:bodyPr>
            <a:lstStyle/>
            <a:p>
              <a:pPr/>
            </a:p>
          </p:txBody>
        </p:sp>
        <p:sp>
          <p:nvSpPr>
            <p:cNvPr id="248" name="VALCHOICE AND NICHE ACADEMY"/>
            <p:cNvSpPr txBox="1"/>
            <p:nvPr/>
          </p:nvSpPr>
          <p:spPr>
            <a:xfrm>
              <a:off x="56402" y="18264"/>
              <a:ext cx="3898030"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lvl1pPr>
                <a:defRPr>
                  <a:solidFill>
                    <a:srgbClr val="FFFFFF"/>
                  </a:solidFill>
                  <a:latin typeface="Arial"/>
                  <a:ea typeface="Arial"/>
                  <a:cs typeface="Arial"/>
                  <a:sym typeface="Arial"/>
                </a:defRPr>
              </a:lvl1pPr>
            </a:lstStyle>
            <a:p>
              <a:pPr/>
              <a:r>
                <a:t>VALCHOICE AND NICHE ACADEMY</a:t>
              </a:r>
            </a:p>
          </p:txBody>
        </p:sp>
      </p:grpSp>
      <p:sp>
        <p:nvSpPr>
          <p:cNvPr id="250" name="Text Placeholder 2"/>
          <p:cNvSpPr txBox="1"/>
          <p:nvPr/>
        </p:nvSpPr>
        <p:spPr>
          <a:xfrm>
            <a:off x="3855718" y="4400550"/>
            <a:ext cx="2880361"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1600">
                <a:solidFill>
                  <a:srgbClr val="FFFFFF"/>
                </a:solidFill>
                <a:latin typeface="Arial"/>
                <a:ea typeface="Arial"/>
                <a:cs typeface="Arial"/>
                <a:sym typeface="Arial"/>
              </a:defRPr>
            </a:lvl1pPr>
          </a:lstStyle>
          <a:p>
            <a:pPr/>
            <a:r>
              <a:t>February 3, 2021</a:t>
            </a:r>
          </a:p>
        </p:txBody>
      </p:sp>
      <p:pic>
        <p:nvPicPr>
          <p:cNvPr id="251" name="Picture 10" descr="Picture 10"/>
          <p:cNvPicPr>
            <a:picLocks noChangeAspect="1"/>
          </p:cNvPicPr>
          <p:nvPr/>
        </p:nvPicPr>
        <p:blipFill>
          <a:blip r:embed="rId2">
            <a:extLst/>
          </a:blip>
          <a:srcRect l="59262" t="0" r="0" b="0"/>
          <a:stretch>
            <a:fillRect/>
          </a:stretch>
        </p:blipFill>
        <p:spPr>
          <a:xfrm>
            <a:off x="1" y="0"/>
            <a:ext cx="3276601" cy="529407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Title 1"/>
          <p:cNvSpPr txBox="1"/>
          <p:nvPr>
            <p:ph type="title"/>
          </p:nvPr>
        </p:nvSpPr>
        <p:spPr>
          <a:prstGeom prst="rect">
            <a:avLst/>
          </a:prstGeom>
        </p:spPr>
        <p:txBody>
          <a:bodyPr/>
          <a:lstStyle/>
          <a:p>
            <a:pPr>
              <a:defRPr>
                <a:effectLst/>
              </a:defRPr>
            </a:pPr>
            <a:r>
              <a:t>INSURANCE COMPANY RATINGS</a:t>
            </a:r>
          </a:p>
        </p:txBody>
      </p:sp>
      <p:sp>
        <p:nvSpPr>
          <p:cNvPr id="367" name="Slide Number Placeholder 3"/>
          <p:cNvSpPr txBox="1"/>
          <p:nvPr>
            <p:ph type="sldNum" sz="quarter" idx="4294967295"/>
          </p:nvPr>
        </p:nvSpPr>
        <p:spPr>
          <a:xfrm>
            <a:off x="8719853" y="4808980"/>
            <a:ext cx="208828" cy="190410"/>
          </a:xfrm>
          <a:prstGeom prst="rect">
            <a:avLst/>
          </a:prstGeom>
          <a:extLst>
            <a:ext uri="{C572A759-6A51-4108-AA02-DFA0A04FC94B}">
              <ma14:wrappingTextBoxFlag xmlns:ma14="http://schemas.microsoft.com/office/mac/drawingml/2011/main" val="1"/>
            </a:ext>
          </a:extLst>
        </p:spPr>
        <p:txBody>
          <a:bodyPr/>
          <a:lstStyle>
            <a:lvl1pPr>
              <a:defRPr>
                <a:solidFill>
                  <a:srgbClr val="A6A6A6"/>
                </a:solidFill>
              </a:defRPr>
            </a:lvl1pPr>
          </a:lstStyle>
          <a:p>
            <a:pPr/>
            <a:fld id="{86CB4B4D-7CA3-9044-876B-883B54F8677D}" type="slidenum"/>
          </a:p>
        </p:txBody>
      </p:sp>
      <p:sp>
        <p:nvSpPr>
          <p:cNvPr id="368" name="Text Placeholder 4"/>
          <p:cNvSpPr txBox="1"/>
          <p:nvPr>
            <p:ph type="body" sz="quarter" idx="1"/>
          </p:nvPr>
        </p:nvSpPr>
        <p:spPr>
          <a:prstGeom prst="rect">
            <a:avLst/>
          </a:prstGeom>
        </p:spPr>
        <p:txBody>
          <a:bodyPr/>
          <a:lstStyle>
            <a:lvl1pPr>
              <a:defRPr b="1" sz="1200">
                <a:latin typeface="Arial"/>
                <a:ea typeface="Arial"/>
                <a:cs typeface="Arial"/>
                <a:sym typeface="Arial"/>
              </a:defRPr>
            </a:lvl1pPr>
          </a:lstStyle>
          <a:p>
            <a:pPr/>
            <a:r>
              <a:t>An Independent Measure of Quality and Value</a:t>
            </a:r>
          </a:p>
        </p:txBody>
      </p:sp>
      <p:sp>
        <p:nvSpPr>
          <p:cNvPr id="369" name="Text Placeholder 5"/>
          <p:cNvSpPr/>
          <p:nvPr>
            <p:ph type="body" idx="13"/>
          </p:nvPr>
        </p:nvSpPr>
        <p:spPr>
          <a:xfrm>
            <a:off x="1499616" y="2816899"/>
            <a:ext cx="2362201" cy="384176"/>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sz="1000">
                <a:solidFill>
                  <a:srgbClr val="A6A6A6"/>
                </a:solidFill>
              </a:defRPr>
            </a:lvl1pPr>
          </a:lstStyle>
          <a:p>
            <a:pPr/>
            <a:r>
              <a:t>Single company reports are provided to your patrons free of charge</a:t>
            </a:r>
          </a:p>
        </p:txBody>
      </p:sp>
      <p:sp>
        <p:nvSpPr>
          <p:cNvPr id="370" name="Text Placeholder 6"/>
          <p:cNvSpPr/>
          <p:nvPr>
            <p:ph type="body" idx="14"/>
          </p:nvPr>
        </p:nvSpPr>
        <p:spPr>
          <a:xfrm>
            <a:off x="1499616" y="3533175"/>
            <a:ext cx="2590801" cy="465139"/>
          </a:xfrm>
          <a:prstGeom prst="rect">
            <a:avLst/>
          </a:prstGeom>
          <a:extLst>
            <a:ext uri="{C572A759-6A51-4108-AA02-DFA0A04FC94B}">
              <ma14:wrappingTextBoxFlag xmlns:ma14="http://schemas.microsoft.com/office/mac/drawingml/2011/main" val="1"/>
            </a:ext>
          </a:extLst>
        </p:spPr>
        <p:txBody>
          <a:bodyPr/>
          <a:lstStyle>
            <a:lvl1pPr marL="0" indent="0" defTabSz="850391">
              <a:spcBef>
                <a:spcPts val="200"/>
              </a:spcBef>
              <a:buSzTx/>
              <a:buFontTx/>
              <a:buNone/>
              <a:defRPr sz="930">
                <a:solidFill>
                  <a:srgbClr val="A6A6A6"/>
                </a:solidFill>
              </a:defRPr>
            </a:lvl1pPr>
          </a:lstStyle>
          <a:p>
            <a:pPr/>
            <a:r>
              <a:t>More comprehensive multi-company comparison reports are available from agents on the website</a:t>
            </a:r>
          </a:p>
        </p:txBody>
      </p:sp>
      <p:sp>
        <p:nvSpPr>
          <p:cNvPr id="371" name="Text Placeholder 7"/>
          <p:cNvSpPr/>
          <p:nvPr>
            <p:ph type="body" idx="15"/>
          </p:nvPr>
        </p:nvSpPr>
        <p:spPr>
          <a:xfrm>
            <a:off x="813816" y="1835150"/>
            <a:ext cx="3429001" cy="1041400"/>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sz="1000">
                <a:solidFill>
                  <a:srgbClr val="A6A6A6"/>
                </a:solidFill>
              </a:defRPr>
            </a:lvl1pPr>
          </a:lstStyle>
          <a:p>
            <a:pPr/>
            <a:r>
              <a:t>ValChoice measures insurance companies based on three important criteria – price, protection (quality) and service. No other company provides this important independent analysis for consumers</a:t>
            </a:r>
          </a:p>
        </p:txBody>
      </p:sp>
      <p:sp>
        <p:nvSpPr>
          <p:cNvPr id="372" name="Text Placeholder 8"/>
          <p:cNvSpPr/>
          <p:nvPr>
            <p:ph type="body" idx="16"/>
          </p:nvPr>
        </p:nvSpPr>
        <p:spPr>
          <a:xfrm>
            <a:off x="813817" y="1581150"/>
            <a:ext cx="3543952" cy="357189"/>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sz="1100">
                <a:solidFill>
                  <a:srgbClr val="424C53"/>
                </a:solidFill>
              </a:defRPr>
            </a:lvl1pPr>
          </a:lstStyle>
          <a:p>
            <a:pPr/>
            <a:r>
              <a:t>Insurance that doesn’t pay claims is not insurance!</a:t>
            </a:r>
          </a:p>
        </p:txBody>
      </p:sp>
      <p:sp>
        <p:nvSpPr>
          <p:cNvPr id="373" name="Rounded Rectangle 11"/>
          <p:cNvSpPr/>
          <p:nvPr/>
        </p:nvSpPr>
        <p:spPr>
          <a:xfrm>
            <a:off x="966216" y="3556987"/>
            <a:ext cx="461964" cy="441326"/>
          </a:xfrm>
          <a:prstGeom prst="roundRect">
            <a:avLst>
              <a:gd name="adj" fmla="val 50000"/>
            </a:avLst>
          </a:prstGeom>
          <a:solidFill>
            <a:srgbClr val="0070C0"/>
          </a:solidFill>
          <a:ln w="12700">
            <a:miter lim="400000"/>
          </a:ln>
        </p:spPr>
        <p:txBody>
          <a:bodyPr lIns="45719" rIns="45719" anchor="ctr"/>
          <a:lstStyle/>
          <a:p>
            <a:pPr algn="ctr">
              <a:defRPr sz="1100">
                <a:solidFill>
                  <a:srgbClr val="FFFFFF"/>
                </a:solidFill>
                <a:latin typeface="Arial"/>
                <a:ea typeface="Arial"/>
                <a:cs typeface="Arial"/>
                <a:sym typeface="Arial"/>
              </a:defRPr>
            </a:pPr>
          </a:p>
        </p:txBody>
      </p:sp>
      <p:sp>
        <p:nvSpPr>
          <p:cNvPr id="374" name="Rounded Rectangle 12"/>
          <p:cNvSpPr/>
          <p:nvPr/>
        </p:nvSpPr>
        <p:spPr>
          <a:xfrm>
            <a:off x="961454" y="2876550"/>
            <a:ext cx="461963" cy="441325"/>
          </a:xfrm>
          <a:prstGeom prst="roundRect">
            <a:avLst>
              <a:gd name="adj" fmla="val 50000"/>
            </a:avLst>
          </a:prstGeom>
          <a:solidFill>
            <a:srgbClr val="0070C0"/>
          </a:solidFill>
          <a:ln w="12700">
            <a:miter lim="400000"/>
          </a:ln>
        </p:spPr>
        <p:txBody>
          <a:bodyPr lIns="45719" rIns="45719" anchor="ctr"/>
          <a:lstStyle/>
          <a:p>
            <a:pPr algn="ctr">
              <a:defRPr sz="1100">
                <a:solidFill>
                  <a:srgbClr val="FFFFFF"/>
                </a:solidFill>
                <a:latin typeface="Arial"/>
                <a:ea typeface="Arial"/>
                <a:cs typeface="Arial"/>
                <a:sym typeface="Arial"/>
              </a:defRPr>
            </a:pPr>
          </a:p>
        </p:txBody>
      </p:sp>
      <p:pic>
        <p:nvPicPr>
          <p:cNvPr id="375" name="Content Placeholder 7" descr="Content Placeholder 7"/>
          <p:cNvPicPr>
            <a:picLocks noChangeAspect="0"/>
          </p:cNvPicPr>
          <p:nvPr/>
        </p:nvPicPr>
        <p:blipFill>
          <a:blip r:embed="rId2">
            <a:extLst/>
          </a:blip>
          <a:stretch>
            <a:fillRect/>
          </a:stretch>
        </p:blipFill>
        <p:spPr>
          <a:xfrm>
            <a:off x="6541485" y="1590565"/>
            <a:ext cx="1919399" cy="1919398"/>
          </a:xfrm>
          <a:prstGeom prst="rect">
            <a:avLst/>
          </a:prstGeom>
          <a:ln w="12700">
            <a:miter lim="400000"/>
          </a:ln>
          <a:effectLst>
            <a:outerShdw sx="100000" sy="100000" kx="0" ky="0" algn="b" rotWithShape="0" blurRad="292100" dist="139700" dir="2700000">
              <a:srgbClr val="333333">
                <a:alpha val="64999"/>
              </a:srgbClr>
            </a:outerShdw>
          </a:effectLst>
        </p:spPr>
      </p:pic>
      <p:pic>
        <p:nvPicPr>
          <p:cNvPr id="376" name="Content Placeholder 5" descr="Content Placeholder 5"/>
          <p:cNvPicPr>
            <a:picLocks noChangeAspect="1"/>
          </p:cNvPicPr>
          <p:nvPr/>
        </p:nvPicPr>
        <p:blipFill>
          <a:blip r:embed="rId3">
            <a:extLst/>
          </a:blip>
          <a:stretch>
            <a:fillRect/>
          </a:stretch>
        </p:blipFill>
        <p:spPr>
          <a:xfrm>
            <a:off x="4482034" y="1584325"/>
            <a:ext cx="1925638" cy="1925638"/>
          </a:xfrm>
          <a:prstGeom prst="rect">
            <a:avLst/>
          </a:prstGeom>
          <a:ln w="12700">
            <a:miter lim="400000"/>
          </a:ln>
          <a:effectLst>
            <a:outerShdw sx="100000" sy="100000" kx="0" ky="0" algn="b" rotWithShape="0" blurRad="292100" dist="139700" dir="2700000">
              <a:srgbClr val="333333">
                <a:alpha val="64999"/>
              </a:srgbClr>
            </a:outerShdw>
          </a:effectLst>
        </p:spPr>
      </p:pic>
      <p:grpSp>
        <p:nvGrpSpPr>
          <p:cNvPr id="379" name="Graphic 3"/>
          <p:cNvGrpSpPr/>
          <p:nvPr/>
        </p:nvGrpSpPr>
        <p:grpSpPr>
          <a:xfrm>
            <a:off x="1163612" y="2988780"/>
            <a:ext cx="61197" cy="215201"/>
            <a:chOff x="0" y="0"/>
            <a:chExt cx="61195" cy="215199"/>
          </a:xfrm>
        </p:grpSpPr>
        <p:sp>
          <p:nvSpPr>
            <p:cNvPr id="377" name="Freeform: Shape 9"/>
            <p:cNvSpPr/>
            <p:nvPr/>
          </p:nvSpPr>
          <p:spPr>
            <a:xfrm>
              <a:off x="-1" y="0"/>
              <a:ext cx="61197" cy="1525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02" y="21600"/>
                  </a:moveTo>
                  <a:lnTo>
                    <a:pt x="21600" y="0"/>
                  </a:lnTo>
                  <a:lnTo>
                    <a:pt x="0" y="0"/>
                  </a:lnTo>
                  <a:lnTo>
                    <a:pt x="4598" y="21600"/>
                  </a:ln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378" name="Freeform: Shape 10"/>
            <p:cNvSpPr/>
            <p:nvPr/>
          </p:nvSpPr>
          <p:spPr>
            <a:xfrm>
              <a:off x="7618" y="170246"/>
              <a:ext cx="46205" cy="44954"/>
            </a:xfrm>
            <a:prstGeom prst="rect">
              <a:avLst/>
            </a:prstGeom>
            <a:solidFill>
              <a:srgbClr val="FFFFFF"/>
            </a:solidFill>
            <a:ln w="12700" cap="flat">
              <a:noFill/>
              <a:miter lim="400000"/>
            </a:ln>
            <a:effectLst/>
          </p:spPr>
          <p:txBody>
            <a:bodyPr wrap="square" lIns="45719" tIns="45719" rIns="45719" bIns="45719" numCol="1" anchor="ctr">
              <a:noAutofit/>
            </a:bodyPr>
            <a:lstStyle/>
            <a:p>
              <a:pPr/>
            </a:p>
          </p:txBody>
        </p:sp>
      </p:grpSp>
      <p:sp>
        <p:nvSpPr>
          <p:cNvPr id="380" name="Graphic 18"/>
          <p:cNvSpPr/>
          <p:nvPr/>
        </p:nvSpPr>
        <p:spPr>
          <a:xfrm>
            <a:off x="1149350" y="3673276"/>
            <a:ext cx="112033" cy="2078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37" y="5590"/>
                </a:moveTo>
                <a:cubicBezTo>
                  <a:pt x="13059" y="5590"/>
                  <a:pt x="15114" y="6308"/>
                  <a:pt x="15380" y="7168"/>
                </a:cubicBezTo>
                <a:cubicBezTo>
                  <a:pt x="15414" y="7276"/>
                  <a:pt x="15588" y="7355"/>
                  <a:pt x="15791" y="7355"/>
                </a:cubicBezTo>
                <a:lnTo>
                  <a:pt x="21166" y="7355"/>
                </a:lnTo>
                <a:cubicBezTo>
                  <a:pt x="21398" y="7356"/>
                  <a:pt x="21587" y="7255"/>
                  <a:pt x="21589" y="7129"/>
                </a:cubicBezTo>
                <a:cubicBezTo>
                  <a:pt x="21589" y="7126"/>
                  <a:pt x="21589" y="7123"/>
                  <a:pt x="21589" y="7119"/>
                </a:cubicBezTo>
                <a:cubicBezTo>
                  <a:pt x="21376" y="4914"/>
                  <a:pt x="18194" y="3068"/>
                  <a:pt x="13888" y="2451"/>
                </a:cubicBezTo>
                <a:lnTo>
                  <a:pt x="13888" y="237"/>
                </a:lnTo>
                <a:cubicBezTo>
                  <a:pt x="13888" y="106"/>
                  <a:pt x="13693" y="0"/>
                  <a:pt x="13452" y="0"/>
                </a:cubicBezTo>
                <a:lnTo>
                  <a:pt x="8133" y="0"/>
                </a:lnTo>
                <a:cubicBezTo>
                  <a:pt x="7892" y="0"/>
                  <a:pt x="7697" y="106"/>
                  <a:pt x="7697" y="237"/>
                </a:cubicBezTo>
                <a:lnTo>
                  <a:pt x="7697" y="2415"/>
                </a:lnTo>
                <a:cubicBezTo>
                  <a:pt x="3151" y="2983"/>
                  <a:pt x="0" y="4816"/>
                  <a:pt x="0" y="7118"/>
                </a:cubicBezTo>
                <a:cubicBezTo>
                  <a:pt x="0" y="8741"/>
                  <a:pt x="1709" y="10975"/>
                  <a:pt x="9850" y="12399"/>
                </a:cubicBezTo>
                <a:cubicBezTo>
                  <a:pt x="13227" y="12989"/>
                  <a:pt x="15409" y="13807"/>
                  <a:pt x="15409" y="14482"/>
                </a:cubicBezTo>
                <a:cubicBezTo>
                  <a:pt x="15409" y="15474"/>
                  <a:pt x="13067" y="16009"/>
                  <a:pt x="10863" y="16009"/>
                </a:cubicBezTo>
                <a:cubicBezTo>
                  <a:pt x="8541" y="16009"/>
                  <a:pt x="6486" y="15292"/>
                  <a:pt x="6220" y="14432"/>
                </a:cubicBezTo>
                <a:cubicBezTo>
                  <a:pt x="6186" y="14323"/>
                  <a:pt x="6012" y="14244"/>
                  <a:pt x="5809" y="14245"/>
                </a:cubicBezTo>
                <a:lnTo>
                  <a:pt x="434" y="14245"/>
                </a:lnTo>
                <a:cubicBezTo>
                  <a:pt x="202" y="14243"/>
                  <a:pt x="13" y="14344"/>
                  <a:pt x="11" y="14470"/>
                </a:cubicBezTo>
                <a:cubicBezTo>
                  <a:pt x="11" y="14473"/>
                  <a:pt x="11" y="14477"/>
                  <a:pt x="11" y="14480"/>
                </a:cubicBezTo>
                <a:cubicBezTo>
                  <a:pt x="224" y="16683"/>
                  <a:pt x="3399" y="18528"/>
                  <a:pt x="7697" y="19147"/>
                </a:cubicBezTo>
                <a:lnTo>
                  <a:pt x="7697" y="21363"/>
                </a:lnTo>
                <a:cubicBezTo>
                  <a:pt x="7697" y="21494"/>
                  <a:pt x="7892" y="21600"/>
                  <a:pt x="8133" y="21600"/>
                </a:cubicBezTo>
                <a:lnTo>
                  <a:pt x="13452" y="21600"/>
                </a:lnTo>
                <a:cubicBezTo>
                  <a:pt x="13693" y="21600"/>
                  <a:pt x="13888" y="21494"/>
                  <a:pt x="13888" y="21363"/>
                </a:cubicBezTo>
                <a:lnTo>
                  <a:pt x="13888" y="19186"/>
                </a:lnTo>
                <a:cubicBezTo>
                  <a:pt x="18442" y="18620"/>
                  <a:pt x="21600" y="16786"/>
                  <a:pt x="21600" y="14482"/>
                </a:cubicBezTo>
                <a:cubicBezTo>
                  <a:pt x="21600" y="12859"/>
                  <a:pt x="19891" y="10625"/>
                  <a:pt x="11750" y="9201"/>
                </a:cubicBezTo>
                <a:cubicBezTo>
                  <a:pt x="8373" y="8610"/>
                  <a:pt x="6191" y="7792"/>
                  <a:pt x="6191" y="7118"/>
                </a:cubicBezTo>
                <a:cubicBezTo>
                  <a:pt x="6191" y="6125"/>
                  <a:pt x="8533" y="5590"/>
                  <a:pt x="10737" y="5590"/>
                </a:cubicBezTo>
                <a:close/>
              </a:path>
            </a:pathLst>
          </a:custGeom>
          <a:solidFill>
            <a:srgbClr val="FFFFFF"/>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Title 1"/>
          <p:cNvSpPr txBox="1"/>
          <p:nvPr>
            <p:ph type="title"/>
          </p:nvPr>
        </p:nvSpPr>
        <p:spPr>
          <a:xfrm>
            <a:off x="457200" y="-730997"/>
            <a:ext cx="8229600" cy="1349865"/>
          </a:xfrm>
          <a:prstGeom prst="rect">
            <a:avLst/>
          </a:prstGeom>
        </p:spPr>
        <p:txBody>
          <a:bodyPr/>
          <a:lstStyle/>
          <a:p>
            <a:pPr>
              <a:defRPr>
                <a:effectLst/>
              </a:defRPr>
            </a:pPr>
            <a:r>
              <a:t>NEW: BEST CARRIERS BY REGION (PRELIMINARY)</a:t>
            </a:r>
          </a:p>
        </p:txBody>
      </p:sp>
      <p:sp>
        <p:nvSpPr>
          <p:cNvPr id="383" name="Slide Number Placeholder 3"/>
          <p:cNvSpPr txBox="1"/>
          <p:nvPr>
            <p:ph type="sldNum" sz="quarter" idx="4294967295"/>
          </p:nvPr>
        </p:nvSpPr>
        <p:spPr>
          <a:xfrm>
            <a:off x="8299210" y="4761230"/>
            <a:ext cx="262419" cy="269240"/>
          </a:xfrm>
          <a:prstGeom prst="rect">
            <a:avLst/>
          </a:prstGeom>
          <a:extLst>
            <a:ext uri="{C572A759-6A51-4108-AA02-DFA0A04FC94B}">
              <ma14:wrappingTextBoxFlag xmlns:ma14="http://schemas.microsoft.com/office/mac/drawingml/2011/main" val="1"/>
            </a:ext>
          </a:extLst>
        </p:spPr>
        <p:txBody>
          <a:bodyPr lIns="45719" tIns="45719" rIns="45719" bIns="45719"/>
          <a:lstStyle>
            <a:lvl1pPr>
              <a:defRPr sz="1200">
                <a:solidFill>
                  <a:srgbClr val="A6A6A6"/>
                </a:solidFill>
                <a:latin typeface="+mj-lt"/>
                <a:ea typeface="+mj-ea"/>
                <a:cs typeface="+mj-cs"/>
                <a:sym typeface="Calibri"/>
              </a:defRPr>
            </a:lvl1pPr>
          </a:lstStyle>
          <a:p>
            <a:pPr/>
            <a:fld id="{86CB4B4D-7CA3-9044-876B-883B54F8677D}" type="slidenum"/>
          </a:p>
        </p:txBody>
      </p:sp>
      <p:sp>
        <p:nvSpPr>
          <p:cNvPr id="384" name="Text Placeholder 4"/>
          <p:cNvSpPr txBox="1"/>
          <p:nvPr>
            <p:ph type="body" sz="quarter" idx="1"/>
          </p:nvPr>
        </p:nvSpPr>
        <p:spPr>
          <a:xfrm>
            <a:off x="1440730" y="648443"/>
            <a:ext cx="6297095" cy="323851"/>
          </a:xfrm>
          <a:prstGeom prst="rect">
            <a:avLst/>
          </a:prstGeom>
        </p:spPr>
        <p:txBody>
          <a:bodyPr/>
          <a:lstStyle>
            <a:lvl1pPr>
              <a:defRPr b="1">
                <a:latin typeface="Arial"/>
                <a:ea typeface="Arial"/>
                <a:cs typeface="Arial"/>
                <a:sym typeface="Arial"/>
              </a:defRPr>
            </a:lvl1pPr>
          </a:lstStyle>
          <a:p>
            <a:pPr/>
            <a:r>
              <a:t>ValChoice Compares Carriers on Three Important Criteria – Price, Protection and Service</a:t>
            </a:r>
          </a:p>
        </p:txBody>
      </p:sp>
      <p:graphicFrame>
        <p:nvGraphicFramePr>
          <p:cNvPr id="385" name="Table 5"/>
          <p:cNvGraphicFramePr/>
          <p:nvPr/>
        </p:nvGraphicFramePr>
        <p:xfrm>
          <a:off x="457200" y="1190684"/>
          <a:ext cx="8174967" cy="163303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509623"/>
                <a:gridCol w="408317"/>
                <a:gridCol w="101600"/>
                <a:gridCol w="1570008"/>
                <a:gridCol w="471576"/>
                <a:gridCol w="101600"/>
                <a:gridCol w="1667774"/>
                <a:gridCol w="419819"/>
                <a:gridCol w="101600"/>
                <a:gridCol w="1391728"/>
                <a:gridCol w="431320"/>
              </a:tblGrid>
              <a:tr h="221663">
                <a:tc gridSpan="2">
                  <a:txBody>
                    <a:bodyPr/>
                    <a:lstStyle/>
                    <a:p>
                      <a:pPr defTabSz="914400">
                        <a:defRPr b="0" sz="1800">
                          <a:solidFill>
                            <a:srgbClr val="000000"/>
                          </a:solidFill>
                        </a:defRPr>
                      </a:pPr>
                      <a:r>
                        <a:rPr sz="1200">
                          <a:solidFill>
                            <a:srgbClr val="FFFFFF"/>
                          </a:solidFill>
                          <a:latin typeface="+mj-lt"/>
                          <a:ea typeface="+mj-ea"/>
                          <a:cs typeface="+mj-cs"/>
                          <a:sym typeface="Calibri"/>
                        </a:rPr>
                        <a:t>New England</a:t>
                      </a:r>
                    </a:p>
                  </a:txBody>
                  <a:tcPr marL="6350" marR="6350" marT="6350" marB="6350" anchor="ctr" anchorCtr="0" horzOverflow="overflow">
                    <a:lnL w="12700">
                      <a:miter lim="400000"/>
                    </a:lnL>
                    <a:lnR w="12700">
                      <a:miter lim="400000"/>
                    </a:lnR>
                    <a:lnT w="12700">
                      <a:miter lim="400000"/>
                    </a:lnT>
                    <a:lnB w="12700">
                      <a:miter lim="400000"/>
                    </a:lnB>
                    <a:solidFill>
                      <a:srgbClr val="424C53"/>
                    </a:solidFill>
                  </a:tcPr>
                </a:tc>
                <a:tc hMerge="1">
                  <a:tcPr/>
                </a:tc>
                <a:tc>
                  <a:txBody>
                    <a:bodyPr/>
                    <a:lstStyle/>
                    <a:p>
                      <a:pPr defTabSz="914400">
                        <a:defRPr b="0" sz="1200">
                          <a:latin typeface="+mj-lt"/>
                          <a:ea typeface="+mj-ea"/>
                          <a:cs typeface="+mj-cs"/>
                          <a:sym typeface="Calibri"/>
                        </a:defRPr>
                      </a:pPr>
                    </a:p>
                  </a:txBody>
                  <a:tcPr marL="6350" marR="6350" marT="6350" marB="6350" anchor="ctr" anchorCtr="0" horzOverflow="overflow">
                    <a:lnL w="12700">
                      <a:miter lim="400000"/>
                    </a:lnL>
                    <a:lnR w="12700">
                      <a:miter lim="400000"/>
                    </a:lnR>
                    <a:lnT w="12700">
                      <a:miter lim="400000"/>
                    </a:lnT>
                    <a:lnB w="12700">
                      <a:miter lim="400000"/>
                    </a:lnB>
                    <a:solidFill>
                      <a:srgbClr val="424C53"/>
                    </a:solidFill>
                  </a:tcPr>
                </a:tc>
                <a:tc gridSpan="2">
                  <a:txBody>
                    <a:bodyPr/>
                    <a:lstStyle/>
                    <a:p>
                      <a:pPr defTabSz="914400">
                        <a:defRPr b="0" sz="1800">
                          <a:solidFill>
                            <a:srgbClr val="000000"/>
                          </a:solidFill>
                        </a:defRPr>
                      </a:pPr>
                      <a:r>
                        <a:rPr sz="1200">
                          <a:solidFill>
                            <a:srgbClr val="FFFFFF"/>
                          </a:solidFill>
                          <a:latin typeface="+mj-lt"/>
                          <a:ea typeface="+mj-ea"/>
                          <a:cs typeface="+mj-cs"/>
                          <a:sym typeface="Calibri"/>
                        </a:rPr>
                        <a:t>Mid-Atlantic</a:t>
                      </a:r>
                    </a:p>
                  </a:txBody>
                  <a:tcPr marL="6350" marR="6350" marT="6350" marB="6350" anchor="ctr" anchorCtr="0" horzOverflow="overflow">
                    <a:lnL w="12700">
                      <a:miter lim="400000"/>
                    </a:lnL>
                    <a:lnR w="12700">
                      <a:miter lim="400000"/>
                    </a:lnR>
                    <a:lnT w="12700">
                      <a:miter lim="400000"/>
                    </a:lnT>
                    <a:lnB w="12700">
                      <a:miter lim="400000"/>
                    </a:lnB>
                    <a:solidFill>
                      <a:srgbClr val="424C53"/>
                    </a:solidFill>
                  </a:tcPr>
                </a:tc>
                <a:tc hMerge="1">
                  <a:tcPr/>
                </a:tc>
                <a:tc>
                  <a:txBody>
                    <a:bodyPr/>
                    <a:lstStyle/>
                    <a:p>
                      <a:pPr defTabSz="914400">
                        <a:defRPr b="0" sz="1200">
                          <a:latin typeface="+mj-lt"/>
                          <a:ea typeface="+mj-ea"/>
                          <a:cs typeface="+mj-cs"/>
                          <a:sym typeface="Calibri"/>
                        </a:defRPr>
                      </a:pPr>
                    </a:p>
                  </a:txBody>
                  <a:tcPr marL="6350" marR="6350" marT="6350" marB="6350" anchor="ctr" anchorCtr="0" horzOverflow="overflow">
                    <a:lnL w="12700">
                      <a:miter lim="400000"/>
                    </a:lnL>
                    <a:lnR w="12700">
                      <a:miter lim="400000"/>
                    </a:lnR>
                    <a:lnT w="12700">
                      <a:miter lim="400000"/>
                    </a:lnT>
                    <a:lnB w="12700">
                      <a:miter lim="400000"/>
                    </a:lnB>
                    <a:solidFill>
                      <a:srgbClr val="424C53"/>
                    </a:solidFill>
                  </a:tcPr>
                </a:tc>
                <a:tc gridSpan="2">
                  <a:txBody>
                    <a:bodyPr/>
                    <a:lstStyle/>
                    <a:p>
                      <a:pPr defTabSz="914400">
                        <a:defRPr b="0" sz="1800">
                          <a:solidFill>
                            <a:srgbClr val="000000"/>
                          </a:solidFill>
                        </a:defRPr>
                      </a:pPr>
                      <a:r>
                        <a:rPr sz="1200">
                          <a:solidFill>
                            <a:srgbClr val="FFFFFF"/>
                          </a:solidFill>
                          <a:latin typeface="+mj-lt"/>
                          <a:ea typeface="+mj-ea"/>
                          <a:cs typeface="+mj-cs"/>
                          <a:sym typeface="Calibri"/>
                        </a:rPr>
                        <a:t>East North Central</a:t>
                      </a:r>
                    </a:p>
                  </a:txBody>
                  <a:tcPr marL="6350" marR="6350" marT="6350" marB="6350" anchor="ctr" anchorCtr="0" horzOverflow="overflow">
                    <a:lnL w="12700">
                      <a:miter lim="400000"/>
                    </a:lnL>
                    <a:lnR w="12700">
                      <a:miter lim="400000"/>
                    </a:lnR>
                    <a:lnT w="12700">
                      <a:miter lim="400000"/>
                    </a:lnT>
                    <a:lnB w="12700">
                      <a:miter lim="400000"/>
                    </a:lnB>
                    <a:solidFill>
                      <a:srgbClr val="424C53"/>
                    </a:solidFill>
                  </a:tcPr>
                </a:tc>
                <a:tc hMerge="1">
                  <a:tcPr/>
                </a:tc>
                <a:tc>
                  <a:txBody>
                    <a:bodyPr/>
                    <a:lstStyle/>
                    <a:p>
                      <a:pPr defTabSz="914400">
                        <a:defRPr b="0" sz="1200">
                          <a:latin typeface="+mj-lt"/>
                          <a:ea typeface="+mj-ea"/>
                          <a:cs typeface="+mj-cs"/>
                          <a:sym typeface="Calibri"/>
                        </a:defRPr>
                      </a:pPr>
                    </a:p>
                  </a:txBody>
                  <a:tcPr marL="6350" marR="6350" marT="6350" marB="6350" anchor="ctr" anchorCtr="0" horzOverflow="overflow">
                    <a:lnL w="12700">
                      <a:miter lim="400000"/>
                    </a:lnL>
                    <a:lnR w="12700">
                      <a:miter lim="400000"/>
                    </a:lnR>
                    <a:lnT w="12700">
                      <a:miter lim="400000"/>
                    </a:lnT>
                    <a:lnB w="12700">
                      <a:miter lim="400000"/>
                    </a:lnB>
                    <a:solidFill>
                      <a:srgbClr val="424C53"/>
                    </a:solidFill>
                  </a:tcPr>
                </a:tc>
                <a:tc gridSpan="2">
                  <a:txBody>
                    <a:bodyPr/>
                    <a:lstStyle/>
                    <a:p>
                      <a:pPr defTabSz="914400">
                        <a:defRPr b="0" sz="1800">
                          <a:solidFill>
                            <a:srgbClr val="000000"/>
                          </a:solidFill>
                        </a:defRPr>
                      </a:pPr>
                      <a:r>
                        <a:rPr sz="1200">
                          <a:solidFill>
                            <a:srgbClr val="FFFFFF"/>
                          </a:solidFill>
                          <a:latin typeface="+mj-lt"/>
                          <a:ea typeface="+mj-ea"/>
                          <a:cs typeface="+mj-cs"/>
                          <a:sym typeface="Calibri"/>
                        </a:rPr>
                        <a:t>West North Central</a:t>
                      </a:r>
                    </a:p>
                  </a:txBody>
                  <a:tcPr marL="6350" marR="6350" marT="6350" marB="6350" anchor="ctr" anchorCtr="0" horzOverflow="overflow">
                    <a:lnL w="12700">
                      <a:miter lim="400000"/>
                    </a:lnL>
                    <a:lnR w="12700">
                      <a:miter lim="400000"/>
                    </a:lnR>
                    <a:lnT w="12700">
                      <a:miter lim="400000"/>
                    </a:lnT>
                    <a:lnB w="12700">
                      <a:miter lim="400000"/>
                    </a:lnB>
                    <a:solidFill>
                      <a:srgbClr val="424C53"/>
                    </a:solidFill>
                  </a:tcPr>
                </a:tc>
                <a:tc hMerge="1">
                  <a:tcPr/>
                </a:tc>
              </a:tr>
              <a:tr h="215752">
                <a:tc>
                  <a:txBody>
                    <a:bodyPr/>
                    <a:lstStyle/>
                    <a:p>
                      <a:pPr defTabSz="914400">
                        <a:defRPr sz="1800"/>
                      </a:pPr>
                      <a:r>
                        <a:rPr sz="1000">
                          <a:solidFill>
                            <a:srgbClr val="FFFFFF"/>
                          </a:solidFill>
                          <a:latin typeface="+mj-lt"/>
                          <a:ea typeface="+mj-ea"/>
                          <a:cs typeface="+mj-cs"/>
                          <a:sym typeface="Calibri"/>
                        </a:rPr>
                        <a:t>Name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Score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a:solidFill>
                            <a:srgbClr val="FFFFFF"/>
                          </a:solidFill>
                          <a:latin typeface="+mj-lt"/>
                          <a:ea typeface="+mj-ea"/>
                          <a:cs typeface="+mj-cs"/>
                          <a:sym typeface="Calibri"/>
                        </a:defRPr>
                      </a:pP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Name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Score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a:solidFill>
                            <a:srgbClr val="FFFFFF"/>
                          </a:solidFill>
                          <a:latin typeface="+mj-lt"/>
                          <a:ea typeface="+mj-ea"/>
                          <a:cs typeface="+mj-cs"/>
                          <a:sym typeface="Calibri"/>
                        </a:defRPr>
                      </a:pP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Name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Score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a:solidFill>
                            <a:srgbClr val="FFFFFF"/>
                          </a:solidFill>
                          <a:latin typeface="+mj-lt"/>
                          <a:ea typeface="+mj-ea"/>
                          <a:cs typeface="+mj-cs"/>
                          <a:sym typeface="Calibri"/>
                        </a:defRPr>
                      </a:pP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Name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Score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r>
              <a:tr h="274180">
                <a:tc>
                  <a:txBody>
                    <a:bodyPr/>
                    <a:lstStyle/>
                    <a:p>
                      <a:pPr defTabSz="914400">
                        <a:defRPr sz="1800"/>
                      </a:pPr>
                      <a:r>
                        <a:rPr sz="1000">
                          <a:latin typeface="+mj-lt"/>
                          <a:ea typeface="+mj-ea"/>
                          <a:cs typeface="+mj-cs"/>
                          <a:sym typeface="Calibri"/>
                        </a:rPr>
                        <a:t>Ohio Mutual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99</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algn="l"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Penn National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94</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algn="l"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Erie Insurance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98</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algn="l"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solidFill>
                      <a:srgbClr val="FFFFFF"/>
                    </a:solidFill>
                  </a:tcPr>
                </a:tc>
                <a:tc>
                  <a:txBody>
                    <a:bodyPr/>
                    <a:lstStyle/>
                    <a:p>
                      <a:pPr defTabSz="914400">
                        <a:defRPr sz="1800"/>
                      </a:pPr>
                      <a:r>
                        <a:rPr sz="1000">
                          <a:latin typeface="+mj-lt"/>
                          <a:ea typeface="+mj-ea"/>
                          <a:cs typeface="+mj-cs"/>
                          <a:sym typeface="Calibri"/>
                        </a:rPr>
                        <a:t>AAA</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100</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r>
              <a:tr h="274180">
                <a:tc>
                  <a:txBody>
                    <a:bodyPr/>
                    <a:lstStyle/>
                    <a:p>
                      <a:pPr defTabSz="914400">
                        <a:defRPr sz="1800"/>
                      </a:pPr>
                      <a:r>
                        <a:rPr sz="1000">
                          <a:latin typeface="+mj-lt"/>
                          <a:ea typeface="+mj-ea"/>
                          <a:cs typeface="+mj-cs"/>
                          <a:sym typeface="Calibri"/>
                        </a:rPr>
                        <a:t>MMG Insurance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82</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algn="l"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Nationwide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89</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algn="l"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Madison Mutual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98</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algn="l"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solidFill>
                      <a:srgbClr val="FFFFFF"/>
                    </a:solidFill>
                  </a:tcPr>
                </a:tc>
                <a:tc>
                  <a:txBody>
                    <a:bodyPr/>
                    <a:lstStyle/>
                    <a:p>
                      <a:pPr defTabSz="914400">
                        <a:defRPr sz="1800"/>
                      </a:pPr>
                      <a:r>
                        <a:rPr sz="1000">
                          <a:latin typeface="+mj-lt"/>
                          <a:ea typeface="+mj-ea"/>
                          <a:cs typeface="+mj-cs"/>
                          <a:sym typeface="Calibri"/>
                        </a:rPr>
                        <a:t>IMT Insurance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97</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r>
              <a:tr h="215752">
                <a:tc>
                  <a:txBody>
                    <a:bodyPr/>
                    <a:lstStyle/>
                    <a:p>
                      <a:pPr defTabSz="914400">
                        <a:defRPr sz="1800"/>
                      </a:pPr>
                      <a:r>
                        <a:rPr sz="1000">
                          <a:latin typeface="+mj-lt"/>
                          <a:ea typeface="+mj-ea"/>
                          <a:cs typeface="+mj-cs"/>
                          <a:sym typeface="Calibri"/>
                        </a:rPr>
                        <a:t>Cincinnati Insurance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79</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algn="l"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Cincinnati Insurance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88</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algn="l"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AAA</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93</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algn="l"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solidFill>
                      <a:srgbClr val="FFFFFF"/>
                    </a:solidFill>
                  </a:tcPr>
                </a:tc>
                <a:tc>
                  <a:txBody>
                    <a:bodyPr/>
                    <a:lstStyle/>
                    <a:p>
                      <a:pPr defTabSz="914400">
                        <a:defRPr sz="1800"/>
                      </a:pPr>
                      <a:r>
                        <a:rPr sz="1000">
                          <a:latin typeface="+mj-lt"/>
                          <a:ea typeface="+mj-ea"/>
                          <a:cs typeface="+mj-cs"/>
                          <a:sym typeface="Calibri"/>
                        </a:rPr>
                        <a:t>Country Financial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95</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r>
              <a:tr h="215752">
                <a:tc>
                  <a:txBody>
                    <a:bodyPr/>
                    <a:lstStyle/>
                    <a:p>
                      <a:pPr defTabSz="914400">
                        <a:defRPr sz="1800"/>
                      </a:pPr>
                      <a:r>
                        <a:rPr sz="1000">
                          <a:latin typeface="+mj-lt"/>
                          <a:ea typeface="+mj-ea"/>
                          <a:cs typeface="+mj-cs"/>
                          <a:sym typeface="Calibri"/>
                        </a:rPr>
                        <a:t>Amica Mutual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78</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algn="l"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Amica Mutual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88</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algn="l"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Country Financial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92</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algn="l"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solidFill>
                      <a:srgbClr val="FFFFFF"/>
                    </a:solidFill>
                  </a:tcPr>
                </a:tc>
                <a:tc>
                  <a:txBody>
                    <a:bodyPr/>
                    <a:lstStyle/>
                    <a:p>
                      <a:pPr defTabSz="914400">
                        <a:defRPr sz="1800"/>
                      </a:pPr>
                      <a:r>
                        <a:rPr sz="1000">
                          <a:latin typeface="+mj-lt"/>
                          <a:ea typeface="+mj-ea"/>
                          <a:cs typeface="+mj-cs"/>
                          <a:sym typeface="Calibri"/>
                        </a:rPr>
                        <a:t>Acuity</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86</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r>
              <a:tr h="215752">
                <a:tc>
                  <a:txBody>
                    <a:bodyPr/>
                    <a:lstStyle/>
                    <a:p>
                      <a:pPr defTabSz="914400">
                        <a:defRPr sz="1800"/>
                      </a:pPr>
                      <a:r>
                        <a:rPr sz="1000">
                          <a:latin typeface="+mj-lt"/>
                          <a:ea typeface="+mj-ea"/>
                          <a:cs typeface="+mj-cs"/>
                          <a:sym typeface="Calibri"/>
                        </a:rPr>
                        <a:t>Nationwide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75</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algn="l"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State Farm</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81</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algn="l"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Pekin Insurance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90</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algn="l"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solidFill>
                      <a:srgbClr val="FFFFFF"/>
                    </a:solidFill>
                  </a:tcPr>
                </a:tc>
                <a:tc>
                  <a:txBody>
                    <a:bodyPr/>
                    <a:lstStyle/>
                    <a:p>
                      <a:pPr defTabSz="914400">
                        <a:defRPr sz="1800"/>
                      </a:pPr>
                      <a:r>
                        <a:rPr sz="1000">
                          <a:latin typeface="+mj-lt"/>
                          <a:ea typeface="+mj-ea"/>
                          <a:cs typeface="+mj-cs"/>
                          <a:sym typeface="Calibri"/>
                        </a:rPr>
                        <a:t>Amica Mutual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83</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r>
            </a:tbl>
          </a:graphicData>
        </a:graphic>
      </p:graphicFrame>
      <p:graphicFrame>
        <p:nvGraphicFramePr>
          <p:cNvPr id="386" name="Table 9"/>
          <p:cNvGraphicFramePr/>
          <p:nvPr/>
        </p:nvGraphicFramePr>
        <p:xfrm>
          <a:off x="457198" y="2986116"/>
          <a:ext cx="8124826" cy="1633032"/>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107058"/>
                <a:gridCol w="328612"/>
                <a:gridCol w="101600"/>
                <a:gridCol w="1127185"/>
                <a:gridCol w="419819"/>
                <a:gridCol w="101600"/>
                <a:gridCol w="960407"/>
                <a:gridCol w="506083"/>
                <a:gridCol w="101600"/>
                <a:gridCol w="1138686"/>
                <a:gridCol w="419819"/>
                <a:gridCol w="1422655"/>
                <a:gridCol w="389700"/>
              </a:tblGrid>
              <a:tr h="221663">
                <a:tc gridSpan="2">
                  <a:txBody>
                    <a:bodyPr/>
                    <a:lstStyle/>
                    <a:p>
                      <a:pPr defTabSz="914400">
                        <a:defRPr b="0" sz="1800">
                          <a:solidFill>
                            <a:srgbClr val="000000"/>
                          </a:solidFill>
                        </a:defRPr>
                      </a:pPr>
                      <a:r>
                        <a:rPr sz="1200">
                          <a:solidFill>
                            <a:srgbClr val="FFFFFF"/>
                          </a:solidFill>
                          <a:latin typeface="+mj-lt"/>
                          <a:ea typeface="+mj-ea"/>
                          <a:cs typeface="+mj-cs"/>
                          <a:sym typeface="Calibri"/>
                        </a:rPr>
                        <a:t>South Atlantic</a:t>
                      </a:r>
                    </a:p>
                  </a:txBody>
                  <a:tcPr marL="6350" marR="6350" marT="6350" marB="6350" anchor="ctr" anchorCtr="0" horzOverflow="overflow">
                    <a:lnL w="12700">
                      <a:miter lim="400000"/>
                    </a:lnL>
                    <a:lnR w="12700">
                      <a:miter lim="400000"/>
                    </a:lnR>
                    <a:lnT w="12700">
                      <a:miter lim="400000"/>
                    </a:lnT>
                    <a:lnB w="12700">
                      <a:miter lim="400000"/>
                    </a:lnB>
                    <a:solidFill>
                      <a:srgbClr val="424C53"/>
                    </a:solidFill>
                  </a:tcPr>
                </a:tc>
                <a:tc hMerge="1">
                  <a:tcPr/>
                </a:tc>
                <a:tc>
                  <a:txBody>
                    <a:bodyPr/>
                    <a:lstStyle/>
                    <a:p>
                      <a:pPr defTabSz="914400">
                        <a:defRPr b="0" sz="1200">
                          <a:latin typeface="+mj-lt"/>
                          <a:ea typeface="+mj-ea"/>
                          <a:cs typeface="+mj-cs"/>
                          <a:sym typeface="Calibri"/>
                        </a:defRPr>
                      </a:pPr>
                    </a:p>
                  </a:txBody>
                  <a:tcPr marL="6350" marR="6350" marT="6350" marB="6350" anchor="ctr" anchorCtr="0" horzOverflow="overflow">
                    <a:lnL w="12700">
                      <a:miter lim="400000"/>
                    </a:lnL>
                    <a:lnR w="12700">
                      <a:miter lim="400000"/>
                    </a:lnR>
                    <a:lnT w="12700">
                      <a:miter lim="400000"/>
                    </a:lnT>
                    <a:lnB w="12700">
                      <a:miter lim="400000"/>
                    </a:lnB>
                    <a:solidFill>
                      <a:srgbClr val="424C53"/>
                    </a:solidFill>
                  </a:tcPr>
                </a:tc>
                <a:tc gridSpan="2">
                  <a:txBody>
                    <a:bodyPr/>
                    <a:lstStyle/>
                    <a:p>
                      <a:pPr defTabSz="914400">
                        <a:defRPr b="0" sz="1800">
                          <a:solidFill>
                            <a:srgbClr val="000000"/>
                          </a:solidFill>
                        </a:defRPr>
                      </a:pPr>
                      <a:r>
                        <a:rPr sz="1200">
                          <a:solidFill>
                            <a:srgbClr val="FFFFFF"/>
                          </a:solidFill>
                          <a:latin typeface="+mj-lt"/>
                          <a:ea typeface="+mj-ea"/>
                          <a:cs typeface="+mj-cs"/>
                          <a:sym typeface="Calibri"/>
                        </a:rPr>
                        <a:t>East South Central</a:t>
                      </a:r>
                    </a:p>
                  </a:txBody>
                  <a:tcPr marL="6350" marR="6350" marT="6350" marB="6350" anchor="ctr" anchorCtr="0" horzOverflow="overflow">
                    <a:lnL w="12700">
                      <a:miter lim="400000"/>
                    </a:lnL>
                    <a:lnR w="12700">
                      <a:miter lim="400000"/>
                    </a:lnR>
                    <a:lnT w="12700">
                      <a:miter lim="400000"/>
                    </a:lnT>
                    <a:lnB w="12700">
                      <a:miter lim="400000"/>
                    </a:lnB>
                    <a:solidFill>
                      <a:srgbClr val="424C53"/>
                    </a:solidFill>
                  </a:tcPr>
                </a:tc>
                <a:tc hMerge="1">
                  <a:tcPr/>
                </a:tc>
                <a:tc>
                  <a:txBody>
                    <a:bodyPr/>
                    <a:lstStyle/>
                    <a:p>
                      <a:pPr defTabSz="914400">
                        <a:defRPr b="0" sz="1200">
                          <a:latin typeface="+mj-lt"/>
                          <a:ea typeface="+mj-ea"/>
                          <a:cs typeface="+mj-cs"/>
                          <a:sym typeface="Calibri"/>
                        </a:defRPr>
                      </a:pPr>
                    </a:p>
                  </a:txBody>
                  <a:tcPr marL="6350" marR="6350" marT="6350" marB="6350" anchor="ctr" anchorCtr="0" horzOverflow="overflow">
                    <a:lnL w="12700">
                      <a:miter lim="400000"/>
                    </a:lnL>
                    <a:lnR w="12700">
                      <a:miter lim="400000"/>
                    </a:lnR>
                    <a:lnT w="12700">
                      <a:miter lim="400000"/>
                    </a:lnT>
                    <a:lnB w="12700">
                      <a:miter lim="400000"/>
                    </a:lnB>
                    <a:solidFill>
                      <a:srgbClr val="424C53"/>
                    </a:solidFill>
                  </a:tcPr>
                </a:tc>
                <a:tc gridSpan="2">
                  <a:txBody>
                    <a:bodyPr/>
                    <a:lstStyle/>
                    <a:p>
                      <a:pPr defTabSz="914400">
                        <a:defRPr b="0" sz="1800">
                          <a:solidFill>
                            <a:srgbClr val="000000"/>
                          </a:solidFill>
                        </a:defRPr>
                      </a:pPr>
                      <a:r>
                        <a:rPr sz="1200">
                          <a:solidFill>
                            <a:srgbClr val="FFFFFF"/>
                          </a:solidFill>
                          <a:latin typeface="+mj-lt"/>
                          <a:ea typeface="+mj-ea"/>
                          <a:cs typeface="+mj-cs"/>
                          <a:sym typeface="Calibri"/>
                        </a:rPr>
                        <a:t>West South Central</a:t>
                      </a:r>
                    </a:p>
                  </a:txBody>
                  <a:tcPr marL="6350" marR="6350" marT="6350" marB="6350" anchor="ctr" anchorCtr="0" horzOverflow="overflow">
                    <a:lnL w="12700">
                      <a:miter lim="400000"/>
                    </a:lnL>
                    <a:lnR w="12700">
                      <a:miter lim="400000"/>
                    </a:lnR>
                    <a:lnT w="12700">
                      <a:miter lim="400000"/>
                    </a:lnT>
                    <a:lnB w="12700">
                      <a:miter lim="400000"/>
                    </a:lnB>
                    <a:solidFill>
                      <a:srgbClr val="424C53"/>
                    </a:solidFill>
                  </a:tcPr>
                </a:tc>
                <a:tc hMerge="1">
                  <a:tcPr/>
                </a:tc>
                <a:tc>
                  <a:txBody>
                    <a:bodyPr/>
                    <a:lstStyle/>
                    <a:p>
                      <a:pPr defTabSz="914400">
                        <a:defRPr b="0" sz="1200">
                          <a:latin typeface="+mj-lt"/>
                          <a:ea typeface="+mj-ea"/>
                          <a:cs typeface="+mj-cs"/>
                          <a:sym typeface="Calibri"/>
                        </a:defRPr>
                      </a:pPr>
                    </a:p>
                  </a:txBody>
                  <a:tcPr marL="6350" marR="6350" marT="6350" marB="6350" anchor="ctr" anchorCtr="0" horzOverflow="overflow">
                    <a:lnL w="12700">
                      <a:miter lim="400000"/>
                    </a:lnL>
                    <a:lnR w="12700">
                      <a:miter lim="400000"/>
                    </a:lnR>
                    <a:lnT w="12700">
                      <a:miter lim="400000"/>
                    </a:lnT>
                    <a:lnB w="12700">
                      <a:miter lim="400000"/>
                    </a:lnB>
                    <a:solidFill>
                      <a:srgbClr val="424C53"/>
                    </a:solidFill>
                  </a:tcPr>
                </a:tc>
                <a:tc gridSpan="2">
                  <a:txBody>
                    <a:bodyPr/>
                    <a:lstStyle/>
                    <a:p>
                      <a:pPr defTabSz="914400">
                        <a:defRPr b="0" sz="1800">
                          <a:solidFill>
                            <a:srgbClr val="000000"/>
                          </a:solidFill>
                        </a:defRPr>
                      </a:pPr>
                      <a:r>
                        <a:rPr sz="1200">
                          <a:solidFill>
                            <a:srgbClr val="FFFFFF"/>
                          </a:solidFill>
                          <a:latin typeface="+mj-lt"/>
                          <a:ea typeface="+mj-ea"/>
                          <a:cs typeface="+mj-cs"/>
                          <a:sym typeface="Calibri"/>
                        </a:rPr>
                        <a:t>Mountains</a:t>
                      </a:r>
                    </a:p>
                  </a:txBody>
                  <a:tcPr marL="6350" marR="6350" marT="6350" marB="6350" anchor="ctr" anchorCtr="0" horzOverflow="overflow">
                    <a:lnL w="12700">
                      <a:miter lim="400000"/>
                    </a:lnL>
                    <a:lnR w="12700">
                      <a:miter lim="400000"/>
                    </a:lnR>
                    <a:lnT w="12700">
                      <a:miter lim="400000"/>
                    </a:lnT>
                    <a:lnB w="12700">
                      <a:miter lim="400000"/>
                    </a:lnB>
                    <a:solidFill>
                      <a:srgbClr val="424C53"/>
                    </a:solidFill>
                  </a:tcPr>
                </a:tc>
                <a:tc hMerge="1">
                  <a:tcPr/>
                </a:tc>
                <a:tc gridSpan="2">
                  <a:txBody>
                    <a:bodyPr/>
                    <a:lstStyle/>
                    <a:p>
                      <a:pPr defTabSz="914400">
                        <a:defRPr b="0" sz="1800">
                          <a:solidFill>
                            <a:srgbClr val="000000"/>
                          </a:solidFill>
                        </a:defRPr>
                      </a:pPr>
                      <a:r>
                        <a:rPr sz="1200">
                          <a:solidFill>
                            <a:srgbClr val="FFFFFF"/>
                          </a:solidFill>
                          <a:latin typeface="+mj-lt"/>
                          <a:ea typeface="+mj-ea"/>
                          <a:cs typeface="+mj-cs"/>
                          <a:sym typeface="Calibri"/>
                        </a:rPr>
                        <a:t>California</a:t>
                      </a:r>
                    </a:p>
                  </a:txBody>
                  <a:tcPr marL="6350" marR="6350" marT="6350" marB="6350" anchor="ctr" anchorCtr="0" horzOverflow="overflow">
                    <a:lnL w="12700">
                      <a:miter lim="400000"/>
                    </a:lnL>
                    <a:lnR w="12700">
                      <a:miter lim="400000"/>
                    </a:lnR>
                    <a:lnT w="12700">
                      <a:miter lim="400000"/>
                    </a:lnT>
                    <a:lnB w="12700">
                      <a:miter lim="400000"/>
                    </a:lnB>
                    <a:solidFill>
                      <a:srgbClr val="424C53"/>
                    </a:solidFill>
                  </a:tcPr>
                </a:tc>
                <a:tc hMerge="1">
                  <a:tcPr/>
                </a:tc>
              </a:tr>
              <a:tr h="215752">
                <a:tc>
                  <a:txBody>
                    <a:bodyPr/>
                    <a:lstStyle/>
                    <a:p>
                      <a:pPr defTabSz="914400">
                        <a:defRPr sz="1800"/>
                      </a:pPr>
                      <a:r>
                        <a:rPr sz="1000">
                          <a:solidFill>
                            <a:srgbClr val="FFFFFF"/>
                          </a:solidFill>
                          <a:latin typeface="+mj-lt"/>
                          <a:ea typeface="+mj-ea"/>
                          <a:cs typeface="+mj-cs"/>
                          <a:sym typeface="Calibri"/>
                        </a:rPr>
                        <a:t>Name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Score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a:solidFill>
                            <a:srgbClr val="FFFFFF"/>
                          </a:solidFill>
                          <a:latin typeface="+mj-lt"/>
                          <a:ea typeface="+mj-ea"/>
                          <a:cs typeface="+mj-cs"/>
                          <a:sym typeface="Calibri"/>
                        </a:defRPr>
                      </a:pP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Name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Score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a:solidFill>
                            <a:srgbClr val="FFFFFF"/>
                          </a:solidFill>
                          <a:latin typeface="+mj-lt"/>
                          <a:ea typeface="+mj-ea"/>
                          <a:cs typeface="+mj-cs"/>
                          <a:sym typeface="Calibri"/>
                        </a:defRPr>
                      </a:pP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Name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Score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a:solidFill>
                            <a:srgbClr val="FFFFFF"/>
                          </a:solidFill>
                          <a:latin typeface="+mj-lt"/>
                          <a:ea typeface="+mj-ea"/>
                          <a:cs typeface="+mj-cs"/>
                          <a:sym typeface="Calibri"/>
                        </a:defRPr>
                      </a:pP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Name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Score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Name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c>
                  <a:txBody>
                    <a:bodyPr/>
                    <a:lstStyle/>
                    <a:p>
                      <a:pPr defTabSz="914400">
                        <a:defRPr sz="1800"/>
                      </a:pPr>
                      <a:r>
                        <a:rPr sz="1000">
                          <a:solidFill>
                            <a:srgbClr val="FFFFFF"/>
                          </a:solidFill>
                          <a:latin typeface="+mj-lt"/>
                          <a:ea typeface="+mj-ea"/>
                          <a:cs typeface="+mj-cs"/>
                          <a:sym typeface="Calibri"/>
                        </a:rPr>
                        <a:t>Score</a:t>
                      </a:r>
                    </a:p>
                  </a:txBody>
                  <a:tcPr marL="6350" marR="6350" marT="6350" marB="6350" anchor="ctr" anchorCtr="0" horzOverflow="overflow">
                    <a:lnL w="12700">
                      <a:miter lim="400000"/>
                    </a:lnL>
                    <a:lnR w="12700">
                      <a:miter lim="400000"/>
                    </a:lnR>
                    <a:lnT w="12700">
                      <a:miter lim="400000"/>
                    </a:lnT>
                    <a:lnB w="12700">
                      <a:solidFill>
                        <a:srgbClr val="D9D9D9"/>
                      </a:solidFill>
                    </a:lnB>
                    <a:solidFill>
                      <a:srgbClr val="595959"/>
                    </a:solidFill>
                  </a:tcPr>
                </a:tc>
              </a:tr>
              <a:tr h="274180">
                <a:tc>
                  <a:txBody>
                    <a:bodyPr/>
                    <a:lstStyle/>
                    <a:p>
                      <a:pPr defTabSz="914400">
                        <a:defRPr sz="1800"/>
                      </a:pPr>
                      <a:r>
                        <a:rPr sz="1000">
                          <a:latin typeface="+mj-lt"/>
                          <a:ea typeface="+mj-ea"/>
                          <a:cs typeface="+mj-cs"/>
                          <a:sym typeface="Calibri"/>
                        </a:rPr>
                        <a:t>Central Insurance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91</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Westfield Insurance </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97</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AmTrust Financial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81</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solidFill>
                      <a:srgbClr val="FFFFFF"/>
                    </a:solidFill>
                  </a:tcPr>
                </a:tc>
                <a:tc>
                  <a:txBody>
                    <a:bodyPr/>
                    <a:lstStyle/>
                    <a:p>
                      <a:pPr defTabSz="914400">
                        <a:defRPr sz="1800"/>
                      </a:pPr>
                      <a:r>
                        <a:rPr sz="1000">
                          <a:latin typeface="+mj-lt"/>
                          <a:ea typeface="+mj-ea"/>
                          <a:cs typeface="+mj-cs"/>
                          <a:sym typeface="Calibri"/>
                        </a:rPr>
                        <a:t>Country Financial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99</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Cincinnati Insurance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99</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r>
              <a:tr h="274180">
                <a:tc>
                  <a:txBody>
                    <a:bodyPr/>
                    <a:lstStyle/>
                    <a:p>
                      <a:pPr defTabSz="914400">
                        <a:defRPr sz="1800"/>
                      </a:pPr>
                      <a:r>
                        <a:rPr sz="1000">
                          <a:latin typeface="+mj-lt"/>
                          <a:ea typeface="+mj-ea"/>
                          <a:cs typeface="+mj-cs"/>
                          <a:sym typeface="Calibri"/>
                        </a:rPr>
                        <a:t>Cincinnati Insurance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89</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Amica Mutual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81</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Amica Mutual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80</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solidFill>
                      <a:srgbClr val="FFFFFF"/>
                    </a:solidFill>
                  </a:tcPr>
                </a:tc>
                <a:tc>
                  <a:txBody>
                    <a:bodyPr/>
                    <a:lstStyle/>
                    <a:p>
                      <a:pPr defTabSz="914400">
                        <a:defRPr sz="1800"/>
                      </a:pPr>
                      <a:r>
                        <a:rPr sz="1000">
                          <a:latin typeface="+mj-lt"/>
                          <a:ea typeface="+mj-ea"/>
                          <a:cs typeface="+mj-cs"/>
                          <a:sym typeface="Calibri"/>
                        </a:rPr>
                        <a:t>Mutual of Enumclaw</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97</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Grange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91</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r>
              <a:tr h="215752">
                <a:tc>
                  <a:txBody>
                    <a:bodyPr/>
                    <a:lstStyle/>
                    <a:p>
                      <a:pPr defTabSz="914400">
                        <a:defRPr sz="1800"/>
                      </a:pPr>
                      <a:r>
                        <a:rPr sz="1000">
                          <a:latin typeface="+mj-lt"/>
                          <a:ea typeface="+mj-ea"/>
                          <a:cs typeface="+mj-cs"/>
                          <a:sym typeface="Calibri"/>
                        </a:rPr>
                        <a:t>Donegal Insurance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87</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Cincinnati Insurance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76</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State Farm</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70</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solidFill>
                      <a:srgbClr val="FFFFFF"/>
                    </a:solidFill>
                  </a:tcPr>
                </a:tc>
                <a:tc>
                  <a:txBody>
                    <a:bodyPr/>
                    <a:lstStyle/>
                    <a:p>
                      <a:pPr defTabSz="914400">
                        <a:defRPr sz="1800"/>
                      </a:pPr>
                      <a:r>
                        <a:rPr sz="1000">
                          <a:latin typeface="+mj-lt"/>
                          <a:ea typeface="+mj-ea"/>
                          <a:cs typeface="+mj-cs"/>
                          <a:sym typeface="Calibri"/>
                        </a:rPr>
                        <a:t>Acuity</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97</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Amica Mutual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87</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r>
              <a:tr h="215752">
                <a:tc>
                  <a:txBody>
                    <a:bodyPr/>
                    <a:lstStyle/>
                    <a:p>
                      <a:pPr defTabSz="914400">
                        <a:defRPr sz="1800"/>
                      </a:pPr>
                      <a:r>
                        <a:rPr sz="1000">
                          <a:latin typeface="+mj-lt"/>
                          <a:ea typeface="+mj-ea"/>
                          <a:cs typeface="+mj-cs"/>
                          <a:sym typeface="Calibri"/>
                        </a:rPr>
                        <a:t>Erie Insurance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85</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Nationwide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72</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Nationwide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70</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solidFill>
                      <a:srgbClr val="FFFFFF"/>
                    </a:solidFill>
                  </a:tcPr>
                </a:tc>
                <a:tc>
                  <a:txBody>
                    <a:bodyPr/>
                    <a:lstStyle/>
                    <a:p>
                      <a:pPr defTabSz="914400">
                        <a:defRPr sz="1800"/>
                      </a:pPr>
                      <a:r>
                        <a:rPr sz="1000">
                          <a:latin typeface="+mj-lt"/>
                          <a:ea typeface="+mj-ea"/>
                          <a:cs typeface="+mj-cs"/>
                          <a:sym typeface="Calibri"/>
                        </a:rPr>
                        <a:t>Cincinnati Insurance</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89</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State Farm</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80</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r>
              <a:tr h="215752">
                <a:tc>
                  <a:txBody>
                    <a:bodyPr/>
                    <a:lstStyle/>
                    <a:p>
                      <a:pPr defTabSz="914400">
                        <a:defRPr sz="1800"/>
                      </a:pPr>
                      <a:r>
                        <a:rPr sz="1000">
                          <a:latin typeface="+mj-lt"/>
                          <a:ea typeface="+mj-ea"/>
                          <a:cs typeface="+mj-cs"/>
                          <a:sym typeface="Calibri"/>
                        </a:rPr>
                        <a:t>Amica Mutual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84</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State Farm</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71</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a:latin typeface="+mj-lt"/>
                          <a:ea typeface="+mj-ea"/>
                          <a:cs typeface="+mj-cs"/>
                          <a:sym typeface="Calibri"/>
                        </a:defRPr>
                      </a:pP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solidFill>
                      <a:srgbClr val="FFFFFF"/>
                    </a:solidFill>
                  </a:tcPr>
                </a:tc>
                <a:tc>
                  <a:txBody>
                    <a:bodyPr/>
                    <a:lstStyle/>
                    <a:p>
                      <a:pPr defTabSz="914400">
                        <a:defRPr sz="1800"/>
                      </a:pPr>
                      <a:r>
                        <a:rPr sz="1000">
                          <a:latin typeface="+mj-lt"/>
                          <a:ea typeface="+mj-ea"/>
                          <a:cs typeface="+mj-cs"/>
                          <a:sym typeface="Calibri"/>
                        </a:rPr>
                        <a:t>Amica Mutual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89</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AAA of SoCal</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c>
                  <a:txBody>
                    <a:bodyPr/>
                    <a:lstStyle/>
                    <a:p>
                      <a:pPr defTabSz="914400">
                        <a:defRPr sz="1800"/>
                      </a:pPr>
                      <a:r>
                        <a:rPr sz="1000">
                          <a:latin typeface="+mj-lt"/>
                          <a:ea typeface="+mj-ea"/>
                          <a:cs typeface="+mj-cs"/>
                          <a:sym typeface="Calibri"/>
                        </a:rPr>
                        <a:t>67</a:t>
                      </a:r>
                    </a:p>
                  </a:txBody>
                  <a:tcPr marL="6350" marR="6350" marT="6350" marB="6350" anchor="ctr" anchorCtr="0" horzOverflow="overflow">
                    <a:lnL w="12700">
                      <a:miter lim="400000"/>
                    </a:lnL>
                    <a:lnR w="12700">
                      <a:miter lim="400000"/>
                    </a:lnR>
                    <a:lnT w="12700">
                      <a:solidFill>
                        <a:srgbClr val="D9D9D9"/>
                      </a:solidFill>
                    </a:lnT>
                    <a:lnB w="12700">
                      <a:solidFill>
                        <a:srgbClr val="D9D9D9"/>
                      </a:solidFill>
                    </a:lnB>
                    <a:noFill/>
                  </a:tcPr>
                </a:tc>
              </a:tr>
            </a:tbl>
          </a:graphicData>
        </a:graphic>
      </p:graphicFrame>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Title 1"/>
          <p:cNvSpPr txBox="1"/>
          <p:nvPr>
            <p:ph type="title"/>
          </p:nvPr>
        </p:nvSpPr>
        <p:spPr>
          <a:prstGeom prst="rect">
            <a:avLst/>
          </a:prstGeom>
        </p:spPr>
        <p:txBody>
          <a:bodyPr/>
          <a:lstStyle/>
          <a:p>
            <a:pPr>
              <a:defRPr>
                <a:effectLst/>
              </a:defRPr>
            </a:pPr>
            <a:r>
              <a:t>BEST CARRIERS BY STATE</a:t>
            </a:r>
          </a:p>
        </p:txBody>
      </p:sp>
      <p:sp>
        <p:nvSpPr>
          <p:cNvPr id="389" name="Content Placeholder 2"/>
          <p:cNvSpPr txBox="1"/>
          <p:nvPr>
            <p:ph type="body" sz="half" idx="1"/>
          </p:nvPr>
        </p:nvSpPr>
        <p:spPr>
          <a:xfrm>
            <a:off x="4648200" y="1200151"/>
            <a:ext cx="4038600" cy="3394472"/>
          </a:xfrm>
          <a:prstGeom prst="rect">
            <a:avLst/>
          </a:prstGeom>
        </p:spPr>
        <p:txBody>
          <a:bodyPr/>
          <a:lstStyle/>
          <a:p>
            <a:pPr/>
            <a:r>
              <a:t>ValChoice grades ~25,000 companies</a:t>
            </a:r>
          </a:p>
          <a:p>
            <a:pPr lvl="1" marL="742950" indent="-285750">
              <a:spcBef>
                <a:spcPts val="300"/>
              </a:spcBef>
              <a:buFont typeface="Courier New"/>
              <a:defRPr sz="1600"/>
            </a:pPr>
            <a:r>
              <a:t>~12,000 auto insurance</a:t>
            </a:r>
          </a:p>
          <a:p>
            <a:pPr lvl="1" marL="742950" indent="-285750">
              <a:spcBef>
                <a:spcPts val="300"/>
              </a:spcBef>
              <a:buFont typeface="Courier New"/>
              <a:defRPr sz="1600"/>
            </a:pPr>
            <a:r>
              <a:t>~13,000 home insurance</a:t>
            </a:r>
          </a:p>
          <a:p>
            <a:pPr/>
            <a:r>
              <a:t>Best companies shown on pages your library shares</a:t>
            </a:r>
          </a:p>
          <a:p>
            <a:pPr/>
            <a:r>
              <a:t>Grades updated annually</a:t>
            </a:r>
          </a:p>
        </p:txBody>
      </p:sp>
      <p:pic>
        <p:nvPicPr>
          <p:cNvPr id="390" name="Content Placeholder 4" descr="Content Placeholder 4"/>
          <p:cNvPicPr>
            <a:picLocks noChangeAspect="1"/>
          </p:cNvPicPr>
          <p:nvPr/>
        </p:nvPicPr>
        <p:blipFill>
          <a:blip r:embed="rId2">
            <a:extLst/>
          </a:blip>
          <a:stretch>
            <a:fillRect/>
          </a:stretch>
        </p:blipFill>
        <p:spPr>
          <a:xfrm>
            <a:off x="522020" y="1200150"/>
            <a:ext cx="3727984" cy="3394075"/>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Footer Placeholder 2"/>
          <p:cNvSpPr txBox="1"/>
          <p:nvPr/>
        </p:nvSpPr>
        <p:spPr>
          <a:xfrm>
            <a:off x="450893" y="4767262"/>
            <a:ext cx="2756537"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solidFill>
                  <a:srgbClr val="808080"/>
                </a:solidFill>
              </a:defRPr>
            </a:lvl1pPr>
          </a:lstStyle>
          <a:p>
            <a:pPr/>
            <a:r>
              <a:t>UNDER EMBARGO UNTIL JAN. 26, 2016</a:t>
            </a:r>
          </a:p>
        </p:txBody>
      </p:sp>
      <p:sp>
        <p:nvSpPr>
          <p:cNvPr id="393"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VALCHOICE INSURANCE COMPANY REPORTS</a:t>
            </a:r>
          </a:p>
        </p:txBody>
      </p:sp>
      <p:sp>
        <p:nvSpPr>
          <p:cNvPr id="394" name="Slide Number Placeholder 3"/>
          <p:cNvSpPr txBox="1"/>
          <p:nvPr>
            <p:ph type="sldNum" sz="quarter" idx="4294967295"/>
          </p:nvPr>
        </p:nvSpPr>
        <p:spPr>
          <a:xfrm>
            <a:off x="8719853" y="4808980"/>
            <a:ext cx="208828"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5" name="Text Placeholder 5"/>
          <p:cNvSpPr txBox="1"/>
          <p:nvPr>
            <p:ph type="body" sz="quarter" idx="1"/>
          </p:nvPr>
        </p:nvSpPr>
        <p:spPr>
          <a:xfrm>
            <a:off x="4245428" y="1926000"/>
            <a:ext cx="3505201" cy="990601"/>
          </a:xfrm>
          <a:prstGeom prst="rect">
            <a:avLst/>
          </a:prstGeom>
        </p:spPr>
        <p:txBody>
          <a:bodyPr/>
          <a:lstStyle/>
          <a:p>
            <a:pPr marL="99440" indent="-99440" defTabSz="530351">
              <a:buSzPct val="100000"/>
              <a:buFont typeface="Arial"/>
              <a:buChar char="•"/>
              <a:defRPr sz="928"/>
            </a:pPr>
            <a:r>
              <a:t>ValChoice is the only company to </a:t>
            </a:r>
          </a:p>
          <a:p>
            <a:pPr lvl="1" marL="364616" indent="-99440" defTabSz="530351">
              <a:buSzPct val="100000"/>
              <a:buFont typeface="Arial"/>
              <a:buChar char="•"/>
              <a:defRPr sz="985"/>
            </a:pPr>
            <a:r>
              <a:t>Use data collected by state insurance departments</a:t>
            </a:r>
            <a:endParaRPr sz="637">
              <a:solidFill>
                <a:srgbClr val="808080"/>
              </a:solidFill>
            </a:endParaRPr>
          </a:p>
          <a:p>
            <a:pPr lvl="1" marL="364616" indent="-99440" defTabSz="530351">
              <a:buSzPct val="100000"/>
              <a:buFont typeface="Arial"/>
              <a:buChar char="•"/>
              <a:defRPr sz="985"/>
            </a:pPr>
            <a:r>
              <a:t>Use data vetted by state insurance departments</a:t>
            </a:r>
            <a:endParaRPr sz="637">
              <a:solidFill>
                <a:srgbClr val="808080"/>
              </a:solidFill>
            </a:endParaRPr>
          </a:p>
          <a:p>
            <a:pPr marL="99440" indent="-99440" defTabSz="530351">
              <a:buSzPct val="100000"/>
              <a:buFont typeface="Arial"/>
              <a:buChar char="•"/>
              <a:defRPr sz="928"/>
            </a:pPr>
            <a:r>
              <a:t>Mathematical model of industry by insurance type</a:t>
            </a:r>
          </a:p>
          <a:p>
            <a:pPr marL="99440" indent="-99440" defTabSz="530351">
              <a:buSzPct val="100000"/>
              <a:buFont typeface="Arial"/>
              <a:buChar char="•"/>
              <a:defRPr sz="928"/>
            </a:pPr>
            <a:r>
              <a:t>No user surveys or web reviews</a:t>
            </a:r>
          </a:p>
        </p:txBody>
      </p:sp>
      <p:sp>
        <p:nvSpPr>
          <p:cNvPr id="396" name="Text Placeholder 9"/>
          <p:cNvSpPr/>
          <p:nvPr>
            <p:ph type="body" idx="15"/>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Bringing price and claims transparency to the insurance industry</a:t>
            </a:r>
          </a:p>
        </p:txBody>
      </p:sp>
      <p:pic>
        <p:nvPicPr>
          <p:cNvPr id="397" name="Picture 7" descr="Picture 7"/>
          <p:cNvPicPr>
            <a:picLocks noChangeAspect="1"/>
          </p:cNvPicPr>
          <p:nvPr/>
        </p:nvPicPr>
        <p:blipFill>
          <a:blip r:embed="rId2">
            <a:extLst/>
          </a:blip>
          <a:stretch>
            <a:fillRect/>
          </a:stretch>
        </p:blipFill>
        <p:spPr>
          <a:xfrm>
            <a:off x="-26126" y="-76270"/>
            <a:ext cx="3939756" cy="5248787"/>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Title 1"/>
          <p:cNvSpPr txBox="1"/>
          <p:nvPr>
            <p:ph type="title"/>
          </p:nvPr>
        </p:nvSpPr>
        <p:spPr>
          <a:xfrm>
            <a:off x="0" y="0"/>
            <a:ext cx="9144000" cy="1200150"/>
          </a:xfrm>
          <a:prstGeom prst="rect">
            <a:avLst/>
          </a:prstGeom>
        </p:spPr>
        <p:txBody>
          <a:bodyPr/>
          <a:lstStyle/>
          <a:p>
            <a:pPr>
              <a:defRPr>
                <a:effectLst/>
              </a:defRPr>
            </a:pPr>
            <a:r>
              <a:t>CAR &amp; HOME INSURANCE CHECK-UPS</a:t>
            </a:r>
          </a:p>
        </p:txBody>
      </p:sp>
      <p:sp>
        <p:nvSpPr>
          <p:cNvPr id="400" name="Content Placeholder 2"/>
          <p:cNvSpPr txBox="1"/>
          <p:nvPr>
            <p:ph type="body" sz="half" idx="1"/>
          </p:nvPr>
        </p:nvSpPr>
        <p:spPr>
          <a:xfrm>
            <a:off x="4648200" y="1200151"/>
            <a:ext cx="4038600" cy="3394472"/>
          </a:xfrm>
          <a:prstGeom prst="rect">
            <a:avLst/>
          </a:prstGeom>
        </p:spPr>
        <p:txBody>
          <a:bodyPr/>
          <a:lstStyle/>
          <a:p>
            <a:pPr marL="171450" indent="-171450">
              <a:defRPr sz="1600">
                <a:solidFill>
                  <a:srgbClr val="A6A6A6"/>
                </a:solidFill>
              </a:defRPr>
            </a:pPr>
          </a:p>
          <a:p>
            <a:pPr marL="171450" indent="-171450">
              <a:defRPr sz="1600">
                <a:solidFill>
                  <a:srgbClr val="A6A6A6"/>
                </a:solidFill>
              </a:defRPr>
            </a:pPr>
          </a:p>
          <a:p>
            <a:pPr marL="171450" indent="-171450">
              <a:spcBef>
                <a:spcPts val="300"/>
              </a:spcBef>
              <a:defRPr sz="1600">
                <a:solidFill>
                  <a:srgbClr val="A6A6A6"/>
                </a:solidFill>
              </a:defRPr>
            </a:pPr>
            <a:r>
              <a:t>Free ratings</a:t>
            </a:r>
          </a:p>
          <a:p>
            <a:pPr marL="171450" indent="-171450">
              <a:spcBef>
                <a:spcPts val="300"/>
              </a:spcBef>
              <a:defRPr sz="1600">
                <a:solidFill>
                  <a:srgbClr val="A6A6A6"/>
                </a:solidFill>
              </a:defRPr>
            </a:pPr>
            <a:r>
              <a:t>How good is your insurance company?</a:t>
            </a:r>
          </a:p>
          <a:p>
            <a:pPr marL="171450" indent="-171450">
              <a:spcBef>
                <a:spcPts val="300"/>
              </a:spcBef>
              <a:defRPr sz="1600">
                <a:solidFill>
                  <a:srgbClr val="A6A6A6"/>
                </a:solidFill>
              </a:defRPr>
            </a:pPr>
            <a:r>
              <a:t>Does your insurer delay &amp; deny claims?</a:t>
            </a:r>
          </a:p>
          <a:p>
            <a:pPr marL="171450" indent="-171450">
              <a:spcBef>
                <a:spcPts val="300"/>
              </a:spcBef>
              <a:defRPr sz="1600">
                <a:solidFill>
                  <a:srgbClr val="A6A6A6"/>
                </a:solidFill>
              </a:defRPr>
            </a:pPr>
            <a:r>
              <a:t>Who are the best companies?</a:t>
            </a:r>
          </a:p>
        </p:txBody>
      </p:sp>
      <p:pic>
        <p:nvPicPr>
          <p:cNvPr id="401" name="Picture 4" descr="Picture 4"/>
          <p:cNvPicPr>
            <a:picLocks noChangeAspect="1"/>
          </p:cNvPicPr>
          <p:nvPr/>
        </p:nvPicPr>
        <p:blipFill>
          <a:blip r:embed="rId2">
            <a:extLst/>
          </a:blip>
          <a:stretch>
            <a:fillRect/>
          </a:stretch>
        </p:blipFill>
        <p:spPr>
          <a:xfrm>
            <a:off x="1056314" y="1744517"/>
            <a:ext cx="2935678" cy="165446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Title 1"/>
          <p:cNvSpPr txBox="1"/>
          <p:nvPr>
            <p:ph type="title"/>
          </p:nvPr>
        </p:nvSpPr>
        <p:spPr>
          <a:prstGeom prst="rect">
            <a:avLst/>
          </a:prstGeom>
        </p:spPr>
        <p:txBody>
          <a:bodyPr/>
          <a:lstStyle/>
          <a:p>
            <a:pPr>
              <a:defRPr>
                <a:effectLst/>
              </a:defRPr>
            </a:pPr>
            <a:r>
              <a:t>EDUCATIONAL VIDEOS</a:t>
            </a:r>
          </a:p>
        </p:txBody>
      </p:sp>
      <p:pic>
        <p:nvPicPr>
          <p:cNvPr id="404" name="Picture 3" descr="Picture 3"/>
          <p:cNvPicPr>
            <a:picLocks noChangeAspect="1"/>
          </p:cNvPicPr>
          <p:nvPr/>
        </p:nvPicPr>
        <p:blipFill>
          <a:blip r:embed="rId2">
            <a:extLst/>
          </a:blip>
          <a:stretch>
            <a:fillRect/>
          </a:stretch>
        </p:blipFill>
        <p:spPr>
          <a:xfrm>
            <a:off x="222066" y="1573795"/>
            <a:ext cx="2662192" cy="1498420"/>
          </a:xfrm>
          <a:prstGeom prst="rect">
            <a:avLst/>
          </a:prstGeom>
          <a:ln w="12700">
            <a:miter lim="400000"/>
          </a:ln>
        </p:spPr>
      </p:pic>
      <p:pic>
        <p:nvPicPr>
          <p:cNvPr id="405" name="Picture 5" descr="Picture 5"/>
          <p:cNvPicPr>
            <a:picLocks noChangeAspect="1"/>
          </p:cNvPicPr>
          <p:nvPr/>
        </p:nvPicPr>
        <p:blipFill>
          <a:blip r:embed="rId3">
            <a:extLst/>
          </a:blip>
          <a:stretch>
            <a:fillRect/>
          </a:stretch>
        </p:blipFill>
        <p:spPr>
          <a:xfrm>
            <a:off x="3233961" y="1573795"/>
            <a:ext cx="2662192" cy="1498420"/>
          </a:xfrm>
          <a:prstGeom prst="rect">
            <a:avLst/>
          </a:prstGeom>
          <a:ln w="12700">
            <a:miter lim="400000"/>
          </a:ln>
        </p:spPr>
      </p:pic>
      <p:pic>
        <p:nvPicPr>
          <p:cNvPr id="406" name="Picture 7" descr="Picture 7"/>
          <p:cNvPicPr>
            <a:picLocks noChangeAspect="1"/>
          </p:cNvPicPr>
          <p:nvPr/>
        </p:nvPicPr>
        <p:blipFill>
          <a:blip r:embed="rId4">
            <a:extLst/>
          </a:blip>
          <a:stretch>
            <a:fillRect/>
          </a:stretch>
        </p:blipFill>
        <p:spPr>
          <a:xfrm>
            <a:off x="6204055" y="1573795"/>
            <a:ext cx="2662192" cy="1498420"/>
          </a:xfrm>
          <a:prstGeom prst="rect">
            <a:avLst/>
          </a:prstGeom>
          <a:ln w="12700">
            <a:miter lim="400000"/>
          </a:ln>
        </p:spPr>
      </p:pic>
      <p:sp>
        <p:nvSpPr>
          <p:cNvPr id="407" name="Text Placeholder 4"/>
          <p:cNvSpPr txBox="1"/>
          <p:nvPr/>
        </p:nvSpPr>
        <p:spPr>
          <a:xfrm>
            <a:off x="1486451" y="648443"/>
            <a:ext cx="6205654"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914400">
              <a:spcBef>
                <a:spcPts val="200"/>
              </a:spcBef>
              <a:defRPr b="1" sz="1200">
                <a:solidFill>
                  <a:srgbClr val="0070C0"/>
                </a:solidFill>
                <a:latin typeface="Arial"/>
                <a:ea typeface="Arial"/>
                <a:cs typeface="Arial"/>
                <a:sym typeface="Arial"/>
              </a:defRPr>
            </a:pPr>
            <a:r>
              <a:t>Hands-on Learning with No </a:t>
            </a:r>
            <a:r>
              <a:rPr i="1"/>
              <a:t>Train the Trainer </a:t>
            </a:r>
            <a:r>
              <a:t>Required</a:t>
            </a:r>
          </a:p>
        </p:txBody>
      </p:sp>
      <p:sp>
        <p:nvSpPr>
          <p:cNvPr id="408" name="Text Placeholder 9"/>
          <p:cNvSpPr txBox="1"/>
          <p:nvPr/>
        </p:nvSpPr>
        <p:spPr>
          <a:xfrm>
            <a:off x="216406" y="1223001"/>
            <a:ext cx="2622133" cy="515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spcBef>
                <a:spcPts val="200"/>
              </a:spcBef>
              <a:defRPr b="1" sz="1200">
                <a:solidFill>
                  <a:srgbClr val="808080"/>
                </a:solidFill>
                <a:latin typeface="Arial"/>
                <a:ea typeface="Arial"/>
                <a:cs typeface="Arial"/>
                <a:sym typeface="Arial"/>
              </a:defRPr>
            </a:lvl1pPr>
          </a:lstStyle>
          <a:p>
            <a:pPr/>
            <a:r>
              <a:t>16 - 24 Years Old</a:t>
            </a:r>
            <a:endParaRPr>
              <a:solidFill>
                <a:srgbClr val="0070C0"/>
              </a:solidFill>
            </a:endParaRPr>
          </a:p>
        </p:txBody>
      </p:sp>
      <p:sp>
        <p:nvSpPr>
          <p:cNvPr id="409" name="Rectangle 20"/>
          <p:cNvSpPr txBox="1"/>
          <p:nvPr/>
        </p:nvSpPr>
        <p:spPr>
          <a:xfrm>
            <a:off x="216407" y="3122947"/>
            <a:ext cx="2580352" cy="9073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21 frequently asked questions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Seven top tips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Series of six videos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25-minute total run time</a:t>
            </a:r>
          </a:p>
        </p:txBody>
      </p:sp>
      <p:sp>
        <p:nvSpPr>
          <p:cNvPr id="410" name="Rectangle 21"/>
          <p:cNvSpPr txBox="1"/>
          <p:nvPr/>
        </p:nvSpPr>
        <p:spPr>
          <a:xfrm>
            <a:off x="3254407" y="3148257"/>
            <a:ext cx="2580352" cy="9073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25 frequently asked questions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11 top tips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Series of seven videos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30-minute total run time</a:t>
            </a:r>
          </a:p>
        </p:txBody>
      </p:sp>
      <p:sp>
        <p:nvSpPr>
          <p:cNvPr id="411" name="Rectangle 22"/>
          <p:cNvSpPr txBox="1"/>
          <p:nvPr/>
        </p:nvSpPr>
        <p:spPr>
          <a:xfrm>
            <a:off x="6240176" y="3162299"/>
            <a:ext cx="2580352" cy="9073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28 frequently asked questions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12 top tips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Series of seven videos</a:t>
            </a:r>
          </a:p>
          <a:p>
            <a:pPr marL="171450" indent="-171450" defTabSz="914400">
              <a:spcBef>
                <a:spcPts val="200"/>
              </a:spcBef>
              <a:buSzPct val="100000"/>
              <a:buFont typeface="Arial"/>
              <a:buChar char="•"/>
              <a:defRPr sz="1200">
                <a:solidFill>
                  <a:srgbClr val="A6A6A6"/>
                </a:solidFill>
                <a:latin typeface="Arial"/>
                <a:ea typeface="Arial"/>
                <a:cs typeface="Arial"/>
                <a:sym typeface="Arial"/>
              </a:defRPr>
            </a:pPr>
            <a:r>
              <a:t>30-minute total run time</a:t>
            </a:r>
          </a:p>
        </p:txBody>
      </p:sp>
      <p:sp>
        <p:nvSpPr>
          <p:cNvPr id="412" name="Text Placeholder 9"/>
          <p:cNvSpPr txBox="1"/>
          <p:nvPr/>
        </p:nvSpPr>
        <p:spPr>
          <a:xfrm>
            <a:off x="3279681" y="1223001"/>
            <a:ext cx="2622133" cy="515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spcBef>
                <a:spcPts val="200"/>
              </a:spcBef>
              <a:defRPr b="1" sz="1200">
                <a:solidFill>
                  <a:srgbClr val="808080"/>
                </a:solidFill>
                <a:latin typeface="Arial"/>
                <a:ea typeface="Arial"/>
                <a:cs typeface="Arial"/>
                <a:sym typeface="Arial"/>
              </a:defRPr>
            </a:lvl1pPr>
          </a:lstStyle>
          <a:p>
            <a:pPr/>
            <a:r>
              <a:t>25 - 54 Years Old</a:t>
            </a:r>
            <a:endParaRPr>
              <a:solidFill>
                <a:srgbClr val="0070C0"/>
              </a:solidFill>
            </a:endParaRPr>
          </a:p>
        </p:txBody>
      </p:sp>
      <p:sp>
        <p:nvSpPr>
          <p:cNvPr id="413" name="Text Placeholder 9"/>
          <p:cNvSpPr txBox="1"/>
          <p:nvPr/>
        </p:nvSpPr>
        <p:spPr>
          <a:xfrm>
            <a:off x="6132140" y="1223001"/>
            <a:ext cx="2622132" cy="51520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914400">
              <a:spcBef>
                <a:spcPts val="200"/>
              </a:spcBef>
              <a:defRPr b="1" sz="1200">
                <a:solidFill>
                  <a:srgbClr val="808080"/>
                </a:solidFill>
                <a:latin typeface="Arial"/>
                <a:ea typeface="Arial"/>
                <a:cs typeface="Arial"/>
                <a:sym typeface="Arial"/>
              </a:defRPr>
            </a:lvl1pPr>
          </a:lstStyle>
          <a:p>
            <a:pPr/>
            <a:r>
              <a:t>55 and Older</a:t>
            </a:r>
            <a:endParaRPr>
              <a:solidFill>
                <a:srgbClr val="0070C0"/>
              </a:solidFill>
            </a:endParaR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Title 1"/>
          <p:cNvSpPr txBox="1"/>
          <p:nvPr>
            <p:ph type="title"/>
          </p:nvPr>
        </p:nvSpPr>
        <p:spPr>
          <a:prstGeom prst="rect">
            <a:avLst/>
          </a:prstGeom>
        </p:spPr>
        <p:txBody>
          <a:bodyPr/>
          <a:lstStyle/>
          <a:p>
            <a:pPr>
              <a:defRPr>
                <a:effectLst/>
              </a:defRPr>
            </a:pPr>
            <a:r>
              <a:t>WORKSHEETS</a:t>
            </a:r>
          </a:p>
        </p:txBody>
      </p:sp>
      <p:sp>
        <p:nvSpPr>
          <p:cNvPr id="416" name="Content Placeholder 2"/>
          <p:cNvSpPr txBox="1"/>
          <p:nvPr>
            <p:ph type="body" idx="1"/>
          </p:nvPr>
        </p:nvSpPr>
        <p:spPr>
          <a:xfrm>
            <a:off x="457200" y="1200151"/>
            <a:ext cx="8229600" cy="3394472"/>
          </a:xfrm>
          <a:prstGeom prst="rect">
            <a:avLst/>
          </a:prstGeom>
        </p:spPr>
        <p:txBody>
          <a:bodyPr/>
          <a:lstStyle/>
          <a:p>
            <a:pPr marL="171450" indent="-171450">
              <a:defRPr sz="1600">
                <a:solidFill>
                  <a:srgbClr val="A6A6A6"/>
                </a:solidFill>
              </a:defRPr>
            </a:pPr>
          </a:p>
          <a:p>
            <a:pPr marL="171450" indent="-171450">
              <a:spcBef>
                <a:spcPts val="300"/>
              </a:spcBef>
              <a:defRPr sz="1600">
                <a:solidFill>
                  <a:srgbClr val="A6A6A6"/>
                </a:solidFill>
              </a:defRPr>
            </a:pPr>
            <a:r>
              <a:t>Individualized, hands-on learning</a:t>
            </a:r>
          </a:p>
          <a:p>
            <a:pPr marL="171450" indent="-171450">
              <a:spcBef>
                <a:spcPts val="300"/>
              </a:spcBef>
              <a:defRPr sz="1600">
                <a:solidFill>
                  <a:srgbClr val="A6A6A6"/>
                </a:solidFill>
              </a:defRPr>
            </a:pPr>
            <a:r>
              <a:t>Figure out exactly what you need</a:t>
            </a:r>
          </a:p>
          <a:p>
            <a:pPr lvl="1" marL="628650" indent="-171450">
              <a:spcBef>
                <a:spcPts val="400"/>
              </a:spcBef>
              <a:buChar char="•"/>
              <a:defRPr sz="1700">
                <a:solidFill>
                  <a:srgbClr val="A6A6A6"/>
                </a:solidFill>
              </a:defRPr>
            </a:pPr>
            <a:r>
              <a:t>Liability insurance coverage</a:t>
            </a:r>
            <a:endParaRPr sz="1600"/>
          </a:p>
          <a:p>
            <a:pPr lvl="1" marL="628650" indent="-171450">
              <a:spcBef>
                <a:spcPts val="400"/>
              </a:spcBef>
              <a:buChar char="•"/>
              <a:defRPr sz="1700">
                <a:solidFill>
                  <a:srgbClr val="A6A6A6"/>
                </a:solidFill>
              </a:defRPr>
            </a:pPr>
            <a:r>
              <a:t>Deductible amount</a:t>
            </a:r>
            <a:endParaRPr sz="1600"/>
          </a:p>
          <a:p>
            <a:pPr marL="171450" indent="-171450">
              <a:spcBef>
                <a:spcPts val="300"/>
              </a:spcBef>
              <a:defRPr sz="1600">
                <a:solidFill>
                  <a:srgbClr val="A6A6A6"/>
                </a:solidFill>
              </a:defRPr>
            </a:pPr>
            <a:r>
              <a:t>Coordinated with calculators</a:t>
            </a:r>
          </a:p>
          <a:p>
            <a:pPr lvl="1" marL="628650" indent="-171450">
              <a:spcBef>
                <a:spcPts val="400"/>
              </a:spcBef>
              <a:buChar char="•"/>
              <a:defRPr sz="1700">
                <a:solidFill>
                  <a:srgbClr val="A6A6A6"/>
                </a:solidFill>
              </a:defRPr>
            </a:pPr>
            <a:r>
              <a:t>Pages (screens) in the web app</a:t>
            </a:r>
            <a:endParaRPr sz="1600"/>
          </a:p>
          <a:p>
            <a:pPr lvl="1" marL="628650" indent="-171450">
              <a:spcBef>
                <a:spcPts val="400"/>
              </a:spcBef>
              <a:buChar char="•"/>
              <a:defRPr sz="1700">
                <a:solidFill>
                  <a:srgbClr val="A6A6A6"/>
                </a:solidFill>
              </a:defRPr>
            </a:pPr>
            <a:r>
              <a:t>Guides individualized decisions</a:t>
            </a:r>
          </a:p>
        </p:txBody>
      </p:sp>
      <p:pic>
        <p:nvPicPr>
          <p:cNvPr id="417" name="Picture 4" descr="Picture 4"/>
          <p:cNvPicPr>
            <a:picLocks noChangeAspect="1"/>
          </p:cNvPicPr>
          <p:nvPr/>
        </p:nvPicPr>
        <p:blipFill>
          <a:blip r:embed="rId2">
            <a:extLst/>
          </a:blip>
          <a:stretch>
            <a:fillRect/>
          </a:stretch>
        </p:blipFill>
        <p:spPr>
          <a:xfrm>
            <a:off x="4965700" y="1365250"/>
            <a:ext cx="3721100" cy="2413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VALCHOICE AGENT REFERRALS</a:t>
            </a:r>
          </a:p>
        </p:txBody>
      </p:sp>
      <p:sp>
        <p:nvSpPr>
          <p:cNvPr id="420" name="Slide Number Placeholder 3"/>
          <p:cNvSpPr txBox="1"/>
          <p:nvPr>
            <p:ph type="sldNum" sz="quarter" idx="4294967295"/>
          </p:nvPr>
        </p:nvSpPr>
        <p:spPr>
          <a:xfrm>
            <a:off x="8719853" y="4808980"/>
            <a:ext cx="208828"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1" name="Text Placeholder 5"/>
          <p:cNvSpPr txBox="1"/>
          <p:nvPr>
            <p:ph type="body" sz="quarter" idx="1"/>
          </p:nvPr>
        </p:nvSpPr>
        <p:spPr>
          <a:xfrm>
            <a:off x="4245428" y="1926000"/>
            <a:ext cx="3505201" cy="990601"/>
          </a:xfrm>
          <a:prstGeom prst="rect">
            <a:avLst/>
          </a:prstGeom>
        </p:spPr>
        <p:txBody>
          <a:bodyPr/>
          <a:lstStyle/>
          <a:p>
            <a:pPr marL="111442" indent="-111442" defTabSz="594359">
              <a:buSzPct val="100000"/>
              <a:buFont typeface="Arial"/>
              <a:buChar char="•"/>
              <a:defRPr sz="1040"/>
            </a:pPr>
            <a:r>
              <a:t>ValChoice only rates insurance companies, we also help match patrons with agents in their states</a:t>
            </a:r>
          </a:p>
          <a:p>
            <a:pPr marL="111442" indent="-111442" defTabSz="594359">
              <a:buSzPct val="100000"/>
              <a:buFont typeface="Arial"/>
              <a:buChar char="•"/>
              <a:defRPr sz="1040"/>
            </a:pPr>
            <a:r>
              <a:t>We take the guesswork out of finding a trustworthy advisor who will guide consumers through the purchasing process</a:t>
            </a:r>
          </a:p>
          <a:p>
            <a:pPr marL="111442" indent="-111442" defTabSz="594359">
              <a:buSzPct val="100000"/>
              <a:buFont typeface="Arial"/>
              <a:buChar char="•"/>
              <a:defRPr sz="1040"/>
            </a:pPr>
            <a:r>
              <a:t>These agents represent the top performing carriers</a:t>
            </a:r>
          </a:p>
        </p:txBody>
      </p:sp>
      <p:sp>
        <p:nvSpPr>
          <p:cNvPr id="422" name="Text Placeholder 9"/>
          <p:cNvSpPr/>
          <p:nvPr>
            <p:ph type="body" idx="15"/>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Making it easy to get the help patrons need</a:t>
            </a:r>
          </a:p>
        </p:txBody>
      </p:sp>
      <p:pic>
        <p:nvPicPr>
          <p:cNvPr id="423" name="Picture 2" descr="Picture 2"/>
          <p:cNvPicPr>
            <a:picLocks noChangeAspect="1"/>
          </p:cNvPicPr>
          <p:nvPr/>
        </p:nvPicPr>
        <p:blipFill>
          <a:blip r:embed="rId2">
            <a:extLst/>
          </a:blip>
          <a:stretch>
            <a:fillRect/>
          </a:stretch>
        </p:blipFill>
        <p:spPr>
          <a:xfrm>
            <a:off x="0" y="-177156"/>
            <a:ext cx="4077419" cy="6702608"/>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VIRTUAL PROGRAMMING</a:t>
            </a:r>
          </a:p>
        </p:txBody>
      </p:sp>
      <p:sp>
        <p:nvSpPr>
          <p:cNvPr id="426" name="Slide Number Placeholder 3"/>
          <p:cNvSpPr txBox="1"/>
          <p:nvPr>
            <p:ph type="sldNum" sz="quarter" idx="4294967295"/>
          </p:nvPr>
        </p:nvSpPr>
        <p:spPr>
          <a:xfrm>
            <a:off x="8719853" y="4808980"/>
            <a:ext cx="208828"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27" name="Text Placeholder 5"/>
          <p:cNvSpPr txBox="1"/>
          <p:nvPr>
            <p:ph type="body" sz="quarter" idx="1"/>
          </p:nvPr>
        </p:nvSpPr>
        <p:spPr>
          <a:xfrm>
            <a:off x="4245428" y="1926000"/>
            <a:ext cx="3505201" cy="990601"/>
          </a:xfrm>
          <a:prstGeom prst="rect">
            <a:avLst/>
          </a:prstGeom>
        </p:spPr>
        <p:txBody>
          <a:bodyPr/>
          <a:lstStyle/>
          <a:p>
            <a:pPr marL="159448" indent="-159448" defTabSz="850391">
              <a:spcBef>
                <a:spcPts val="300"/>
              </a:spcBef>
              <a:buSzPct val="100000"/>
              <a:buFont typeface="Arial"/>
              <a:buChar char="•"/>
              <a:defRPr sz="1488"/>
            </a:pPr>
            <a:r>
              <a:t>Available during MSW 2021</a:t>
            </a:r>
          </a:p>
          <a:p>
            <a:pPr marL="159448" indent="-159448" defTabSz="850391">
              <a:spcBef>
                <a:spcPts val="300"/>
              </a:spcBef>
              <a:buSzPct val="100000"/>
              <a:buFont typeface="Arial"/>
              <a:buChar char="•"/>
              <a:defRPr sz="1488"/>
            </a:pPr>
            <a:r>
              <a:t>Sign-up available after registering</a:t>
            </a:r>
          </a:p>
          <a:p>
            <a:pPr marL="159448" indent="-159448" defTabSz="850391">
              <a:spcBef>
                <a:spcPts val="300"/>
              </a:spcBef>
              <a:buSzPct val="100000"/>
              <a:buFont typeface="Arial"/>
              <a:buChar char="•"/>
              <a:defRPr sz="1488"/>
            </a:pPr>
            <a:r>
              <a:t>Promote through email, newsletters, websites and social media</a:t>
            </a:r>
          </a:p>
        </p:txBody>
      </p:sp>
      <p:sp>
        <p:nvSpPr>
          <p:cNvPr id="428" name="Text Placeholder 9"/>
          <p:cNvSpPr/>
          <p:nvPr>
            <p:ph type="body" idx="15"/>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Helping Patrons Help Themselves</a:t>
            </a:r>
          </a:p>
        </p:txBody>
      </p:sp>
      <p:pic>
        <p:nvPicPr>
          <p:cNvPr id="429" name="Picture 6" descr="Picture 6"/>
          <p:cNvPicPr>
            <a:picLocks noChangeAspect="1"/>
          </p:cNvPicPr>
          <p:nvPr/>
        </p:nvPicPr>
        <p:blipFill>
          <a:blip r:embed="rId2">
            <a:extLst/>
          </a:blip>
          <a:stretch>
            <a:fillRect/>
          </a:stretch>
        </p:blipFill>
        <p:spPr>
          <a:xfrm>
            <a:off x="0" y="0"/>
            <a:ext cx="3911797" cy="5143500"/>
          </a:xfrm>
          <a:prstGeom prst="rect">
            <a:avLst/>
          </a:prstGeom>
          <a:ln w="12700">
            <a:miter lim="400000"/>
          </a:ln>
          <a:effectLst>
            <a:outerShdw sx="100000" sy="100000" kx="0" ky="0" algn="b" rotWithShape="0" blurRad="292100" dist="139700" dir="2700000">
              <a:srgbClr val="333333">
                <a:alpha val="64999"/>
              </a:srgbClr>
            </a:outerShdw>
          </a:effectLst>
        </p:spPr>
      </p:pic>
      <p:pic>
        <p:nvPicPr>
          <p:cNvPr id="430" name="Picture 4" descr="Picture 4"/>
          <p:cNvPicPr>
            <a:picLocks noChangeAspect="1"/>
          </p:cNvPicPr>
          <p:nvPr/>
        </p:nvPicPr>
        <p:blipFill>
          <a:blip r:embed="rId3">
            <a:extLst/>
          </a:blip>
          <a:stretch>
            <a:fillRect/>
          </a:stretch>
        </p:blipFill>
        <p:spPr>
          <a:xfrm>
            <a:off x="128559" y="623662"/>
            <a:ext cx="3654676" cy="243645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Title 1"/>
          <p:cNvSpPr txBox="1"/>
          <p:nvPr>
            <p:ph type="title"/>
          </p:nvPr>
        </p:nvSpPr>
        <p:spPr>
          <a:xfrm>
            <a:off x="4137107" y="-560895"/>
            <a:ext cx="4403376" cy="1200151"/>
          </a:xfrm>
          <a:prstGeom prst="rect">
            <a:avLst/>
          </a:prstGeom>
        </p:spPr>
        <p:txBody>
          <a:bodyPr/>
          <a:lstStyle>
            <a:lvl1pPr algn="l"/>
          </a:lstStyle>
          <a:p>
            <a:pPr/>
            <a:r>
              <a:t>INJURED MONEY BOOK</a:t>
            </a:r>
          </a:p>
        </p:txBody>
      </p:sp>
      <p:sp>
        <p:nvSpPr>
          <p:cNvPr id="433" name="Content Placeholder 2"/>
          <p:cNvSpPr txBox="1"/>
          <p:nvPr>
            <p:ph type="body" sz="half" idx="1"/>
          </p:nvPr>
        </p:nvSpPr>
        <p:spPr>
          <a:xfrm>
            <a:off x="4137107" y="789889"/>
            <a:ext cx="4038601" cy="3394472"/>
          </a:xfrm>
          <a:prstGeom prst="rect">
            <a:avLst/>
          </a:prstGeom>
        </p:spPr>
        <p:txBody>
          <a:bodyPr/>
          <a:lstStyle/>
          <a:p>
            <a:pPr marL="0" indent="0" defTabSz="896111">
              <a:spcBef>
                <a:spcPts val="200"/>
              </a:spcBef>
              <a:buSzTx/>
              <a:buNone/>
              <a:defRPr sz="1176"/>
            </a:pPr>
            <a:r>
              <a:t>“This book is the complete guide for dealing with insurance companies, and the people who work for them. I had read a few "file your own claim" type books, but this is the only one that accurately prepares you for what is going to happen at each step in the process. It also provides a clear explanation of how to handle the situation. This is like a Bible and a Dummies guide rolled into one book. As icing on the cake, it is actually interesting to read.</a:t>
            </a:r>
          </a:p>
          <a:p>
            <a:pPr marL="0" indent="0" defTabSz="896111">
              <a:buSzTx/>
              <a:buNone/>
              <a:defRPr sz="1176"/>
            </a:pPr>
          </a:p>
          <a:p>
            <a:pPr marL="0" indent="0" defTabSz="896111">
              <a:spcBef>
                <a:spcPts val="200"/>
              </a:spcBef>
              <a:buSzTx/>
              <a:buNone/>
              <a:defRPr sz="1176"/>
            </a:pPr>
            <a:r>
              <a:t>“Statistically speaking, most of us will never be in a serious car accident in our lives. However, we buy insurance anyway. </a:t>
            </a:r>
            <a:r>
              <a:rPr i="1"/>
              <a:t>Injured Money </a:t>
            </a:r>
            <a:r>
              <a:t>should be part of your insurance purchase, so order a copy now. If you or a loved one are in a serious accident, car or otherwise, you will need to have this book at hand.”</a:t>
            </a:r>
          </a:p>
          <a:p>
            <a:pPr marL="0" indent="0" defTabSz="896111">
              <a:buSzTx/>
              <a:buNone/>
              <a:defRPr sz="1176"/>
            </a:pPr>
          </a:p>
          <a:p>
            <a:pPr marL="0" indent="0" defTabSz="896111">
              <a:spcBef>
                <a:spcPts val="200"/>
              </a:spcBef>
              <a:buSzTx/>
              <a:buNone/>
              <a:defRPr sz="1176"/>
            </a:pPr>
            <a:r>
              <a:t>“A very informative book that everyone who has insurance should read.”</a:t>
            </a:r>
          </a:p>
        </p:txBody>
      </p:sp>
      <p:pic>
        <p:nvPicPr>
          <p:cNvPr id="434" name="Content Placeholder 5" descr="Content Placeholder 5"/>
          <p:cNvPicPr>
            <a:picLocks noChangeAspect="1"/>
          </p:cNvPicPr>
          <p:nvPr/>
        </p:nvPicPr>
        <p:blipFill>
          <a:blip r:embed="rId2">
            <a:extLst/>
          </a:blip>
          <a:stretch>
            <a:fillRect/>
          </a:stretch>
        </p:blipFill>
        <p:spPr>
          <a:xfrm>
            <a:off x="-2" y="0"/>
            <a:ext cx="3862991" cy="5143500"/>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5" name="Picture 27"/>
          <p:cNvGrpSpPr/>
          <p:nvPr/>
        </p:nvGrpSpPr>
        <p:grpSpPr>
          <a:xfrm>
            <a:off x="429754" y="2927481"/>
            <a:ext cx="2212576" cy="1394618"/>
            <a:chOff x="0" y="0"/>
            <a:chExt cx="2212575" cy="1394616"/>
          </a:xfrm>
        </p:grpSpPr>
        <p:sp>
          <p:nvSpPr>
            <p:cNvPr id="253" name="Rectangle"/>
            <p:cNvSpPr/>
            <p:nvPr/>
          </p:nvSpPr>
          <p:spPr>
            <a:xfrm>
              <a:off x="0" y="0"/>
              <a:ext cx="2212576" cy="1394617"/>
            </a:xfrm>
            <a:prstGeom prst="rect">
              <a:avLst/>
            </a:prstGeom>
            <a:solidFill>
              <a:srgbClr val="040509"/>
            </a:solidFill>
            <a:ln w="12700" cap="flat">
              <a:noFill/>
              <a:miter lim="400000"/>
            </a:ln>
            <a:effectLst/>
          </p:spPr>
          <p:txBody>
            <a:bodyPr wrap="square" lIns="45719" tIns="45719" rIns="45719" bIns="45719" numCol="1" anchor="ctr">
              <a:noAutofit/>
            </a:bodyPr>
            <a:lstStyle/>
            <a:p>
              <a:pPr/>
            </a:p>
          </p:txBody>
        </p:sp>
        <p:pic>
          <p:nvPicPr>
            <p:cNvPr id="254" name="image8.png" descr="image8.png"/>
            <p:cNvPicPr>
              <a:picLocks noChangeAspect="1"/>
            </p:cNvPicPr>
            <p:nvPr/>
          </p:nvPicPr>
          <p:blipFill>
            <a:blip r:embed="rId2">
              <a:extLst/>
            </a:blip>
            <a:srcRect l="0" t="0" r="0" b="0"/>
            <a:stretch>
              <a:fillRect/>
            </a:stretch>
          </p:blipFill>
          <p:spPr>
            <a:xfrm>
              <a:off x="0" y="140943"/>
              <a:ext cx="2212576" cy="1166848"/>
            </a:xfrm>
            <a:prstGeom prst="rect">
              <a:avLst/>
            </a:prstGeom>
            <a:ln w="12700" cap="flat">
              <a:noFill/>
              <a:miter lim="400000"/>
            </a:ln>
            <a:effectLst/>
          </p:spPr>
        </p:pic>
      </p:grpSp>
      <p:sp>
        <p:nvSpPr>
          <p:cNvPr id="256" name="Title 1"/>
          <p:cNvSpPr txBox="1"/>
          <p:nvPr>
            <p:ph type="title"/>
          </p:nvPr>
        </p:nvSpPr>
        <p:spPr>
          <a:xfrm>
            <a:off x="457200" y="262890"/>
            <a:ext cx="8229600" cy="468631"/>
          </a:xfrm>
          <a:prstGeom prst="rect">
            <a:avLst/>
          </a:prstGeom>
        </p:spPr>
        <p:txBody>
          <a:bodyPr/>
          <a:lstStyle>
            <a:lvl1pPr defTabSz="539495">
              <a:lnSpc>
                <a:spcPts val="3400"/>
              </a:lnSpc>
              <a:defRPr sz="1416"/>
            </a:lvl1pPr>
          </a:lstStyle>
          <a:p>
            <a:pPr>
              <a:defRPr>
                <a:effectLst/>
              </a:defRPr>
            </a:pPr>
            <a:r>
              <a:t>OVERVIEW</a:t>
            </a:r>
          </a:p>
        </p:txBody>
      </p:sp>
      <p:sp>
        <p:nvSpPr>
          <p:cNvPr id="257" name="Slide Number Placeholder 3"/>
          <p:cNvSpPr txBox="1"/>
          <p:nvPr>
            <p:ph type="sldNum" sz="quarter" idx="4294967295"/>
          </p:nvPr>
        </p:nvSpPr>
        <p:spPr>
          <a:xfrm>
            <a:off x="8755169" y="4800552"/>
            <a:ext cx="138196" cy="207265"/>
          </a:xfrm>
          <a:prstGeom prst="rect">
            <a:avLst/>
          </a:prstGeom>
          <a:extLst>
            <a:ext uri="{C572A759-6A51-4108-AA02-DFA0A04FC94B}">
              <ma14:wrappingTextBoxFlag xmlns:ma14="http://schemas.microsoft.com/office/mac/drawingml/2011/main" val="1"/>
            </a:ext>
          </a:extLst>
        </p:spPr>
        <p:txBody>
          <a:bodyPr/>
          <a:lstStyle>
            <a:lvl1pPr>
              <a:defRPr>
                <a:solidFill>
                  <a:srgbClr val="A6A6A6"/>
                </a:solidFill>
                <a:latin typeface="+mj-lt"/>
                <a:ea typeface="+mj-ea"/>
                <a:cs typeface="+mj-cs"/>
                <a:sym typeface="Calibri"/>
              </a:defRPr>
            </a:lvl1pPr>
          </a:lstStyle>
          <a:p>
            <a:pPr/>
            <a:fld id="{86CB4B4D-7CA3-9044-876B-883B54F8677D}" type="slidenum"/>
          </a:p>
        </p:txBody>
      </p:sp>
      <p:sp>
        <p:nvSpPr>
          <p:cNvPr id="258" name="Text Placeholder 8"/>
          <p:cNvSpPr txBox="1"/>
          <p:nvPr>
            <p:ph type="body" sz="quarter" idx="1"/>
          </p:nvPr>
        </p:nvSpPr>
        <p:spPr>
          <a:prstGeom prst="rect">
            <a:avLst/>
          </a:prstGeom>
        </p:spPr>
        <p:txBody>
          <a:bodyPr/>
          <a:lstStyle>
            <a:lvl1pPr>
              <a:defRPr b="1">
                <a:latin typeface="Arial"/>
                <a:ea typeface="Arial"/>
                <a:cs typeface="Arial"/>
                <a:sym typeface="Arial"/>
              </a:defRPr>
            </a:lvl1pPr>
          </a:lstStyle>
          <a:p>
            <a:pPr/>
            <a:r>
              <a:t>Money Smart Week is Right Around the Corner April 10 - 17</a:t>
            </a:r>
          </a:p>
        </p:txBody>
      </p:sp>
      <p:sp>
        <p:nvSpPr>
          <p:cNvPr id="259" name="Rounded Rectangle 9"/>
          <p:cNvSpPr/>
          <p:nvPr/>
        </p:nvSpPr>
        <p:spPr>
          <a:xfrm>
            <a:off x="5399087" y="3860781"/>
            <a:ext cx="461963" cy="441326"/>
          </a:xfrm>
          <a:prstGeom prst="roundRect">
            <a:avLst>
              <a:gd name="adj" fmla="val 50000"/>
            </a:avLst>
          </a:prstGeom>
          <a:solidFill>
            <a:srgbClr val="0070C0"/>
          </a:solidFill>
          <a:ln w="12700">
            <a:miter lim="400000"/>
          </a:ln>
        </p:spPr>
        <p:txBody>
          <a:bodyPr lIns="45719" rIns="45719" anchor="ctr"/>
          <a:lstStyle/>
          <a:p>
            <a:pPr algn="ctr">
              <a:defRPr sz="1100">
                <a:solidFill>
                  <a:srgbClr val="FFFFFF"/>
                </a:solidFill>
                <a:latin typeface="Arial"/>
                <a:ea typeface="Arial"/>
                <a:cs typeface="Arial"/>
                <a:sym typeface="Arial"/>
              </a:defRPr>
            </a:pPr>
          </a:p>
        </p:txBody>
      </p:sp>
      <p:sp>
        <p:nvSpPr>
          <p:cNvPr id="260" name="Rounded Rectangle 10"/>
          <p:cNvSpPr/>
          <p:nvPr/>
        </p:nvSpPr>
        <p:spPr>
          <a:xfrm>
            <a:off x="5399087" y="3251181"/>
            <a:ext cx="461963" cy="441326"/>
          </a:xfrm>
          <a:prstGeom prst="roundRect">
            <a:avLst>
              <a:gd name="adj" fmla="val 50000"/>
            </a:avLst>
          </a:prstGeom>
          <a:solidFill>
            <a:srgbClr val="0070C0"/>
          </a:solidFill>
          <a:ln w="12700">
            <a:miter lim="400000"/>
          </a:ln>
        </p:spPr>
        <p:txBody>
          <a:bodyPr lIns="45719" rIns="45719" anchor="ctr"/>
          <a:lstStyle/>
          <a:p>
            <a:pPr algn="ctr">
              <a:defRPr sz="1100">
                <a:solidFill>
                  <a:srgbClr val="FFFFFF"/>
                </a:solidFill>
                <a:latin typeface="Arial"/>
                <a:ea typeface="Arial"/>
                <a:cs typeface="Arial"/>
                <a:sym typeface="Arial"/>
              </a:defRPr>
            </a:pPr>
          </a:p>
        </p:txBody>
      </p:sp>
      <p:sp>
        <p:nvSpPr>
          <p:cNvPr id="261" name="Rounded Rectangle 11"/>
          <p:cNvSpPr/>
          <p:nvPr/>
        </p:nvSpPr>
        <p:spPr>
          <a:xfrm>
            <a:off x="5399087" y="2641581"/>
            <a:ext cx="461963" cy="441326"/>
          </a:xfrm>
          <a:prstGeom prst="roundRect">
            <a:avLst>
              <a:gd name="adj" fmla="val 50000"/>
            </a:avLst>
          </a:prstGeom>
          <a:solidFill>
            <a:srgbClr val="0070C0"/>
          </a:solidFill>
          <a:ln w="12700">
            <a:miter lim="400000"/>
          </a:ln>
        </p:spPr>
        <p:txBody>
          <a:bodyPr lIns="45719" rIns="45719" anchor="ctr"/>
          <a:lstStyle/>
          <a:p>
            <a:pPr algn="ctr">
              <a:defRPr sz="1100">
                <a:solidFill>
                  <a:srgbClr val="FFFFFF"/>
                </a:solidFill>
                <a:latin typeface="Arial"/>
                <a:ea typeface="Arial"/>
                <a:cs typeface="Arial"/>
                <a:sym typeface="Arial"/>
              </a:defRPr>
            </a:pPr>
          </a:p>
        </p:txBody>
      </p:sp>
      <p:sp>
        <p:nvSpPr>
          <p:cNvPr id="262" name="Rounded Rectangle 12"/>
          <p:cNvSpPr/>
          <p:nvPr/>
        </p:nvSpPr>
        <p:spPr>
          <a:xfrm>
            <a:off x="5399087" y="2031981"/>
            <a:ext cx="461963" cy="441326"/>
          </a:xfrm>
          <a:prstGeom prst="roundRect">
            <a:avLst>
              <a:gd name="adj" fmla="val 50000"/>
            </a:avLst>
          </a:prstGeom>
          <a:solidFill>
            <a:srgbClr val="0070C0"/>
          </a:solidFill>
          <a:ln w="12700">
            <a:miter lim="400000"/>
          </a:ln>
        </p:spPr>
        <p:txBody>
          <a:bodyPr lIns="45719" rIns="45719" anchor="ctr"/>
          <a:lstStyle/>
          <a:p>
            <a:pPr algn="ctr">
              <a:defRPr sz="1100">
                <a:solidFill>
                  <a:srgbClr val="FFFFFF"/>
                </a:solidFill>
                <a:latin typeface="Arial"/>
                <a:ea typeface="Arial"/>
                <a:cs typeface="Arial"/>
                <a:sym typeface="Arial"/>
              </a:defRPr>
            </a:pPr>
          </a:p>
        </p:txBody>
      </p:sp>
      <p:sp>
        <p:nvSpPr>
          <p:cNvPr id="263" name="Text Placeholder 5"/>
          <p:cNvSpPr txBox="1"/>
          <p:nvPr/>
        </p:nvSpPr>
        <p:spPr>
          <a:xfrm>
            <a:off x="5379720" y="1276350"/>
            <a:ext cx="3108961" cy="5063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spcBef>
                <a:spcPts val="200"/>
              </a:spcBef>
              <a:defRPr sz="1000">
                <a:solidFill>
                  <a:srgbClr val="A6A6A6"/>
                </a:solidFill>
                <a:latin typeface="Arial"/>
                <a:ea typeface="Arial"/>
                <a:cs typeface="Arial"/>
                <a:sym typeface="Arial"/>
              </a:defRPr>
            </a:lvl1pPr>
          </a:lstStyle>
          <a:p>
            <a:pPr/>
            <a:r>
              <a:t>ALA’s Money Smart Week is all about empowering your community with the skills to make better-informed personal finance decisions</a:t>
            </a:r>
          </a:p>
        </p:txBody>
      </p:sp>
      <p:sp>
        <p:nvSpPr>
          <p:cNvPr id="264" name="Text Placeholder 4"/>
          <p:cNvSpPr txBox="1"/>
          <p:nvPr/>
        </p:nvSpPr>
        <p:spPr>
          <a:xfrm>
            <a:off x="5989320" y="2059569"/>
            <a:ext cx="2346961" cy="7155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spcBef>
                <a:spcPts val="200"/>
              </a:spcBef>
              <a:defRPr sz="1000">
                <a:solidFill>
                  <a:srgbClr val="A6A6A6"/>
                </a:solidFill>
                <a:latin typeface="Arial"/>
                <a:ea typeface="Arial"/>
                <a:cs typeface="Arial"/>
                <a:sym typeface="Arial"/>
              </a:defRPr>
            </a:lvl1pPr>
          </a:lstStyle>
          <a:p>
            <a:pPr/>
            <a:r>
              <a:t>The problem: buying insurance is difficult, confusing and expensive</a:t>
            </a:r>
            <a:endParaRPr sz="2000">
              <a:solidFill>
                <a:srgbClr val="262626"/>
              </a:solidFill>
            </a:endParaRPr>
          </a:p>
        </p:txBody>
      </p:sp>
      <p:sp>
        <p:nvSpPr>
          <p:cNvPr id="265" name="Text Placeholder 4"/>
          <p:cNvSpPr txBox="1"/>
          <p:nvPr/>
        </p:nvSpPr>
        <p:spPr>
          <a:xfrm>
            <a:off x="5989320" y="2670755"/>
            <a:ext cx="2346961" cy="3666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spcBef>
                <a:spcPts val="200"/>
              </a:spcBef>
              <a:defRPr sz="1000">
                <a:solidFill>
                  <a:srgbClr val="A6A6A6"/>
                </a:solidFill>
                <a:latin typeface="Arial"/>
                <a:ea typeface="Arial"/>
                <a:cs typeface="Arial"/>
                <a:sym typeface="Arial"/>
              </a:defRPr>
            </a:lvl1pPr>
          </a:lstStyle>
          <a:p>
            <a:pPr/>
            <a:r>
              <a:t>The pandemic changes the needs of many (most?) families</a:t>
            </a:r>
          </a:p>
        </p:txBody>
      </p:sp>
      <p:sp>
        <p:nvSpPr>
          <p:cNvPr id="266" name="Text Placeholder 4"/>
          <p:cNvSpPr txBox="1"/>
          <p:nvPr/>
        </p:nvSpPr>
        <p:spPr>
          <a:xfrm>
            <a:off x="5989320" y="3280355"/>
            <a:ext cx="2346961" cy="3666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spcBef>
                <a:spcPts val="200"/>
              </a:spcBef>
              <a:defRPr sz="1000">
                <a:solidFill>
                  <a:srgbClr val="A6A6A6"/>
                </a:solidFill>
                <a:latin typeface="Arial"/>
                <a:ea typeface="Arial"/>
                <a:cs typeface="Arial"/>
                <a:sym typeface="Arial"/>
              </a:defRPr>
            </a:lvl1pPr>
          </a:lstStyle>
          <a:p>
            <a:pPr/>
            <a:r>
              <a:t>The solution: financial literacy / insurance education</a:t>
            </a:r>
          </a:p>
        </p:txBody>
      </p:sp>
      <p:sp>
        <p:nvSpPr>
          <p:cNvPr id="267" name="Text Placeholder 4"/>
          <p:cNvSpPr txBox="1"/>
          <p:nvPr/>
        </p:nvSpPr>
        <p:spPr>
          <a:xfrm>
            <a:off x="5989320" y="3905830"/>
            <a:ext cx="2346961" cy="7155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spcBef>
                <a:spcPts val="200"/>
              </a:spcBef>
              <a:defRPr sz="1000">
                <a:solidFill>
                  <a:srgbClr val="A6A6A6"/>
                </a:solidFill>
                <a:latin typeface="Arial"/>
                <a:ea typeface="Arial"/>
                <a:cs typeface="Arial"/>
                <a:sym typeface="Arial"/>
              </a:defRPr>
            </a:lvl1pPr>
          </a:lstStyle>
          <a:p>
            <a:pPr/>
            <a:r>
              <a:t>Demonstration – How to access the content and tools</a:t>
            </a:r>
            <a:endParaRPr sz="2000">
              <a:solidFill>
                <a:srgbClr val="262626"/>
              </a:solidFill>
            </a:endParaRPr>
          </a:p>
        </p:txBody>
      </p:sp>
      <p:pic>
        <p:nvPicPr>
          <p:cNvPr id="268" name="Picture 18" descr="Picture 18"/>
          <p:cNvPicPr>
            <a:picLocks noChangeAspect="1"/>
          </p:cNvPicPr>
          <p:nvPr/>
        </p:nvPicPr>
        <p:blipFill>
          <a:blip r:embed="rId3">
            <a:extLst/>
          </a:blip>
          <a:stretch>
            <a:fillRect/>
          </a:stretch>
        </p:blipFill>
        <p:spPr>
          <a:xfrm>
            <a:off x="5522912" y="2144694"/>
            <a:ext cx="215901" cy="215901"/>
          </a:xfrm>
          <a:prstGeom prst="rect">
            <a:avLst/>
          </a:prstGeom>
          <a:ln w="12700">
            <a:miter lim="400000"/>
          </a:ln>
        </p:spPr>
      </p:pic>
      <p:pic>
        <p:nvPicPr>
          <p:cNvPr id="269" name="Picture 19" descr="Picture 19"/>
          <p:cNvPicPr>
            <a:picLocks noChangeAspect="1"/>
          </p:cNvPicPr>
          <p:nvPr/>
        </p:nvPicPr>
        <p:blipFill>
          <a:blip r:embed="rId4">
            <a:extLst/>
          </a:blip>
          <a:stretch>
            <a:fillRect/>
          </a:stretch>
        </p:blipFill>
        <p:spPr>
          <a:xfrm>
            <a:off x="5503862" y="2735244"/>
            <a:ext cx="252413" cy="252413"/>
          </a:xfrm>
          <a:prstGeom prst="rect">
            <a:avLst/>
          </a:prstGeom>
          <a:ln w="12700">
            <a:miter lim="400000"/>
          </a:ln>
        </p:spPr>
      </p:pic>
      <p:pic>
        <p:nvPicPr>
          <p:cNvPr id="270" name="Picture 20" descr="Picture 20"/>
          <p:cNvPicPr>
            <a:picLocks noChangeAspect="1"/>
          </p:cNvPicPr>
          <p:nvPr/>
        </p:nvPicPr>
        <p:blipFill>
          <a:blip r:embed="rId5">
            <a:extLst/>
          </a:blip>
          <a:stretch>
            <a:fillRect/>
          </a:stretch>
        </p:blipFill>
        <p:spPr>
          <a:xfrm>
            <a:off x="5522912" y="3363893"/>
            <a:ext cx="215901" cy="215901"/>
          </a:xfrm>
          <a:prstGeom prst="rect">
            <a:avLst/>
          </a:prstGeom>
          <a:ln w="12700">
            <a:miter lim="400000"/>
          </a:ln>
        </p:spPr>
      </p:pic>
      <p:pic>
        <p:nvPicPr>
          <p:cNvPr id="271" name="Picture 21" descr="Picture 21"/>
          <p:cNvPicPr>
            <a:picLocks noChangeAspect="1"/>
          </p:cNvPicPr>
          <p:nvPr/>
        </p:nvPicPr>
        <p:blipFill>
          <a:blip r:embed="rId6">
            <a:extLst/>
          </a:blip>
          <a:stretch>
            <a:fillRect/>
          </a:stretch>
        </p:blipFill>
        <p:spPr>
          <a:xfrm>
            <a:off x="5522912" y="3973493"/>
            <a:ext cx="215901" cy="215901"/>
          </a:xfrm>
          <a:prstGeom prst="rect">
            <a:avLst/>
          </a:prstGeom>
          <a:ln w="12700">
            <a:miter lim="400000"/>
          </a:ln>
        </p:spPr>
      </p:pic>
      <p:pic>
        <p:nvPicPr>
          <p:cNvPr id="272" name="Picture 3" descr="Picture 3"/>
          <p:cNvPicPr>
            <a:picLocks noChangeAspect="1"/>
          </p:cNvPicPr>
          <p:nvPr/>
        </p:nvPicPr>
        <p:blipFill>
          <a:blip r:embed="rId7">
            <a:extLst/>
          </a:blip>
          <a:stretch>
            <a:fillRect/>
          </a:stretch>
        </p:blipFill>
        <p:spPr>
          <a:xfrm>
            <a:off x="2807690" y="1352550"/>
            <a:ext cx="2133601" cy="1401988"/>
          </a:xfrm>
          <a:prstGeom prst="rect">
            <a:avLst/>
          </a:prstGeom>
          <a:ln w="12700">
            <a:miter lim="400000"/>
          </a:ln>
        </p:spPr>
      </p:pic>
      <p:grpSp>
        <p:nvGrpSpPr>
          <p:cNvPr id="275" name="Picture 4"/>
          <p:cNvGrpSpPr/>
          <p:nvPr/>
        </p:nvGrpSpPr>
        <p:grpSpPr>
          <a:xfrm>
            <a:off x="2802927" y="2922719"/>
            <a:ext cx="2143126" cy="1404142"/>
            <a:chOff x="0" y="0"/>
            <a:chExt cx="2143125" cy="1404141"/>
          </a:xfrm>
        </p:grpSpPr>
        <p:pic>
          <p:nvPicPr>
            <p:cNvPr id="273" name="image8.png" descr="image8.png"/>
            <p:cNvPicPr>
              <a:picLocks noChangeAspect="1"/>
            </p:cNvPicPr>
            <p:nvPr/>
          </p:nvPicPr>
          <p:blipFill>
            <a:blip r:embed="rId2">
              <a:extLst/>
            </a:blip>
            <a:srcRect l="0" t="0" r="0" b="0"/>
            <a:stretch>
              <a:fillRect/>
            </a:stretch>
          </p:blipFill>
          <p:spPr>
            <a:xfrm>
              <a:off x="4762" y="145705"/>
              <a:ext cx="2133601" cy="1166849"/>
            </a:xfrm>
            <a:prstGeom prst="rect">
              <a:avLst/>
            </a:prstGeom>
            <a:ln w="12700" cap="flat">
              <a:noFill/>
              <a:miter lim="400000"/>
            </a:ln>
            <a:effectLst/>
          </p:spPr>
        </p:pic>
        <p:sp>
          <p:nvSpPr>
            <p:cNvPr id="274" name="Rectangle"/>
            <p:cNvSpPr/>
            <p:nvPr/>
          </p:nvSpPr>
          <p:spPr>
            <a:xfrm>
              <a:off x="0" y="0"/>
              <a:ext cx="2143125" cy="1404142"/>
            </a:xfrm>
            <a:prstGeom prst="rect">
              <a:avLst/>
            </a:prstGeom>
            <a:noFill/>
            <a:ln w="9525" cap="flat">
              <a:solidFill>
                <a:srgbClr val="000000"/>
              </a:solidFill>
              <a:prstDash val="solid"/>
              <a:round/>
            </a:ln>
            <a:effectLst/>
          </p:spPr>
          <p:txBody>
            <a:bodyPr wrap="square" lIns="45719" tIns="45719" rIns="45719" bIns="45719" numCol="1" anchor="ctr">
              <a:noAutofit/>
            </a:bodyPr>
            <a:lstStyle/>
            <a:p>
              <a:pPr/>
            </a:p>
          </p:txBody>
        </p:sp>
      </p:grpSp>
      <p:pic>
        <p:nvPicPr>
          <p:cNvPr id="276" name="Picture 5" descr="Picture 5"/>
          <p:cNvPicPr>
            <a:picLocks noChangeAspect="1"/>
          </p:cNvPicPr>
          <p:nvPr/>
        </p:nvPicPr>
        <p:blipFill>
          <a:blip r:embed="rId8">
            <a:extLst/>
          </a:blip>
          <a:srcRect l="0" t="2088" r="0" b="52459"/>
          <a:stretch>
            <a:fillRect/>
          </a:stretch>
        </p:blipFill>
        <p:spPr>
          <a:xfrm>
            <a:off x="424528" y="1352549"/>
            <a:ext cx="2212577" cy="1401989"/>
          </a:xfrm>
          <a:prstGeom prst="rect">
            <a:avLst/>
          </a:prstGeom>
          <a:ln w="12700">
            <a:miter lim="400000"/>
          </a:ln>
        </p:spPr>
      </p:pic>
      <p:pic>
        <p:nvPicPr>
          <p:cNvPr id="277" name="Picture 6" descr="Picture 6"/>
          <p:cNvPicPr>
            <a:picLocks noChangeAspect="1"/>
          </p:cNvPicPr>
          <p:nvPr/>
        </p:nvPicPr>
        <p:blipFill>
          <a:blip r:embed="rId9">
            <a:extLst/>
          </a:blip>
          <a:srcRect l="1058" t="7213" r="27182" b="34781"/>
          <a:stretch>
            <a:fillRect/>
          </a:stretch>
        </p:blipFill>
        <p:spPr>
          <a:xfrm>
            <a:off x="429755" y="3041032"/>
            <a:ext cx="2212576" cy="1201784"/>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Title 1"/>
          <p:cNvSpPr txBox="1"/>
          <p:nvPr>
            <p:ph type="title"/>
          </p:nvPr>
        </p:nvSpPr>
        <p:spPr>
          <a:prstGeom prst="rect">
            <a:avLst/>
          </a:prstGeom>
        </p:spPr>
        <p:txBody>
          <a:bodyPr/>
          <a:lstStyle/>
          <a:p>
            <a:pPr>
              <a:defRPr>
                <a:effectLst/>
              </a:defRPr>
            </a:pPr>
            <a:r>
              <a:t>PRICING</a:t>
            </a:r>
          </a:p>
        </p:txBody>
      </p:sp>
      <p:sp>
        <p:nvSpPr>
          <p:cNvPr id="437" name="Content Placeholder 2"/>
          <p:cNvSpPr txBox="1"/>
          <p:nvPr>
            <p:ph type="body" idx="1"/>
          </p:nvPr>
        </p:nvSpPr>
        <p:spPr>
          <a:xfrm>
            <a:off x="457200" y="1200151"/>
            <a:ext cx="8229600" cy="3394472"/>
          </a:xfrm>
          <a:prstGeom prst="rect">
            <a:avLst/>
          </a:prstGeom>
        </p:spPr>
        <p:txBody>
          <a:bodyPr/>
          <a:lstStyle/>
          <a:p>
            <a:pPr marL="457200" indent="-457200">
              <a:buFontTx/>
              <a:buAutoNum type="arabicParenR" startAt="1"/>
            </a:pPr>
            <a:r>
              <a:t>Calculators – No charge. Register to get links for your location</a:t>
            </a:r>
          </a:p>
          <a:p>
            <a:pPr marL="457200" indent="-457200">
              <a:buFontTx/>
              <a:buAutoNum type="arabicParenR" startAt="1"/>
            </a:pPr>
            <a:r>
              <a:t>Ratings – No charge. </a:t>
            </a:r>
          </a:p>
          <a:p>
            <a:pPr marL="457200" indent="-457200">
              <a:buFontTx/>
              <a:buAutoNum type="arabicParenR" startAt="1"/>
            </a:pPr>
            <a:r>
              <a:t>Educational Videos – No charge.</a:t>
            </a:r>
          </a:p>
          <a:p>
            <a:pPr marL="457200" indent="-457200">
              <a:buFontTx/>
              <a:buAutoNum type="arabicParenR" startAt="1"/>
            </a:pPr>
            <a:r>
              <a:t>Worksheets – Included with educational videos.</a:t>
            </a:r>
          </a:p>
          <a:p>
            <a:pPr marL="457200" indent="-457200">
              <a:buFontTx/>
              <a:buAutoNum type="arabicParenR" startAt="1"/>
            </a:pPr>
            <a:r>
              <a:t>Book – Use the above content and we’ll send you a signed copy.</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9" name="Picture 9" descr="Picture 9"/>
          <p:cNvPicPr>
            <a:picLocks noChangeAspect="1"/>
          </p:cNvPicPr>
          <p:nvPr/>
        </p:nvPicPr>
        <p:blipFill>
          <a:blip r:embed="rId2">
            <a:extLst/>
          </a:blip>
          <a:stretch>
            <a:fillRect/>
          </a:stretch>
        </p:blipFill>
        <p:spPr>
          <a:xfrm>
            <a:off x="-203538" y="58649"/>
            <a:ext cx="9530419" cy="4554513"/>
          </a:xfrm>
          <a:prstGeom prst="rect">
            <a:avLst/>
          </a:prstGeom>
          <a:ln w="12700">
            <a:miter lim="400000"/>
          </a:ln>
        </p:spPr>
      </p:pic>
      <p:sp>
        <p:nvSpPr>
          <p:cNvPr id="440" name="Rectangle 13"/>
          <p:cNvSpPr txBox="1"/>
          <p:nvPr/>
        </p:nvSpPr>
        <p:spPr>
          <a:xfrm>
            <a:off x="3050623" y="4715517"/>
            <a:ext cx="3022252"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solidFill>
                  <a:srgbClr val="0070C0"/>
                </a:solidFill>
              </a:defRPr>
            </a:lvl1pPr>
          </a:lstStyle>
          <a:p>
            <a:pPr/>
            <a:r>
              <a:t>www.valchoice.com/fin-lit</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2" name="Picture 2" descr="Picture 2"/>
          <p:cNvPicPr>
            <a:picLocks noChangeAspect="1"/>
          </p:cNvPicPr>
          <p:nvPr/>
        </p:nvPicPr>
        <p:blipFill>
          <a:blip r:embed="rId2">
            <a:extLst/>
          </a:blip>
          <a:stretch>
            <a:fillRect/>
          </a:stretch>
        </p:blipFill>
        <p:spPr>
          <a:xfrm>
            <a:off x="0" y="378827"/>
            <a:ext cx="9144000" cy="4385845"/>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Title 1"/>
          <p:cNvSpPr txBox="1"/>
          <p:nvPr>
            <p:ph type="title"/>
          </p:nvPr>
        </p:nvSpPr>
        <p:spPr>
          <a:prstGeom prst="rect">
            <a:avLst/>
          </a:prstGeom>
        </p:spPr>
        <p:txBody>
          <a:bodyPr/>
          <a:lstStyle>
            <a:lvl1pPr marL="171450" indent="-171450" algn="l">
              <a:spcBef>
                <a:spcPts val="300"/>
              </a:spcBef>
              <a:buSzPct val="100000"/>
              <a:buFont typeface="Arial"/>
              <a:buChar char="•"/>
              <a:defRPr sz="1600">
                <a:solidFill>
                  <a:srgbClr val="A6A6A6"/>
                </a:solidFill>
              </a:defRPr>
            </a:lvl1pPr>
          </a:lstStyle>
          <a:p>
            <a:pPr/>
            <a:r>
              <a:t>Ordering</a:t>
            </a:r>
          </a:p>
        </p:txBody>
      </p:sp>
      <p:sp>
        <p:nvSpPr>
          <p:cNvPr id="445" name="Content Placeholder 6"/>
          <p:cNvSpPr txBox="1"/>
          <p:nvPr>
            <p:ph type="body" sz="quarter" idx="1"/>
          </p:nvPr>
        </p:nvSpPr>
        <p:spPr>
          <a:xfrm>
            <a:off x="4245428" y="1048339"/>
            <a:ext cx="3874433" cy="1818429"/>
          </a:xfrm>
          <a:prstGeom prst="rect">
            <a:avLst/>
          </a:prstGeom>
        </p:spPr>
        <p:txBody>
          <a:bodyPr/>
          <a:lstStyle/>
          <a:p>
            <a:pPr marL="171450" indent="-171450">
              <a:spcBef>
                <a:spcPts val="300"/>
              </a:spcBef>
              <a:defRPr sz="1600">
                <a:solidFill>
                  <a:srgbClr val="A6A6A6"/>
                </a:solidFill>
              </a:defRPr>
            </a:pPr>
            <a:r>
              <a:t>Select your state</a:t>
            </a:r>
          </a:p>
          <a:p>
            <a:pPr marL="171450" indent="-171450">
              <a:spcBef>
                <a:spcPts val="300"/>
              </a:spcBef>
              <a:defRPr sz="1600">
                <a:solidFill>
                  <a:srgbClr val="A6A6A6"/>
                </a:solidFill>
              </a:defRPr>
            </a:pPr>
            <a:r>
              <a:t>Click “REGISTER NOW”</a:t>
            </a:r>
          </a:p>
        </p:txBody>
      </p:sp>
      <p:sp>
        <p:nvSpPr>
          <p:cNvPr id="446" name="Title 1"/>
          <p:cNvSpPr txBox="1"/>
          <p:nvPr/>
        </p:nvSpPr>
        <p:spPr>
          <a:xfrm>
            <a:off x="4291148" y="367458"/>
            <a:ext cx="4284619" cy="43706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defTabSz="914400">
              <a:defRPr sz="2400">
                <a:solidFill>
                  <a:srgbClr val="2F5897"/>
                </a:solidFill>
                <a:latin typeface="Arial"/>
                <a:ea typeface="Arial"/>
                <a:cs typeface="Arial"/>
                <a:sym typeface="Arial"/>
              </a:defRPr>
            </a:lvl1pPr>
          </a:lstStyle>
          <a:p>
            <a:pPr/>
            <a:r>
              <a:t>STEP #1: ORDERING</a:t>
            </a:r>
          </a:p>
        </p:txBody>
      </p:sp>
      <p:pic>
        <p:nvPicPr>
          <p:cNvPr id="447" name="Picture 10" descr="Picture 10"/>
          <p:cNvPicPr>
            <a:picLocks noChangeAspect="1"/>
          </p:cNvPicPr>
          <p:nvPr/>
        </p:nvPicPr>
        <p:blipFill>
          <a:blip r:embed="rId2">
            <a:extLst/>
          </a:blip>
          <a:stretch>
            <a:fillRect/>
          </a:stretch>
        </p:blipFill>
        <p:spPr>
          <a:xfrm>
            <a:off x="0" y="0"/>
            <a:ext cx="3911797" cy="5143500"/>
          </a:xfrm>
          <a:prstGeom prst="rect">
            <a:avLst/>
          </a:prstGeom>
          <a:ln w="12700">
            <a:miter lim="400000"/>
          </a:ln>
          <a:effectLst>
            <a:outerShdw sx="100000" sy="100000" kx="0" ky="0" algn="b" rotWithShape="0" blurRad="292100" dist="139700" dir="2700000">
              <a:srgbClr val="333333">
                <a:alpha val="64999"/>
              </a:srgbClr>
            </a:outerShdw>
          </a:effectLst>
        </p:spPr>
      </p:pic>
      <p:pic>
        <p:nvPicPr>
          <p:cNvPr id="448" name="Picture 7" descr="Picture 7"/>
          <p:cNvPicPr>
            <a:picLocks noChangeAspect="1"/>
          </p:cNvPicPr>
          <p:nvPr/>
        </p:nvPicPr>
        <p:blipFill>
          <a:blip r:embed="rId3">
            <a:extLst/>
          </a:blip>
          <a:stretch>
            <a:fillRect/>
          </a:stretch>
        </p:blipFill>
        <p:spPr>
          <a:xfrm>
            <a:off x="141110" y="394189"/>
            <a:ext cx="3628920" cy="4342403"/>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0" name="Picture 4" descr="Picture 4"/>
          <p:cNvPicPr>
            <a:picLocks noChangeAspect="1"/>
          </p:cNvPicPr>
          <p:nvPr/>
        </p:nvPicPr>
        <p:blipFill>
          <a:blip r:embed="rId2">
            <a:extLst/>
          </a:blip>
          <a:stretch>
            <a:fillRect/>
          </a:stretch>
        </p:blipFill>
        <p:spPr>
          <a:xfrm>
            <a:off x="0" y="0"/>
            <a:ext cx="3911797" cy="5143500"/>
          </a:xfrm>
          <a:prstGeom prst="rect">
            <a:avLst/>
          </a:prstGeom>
          <a:ln w="12700">
            <a:miter lim="400000"/>
          </a:ln>
          <a:effectLst>
            <a:outerShdw sx="100000" sy="100000" kx="0" ky="0" algn="b" rotWithShape="0" blurRad="292100" dist="139700" dir="2700000">
              <a:srgbClr val="333333">
                <a:alpha val="64999"/>
              </a:srgbClr>
            </a:outerShdw>
          </a:effectLst>
        </p:spPr>
      </p:pic>
      <p:sp>
        <p:nvSpPr>
          <p:cNvPr id="451" name="Content Placeholder 2"/>
          <p:cNvSpPr txBox="1"/>
          <p:nvPr>
            <p:ph type="body" sz="half" idx="1"/>
          </p:nvPr>
        </p:nvSpPr>
        <p:spPr>
          <a:xfrm>
            <a:off x="4286611" y="869854"/>
            <a:ext cx="4038601" cy="3394472"/>
          </a:xfrm>
          <a:prstGeom prst="rect">
            <a:avLst/>
          </a:prstGeom>
        </p:spPr>
        <p:txBody>
          <a:bodyPr/>
          <a:lstStyle/>
          <a:p>
            <a:pPr marL="171450" indent="-171450">
              <a:spcBef>
                <a:spcPts val="300"/>
              </a:spcBef>
              <a:defRPr sz="1600">
                <a:solidFill>
                  <a:srgbClr val="A6A6A6"/>
                </a:solidFill>
              </a:defRPr>
            </a:pPr>
            <a:r>
              <a:t>Fill in name</a:t>
            </a:r>
          </a:p>
          <a:p>
            <a:pPr marL="171450" indent="-171450">
              <a:spcBef>
                <a:spcPts val="300"/>
              </a:spcBef>
              <a:defRPr sz="1600">
                <a:solidFill>
                  <a:srgbClr val="A6A6A6"/>
                </a:solidFill>
              </a:defRPr>
            </a:pPr>
            <a:r>
              <a:t>Email</a:t>
            </a:r>
          </a:p>
          <a:p>
            <a:pPr marL="171450" indent="-171450">
              <a:spcBef>
                <a:spcPts val="300"/>
              </a:spcBef>
              <a:defRPr sz="1600">
                <a:solidFill>
                  <a:srgbClr val="A6A6A6"/>
                </a:solidFill>
              </a:defRPr>
            </a:pPr>
            <a:r>
              <a:t>Title</a:t>
            </a:r>
          </a:p>
          <a:p>
            <a:pPr marL="171450" indent="-171450">
              <a:spcBef>
                <a:spcPts val="300"/>
              </a:spcBef>
              <a:defRPr sz="1600">
                <a:solidFill>
                  <a:srgbClr val="A6A6A6"/>
                </a:solidFill>
              </a:defRPr>
            </a:pPr>
            <a:r>
              <a:t>Service area size</a:t>
            </a:r>
          </a:p>
        </p:txBody>
      </p:sp>
      <p:sp>
        <p:nvSpPr>
          <p:cNvPr id="452" name="Title 1"/>
          <p:cNvSpPr txBox="1"/>
          <p:nvPr/>
        </p:nvSpPr>
        <p:spPr>
          <a:xfrm>
            <a:off x="4291148" y="367458"/>
            <a:ext cx="4284619" cy="43706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defTabSz="914400">
              <a:defRPr sz="2400">
                <a:solidFill>
                  <a:srgbClr val="2F5897"/>
                </a:solidFill>
                <a:latin typeface="Arial"/>
                <a:ea typeface="Arial"/>
                <a:cs typeface="Arial"/>
                <a:sym typeface="Arial"/>
              </a:defRPr>
            </a:lvl1pPr>
          </a:lstStyle>
          <a:p>
            <a:pPr/>
            <a:r>
              <a:t>STEP #2: ORDERING</a:t>
            </a:r>
          </a:p>
        </p:txBody>
      </p:sp>
      <p:pic>
        <p:nvPicPr>
          <p:cNvPr id="453" name="Picture 10" descr="Picture 10"/>
          <p:cNvPicPr>
            <a:picLocks noChangeAspect="1"/>
          </p:cNvPicPr>
          <p:nvPr/>
        </p:nvPicPr>
        <p:blipFill>
          <a:blip r:embed="rId3">
            <a:extLst/>
          </a:blip>
          <a:stretch>
            <a:fillRect/>
          </a:stretch>
        </p:blipFill>
        <p:spPr>
          <a:xfrm>
            <a:off x="40338" y="519857"/>
            <a:ext cx="3831118" cy="3744469"/>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5" name="Picture 5" descr="Picture 5"/>
          <p:cNvPicPr>
            <a:picLocks noChangeAspect="1"/>
          </p:cNvPicPr>
          <p:nvPr/>
        </p:nvPicPr>
        <p:blipFill>
          <a:blip r:embed="rId2">
            <a:extLst/>
          </a:blip>
          <a:stretch>
            <a:fillRect/>
          </a:stretch>
        </p:blipFill>
        <p:spPr>
          <a:xfrm>
            <a:off x="0" y="0"/>
            <a:ext cx="3911797" cy="5143500"/>
          </a:xfrm>
          <a:prstGeom prst="rect">
            <a:avLst/>
          </a:prstGeom>
          <a:ln w="12700">
            <a:miter lim="400000"/>
          </a:ln>
          <a:effectLst>
            <a:outerShdw sx="100000" sy="100000" kx="0" ky="0" algn="b" rotWithShape="0" blurRad="292100" dist="139700" dir="2700000">
              <a:srgbClr val="333333">
                <a:alpha val="64999"/>
              </a:srgbClr>
            </a:outerShdw>
          </a:effectLst>
        </p:spPr>
      </p:pic>
      <p:sp>
        <p:nvSpPr>
          <p:cNvPr id="456" name="Title 1"/>
          <p:cNvSpPr txBox="1"/>
          <p:nvPr/>
        </p:nvSpPr>
        <p:spPr>
          <a:xfrm>
            <a:off x="4291148" y="367458"/>
            <a:ext cx="4284619" cy="43706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defTabSz="914400">
              <a:defRPr sz="2400">
                <a:solidFill>
                  <a:srgbClr val="2F5897"/>
                </a:solidFill>
                <a:latin typeface="Arial"/>
                <a:ea typeface="Arial"/>
                <a:cs typeface="Arial"/>
                <a:sym typeface="Arial"/>
              </a:defRPr>
            </a:lvl1pPr>
          </a:lstStyle>
          <a:p>
            <a:pPr/>
            <a:r>
              <a:t>STEP #3: ORDERING</a:t>
            </a:r>
          </a:p>
        </p:txBody>
      </p:sp>
      <p:pic>
        <p:nvPicPr>
          <p:cNvPr id="457" name="Content Placeholder 13" descr="Content Placeholder 13"/>
          <p:cNvPicPr>
            <a:picLocks noChangeAspect="1"/>
          </p:cNvPicPr>
          <p:nvPr/>
        </p:nvPicPr>
        <p:blipFill>
          <a:blip r:embed="rId3">
            <a:extLst/>
          </a:blip>
          <a:stretch>
            <a:fillRect/>
          </a:stretch>
        </p:blipFill>
        <p:spPr>
          <a:xfrm>
            <a:off x="146085" y="293877"/>
            <a:ext cx="3612343" cy="1875408"/>
          </a:xfrm>
          <a:prstGeom prst="rect">
            <a:avLst/>
          </a:prstGeom>
          <a:ln w="12700">
            <a:miter lim="400000"/>
          </a:ln>
        </p:spPr>
      </p:pic>
      <p:sp>
        <p:nvSpPr>
          <p:cNvPr id="458" name="Content Placeholder 4"/>
          <p:cNvSpPr txBox="1"/>
          <p:nvPr>
            <p:ph type="body" sz="half" idx="1"/>
          </p:nvPr>
        </p:nvSpPr>
        <p:spPr>
          <a:xfrm>
            <a:off x="4245428" y="456114"/>
            <a:ext cx="4038601" cy="3394472"/>
          </a:xfrm>
          <a:prstGeom prst="rect">
            <a:avLst/>
          </a:prstGeom>
        </p:spPr>
        <p:txBody>
          <a:bodyPr/>
          <a:lstStyle/>
          <a:p>
            <a:pPr marL="171450" indent="-171450">
              <a:defRPr sz="1600">
                <a:solidFill>
                  <a:srgbClr val="A6A6A6"/>
                </a:solidFill>
              </a:defRPr>
            </a:pPr>
          </a:p>
          <a:p>
            <a:pPr marL="171450" indent="-171450">
              <a:defRPr sz="1600">
                <a:solidFill>
                  <a:srgbClr val="A6A6A6"/>
                </a:solidFill>
              </a:defRPr>
            </a:pPr>
          </a:p>
          <a:p>
            <a:pPr marL="171450" indent="-171450">
              <a:spcBef>
                <a:spcPts val="300"/>
              </a:spcBef>
              <a:defRPr sz="1600">
                <a:solidFill>
                  <a:srgbClr val="A6A6A6"/>
                </a:solidFill>
              </a:defRPr>
            </a:pPr>
            <a:r>
              <a:t>No charge order</a:t>
            </a:r>
          </a:p>
          <a:p>
            <a:pPr marL="171450" indent="-171450">
              <a:spcBef>
                <a:spcPts val="300"/>
              </a:spcBef>
              <a:defRPr sz="1600">
                <a:solidFill>
                  <a:srgbClr val="A6A6A6"/>
                </a:solidFill>
              </a:defRPr>
            </a:pPr>
            <a:r>
              <a:t>No recurring charge</a:t>
            </a:r>
          </a:p>
          <a:p>
            <a:pPr marL="171450" indent="-171450">
              <a:spcBef>
                <a:spcPts val="300"/>
              </a:spcBef>
              <a:defRPr sz="1600">
                <a:solidFill>
                  <a:srgbClr val="A6A6A6"/>
                </a:solidFill>
              </a:defRPr>
            </a:pPr>
            <a:r>
              <a:t>Accept terms</a:t>
            </a:r>
          </a:p>
          <a:p>
            <a:pPr marL="171450" indent="-171450">
              <a:spcBef>
                <a:spcPts val="300"/>
              </a:spcBef>
              <a:defRPr sz="1600">
                <a:solidFill>
                  <a:srgbClr val="A6A6A6"/>
                </a:solidFill>
              </a:defRPr>
            </a:pPr>
            <a:r>
              <a:t>Click ”REGISTER NOW”</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0" name="Picture 4" descr="Picture 4"/>
          <p:cNvPicPr>
            <a:picLocks noChangeAspect="1"/>
          </p:cNvPicPr>
          <p:nvPr/>
        </p:nvPicPr>
        <p:blipFill>
          <a:blip r:embed="rId2">
            <a:extLst/>
          </a:blip>
          <a:stretch>
            <a:fillRect/>
          </a:stretch>
        </p:blipFill>
        <p:spPr>
          <a:xfrm>
            <a:off x="0" y="0"/>
            <a:ext cx="3911797" cy="5143500"/>
          </a:xfrm>
          <a:prstGeom prst="rect">
            <a:avLst/>
          </a:prstGeom>
          <a:ln w="12700">
            <a:miter lim="400000"/>
          </a:ln>
          <a:effectLst>
            <a:outerShdw sx="100000" sy="100000" kx="0" ky="0" algn="b" rotWithShape="0" blurRad="292100" dist="139700" dir="2700000">
              <a:srgbClr val="333333">
                <a:alpha val="64999"/>
              </a:srgbClr>
            </a:outerShdw>
          </a:effectLst>
        </p:spPr>
      </p:pic>
      <p:sp>
        <p:nvSpPr>
          <p:cNvPr id="461" name="Title 1"/>
          <p:cNvSpPr txBox="1"/>
          <p:nvPr/>
        </p:nvSpPr>
        <p:spPr>
          <a:xfrm>
            <a:off x="4291148" y="367458"/>
            <a:ext cx="4284619" cy="43706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defTabSz="914400">
              <a:defRPr sz="2400">
                <a:solidFill>
                  <a:srgbClr val="2F5897"/>
                </a:solidFill>
                <a:latin typeface="Arial"/>
                <a:ea typeface="Arial"/>
                <a:cs typeface="Arial"/>
                <a:sym typeface="Arial"/>
              </a:defRPr>
            </a:lvl1pPr>
          </a:lstStyle>
          <a:p>
            <a:pPr/>
            <a:r>
              <a:t>STEP #4: ORDERING</a:t>
            </a:r>
          </a:p>
        </p:txBody>
      </p:sp>
      <p:sp>
        <p:nvSpPr>
          <p:cNvPr id="462" name="Content Placeholder 2"/>
          <p:cNvSpPr txBox="1"/>
          <p:nvPr>
            <p:ph type="body" sz="half" idx="1"/>
          </p:nvPr>
        </p:nvSpPr>
        <p:spPr>
          <a:xfrm>
            <a:off x="4283135" y="925483"/>
            <a:ext cx="4038601" cy="3394473"/>
          </a:xfrm>
          <a:prstGeom prst="rect">
            <a:avLst/>
          </a:prstGeom>
        </p:spPr>
        <p:txBody>
          <a:bodyPr/>
          <a:lstStyle>
            <a:lvl1pPr marL="171450" indent="-171450">
              <a:spcBef>
                <a:spcPts val="300"/>
              </a:spcBef>
              <a:defRPr sz="1600">
                <a:solidFill>
                  <a:srgbClr val="A6A6A6"/>
                </a:solidFill>
              </a:defRPr>
            </a:lvl1pPr>
          </a:lstStyle>
          <a:p>
            <a:pPr/>
            <a:r>
              <a:t>Click ”GET CONTENT”</a:t>
            </a:r>
          </a:p>
        </p:txBody>
      </p:sp>
      <p:pic>
        <p:nvPicPr>
          <p:cNvPr id="463" name="Content Placeholder 5" descr="Content Placeholder 5"/>
          <p:cNvPicPr>
            <a:picLocks noChangeAspect="1"/>
          </p:cNvPicPr>
          <p:nvPr/>
        </p:nvPicPr>
        <p:blipFill>
          <a:blip r:embed="rId3">
            <a:extLst/>
          </a:blip>
          <a:stretch>
            <a:fillRect/>
          </a:stretch>
        </p:blipFill>
        <p:spPr>
          <a:xfrm>
            <a:off x="62583" y="197379"/>
            <a:ext cx="3849214" cy="2851039"/>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5" name="Picture 6" descr="Picture 6"/>
          <p:cNvPicPr>
            <a:picLocks noChangeAspect="1"/>
          </p:cNvPicPr>
          <p:nvPr/>
        </p:nvPicPr>
        <p:blipFill>
          <a:blip r:embed="rId2">
            <a:extLst/>
          </a:blip>
          <a:stretch>
            <a:fillRect/>
          </a:stretch>
        </p:blipFill>
        <p:spPr>
          <a:xfrm>
            <a:off x="0" y="0"/>
            <a:ext cx="3911797" cy="5143500"/>
          </a:xfrm>
          <a:prstGeom prst="rect">
            <a:avLst/>
          </a:prstGeom>
          <a:ln w="12700">
            <a:miter lim="400000"/>
          </a:ln>
          <a:effectLst>
            <a:outerShdw sx="100000" sy="100000" kx="0" ky="0" algn="b" rotWithShape="0" blurRad="292100" dist="139700" dir="2700000">
              <a:srgbClr val="333333">
                <a:alpha val="64999"/>
              </a:srgbClr>
            </a:outerShdw>
          </a:effectLst>
        </p:spPr>
      </p:pic>
      <p:sp>
        <p:nvSpPr>
          <p:cNvPr id="466" name="Rectangle 12"/>
          <p:cNvSpPr/>
          <p:nvPr/>
        </p:nvSpPr>
        <p:spPr>
          <a:xfrm>
            <a:off x="5425364" y="3274176"/>
            <a:ext cx="1138845" cy="315884"/>
          </a:xfrm>
          <a:prstGeom prst="rect">
            <a:avLst/>
          </a:prstGeom>
          <a:solidFill>
            <a:srgbClr val="FFFFFF"/>
          </a:solidFill>
          <a:ln w="28575">
            <a:solidFill>
              <a:srgbClr val="FFFFFF"/>
            </a:solidFill>
          </a:ln>
        </p:spPr>
        <p:txBody>
          <a:bodyPr lIns="45719" rIns="45719" anchor="ctr"/>
          <a:lstStyle/>
          <a:p>
            <a:pPr algn="ctr">
              <a:defRPr>
                <a:solidFill>
                  <a:srgbClr val="FFFFFF"/>
                </a:solidFill>
              </a:defRPr>
            </a:pPr>
          </a:p>
        </p:txBody>
      </p:sp>
      <p:sp>
        <p:nvSpPr>
          <p:cNvPr id="467" name="Title 1"/>
          <p:cNvSpPr txBox="1"/>
          <p:nvPr/>
        </p:nvSpPr>
        <p:spPr>
          <a:xfrm>
            <a:off x="4291148" y="367458"/>
            <a:ext cx="4468803" cy="437069"/>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defTabSz="914400">
              <a:defRPr sz="2400">
                <a:solidFill>
                  <a:srgbClr val="2F5897"/>
                </a:solidFill>
                <a:latin typeface="Arial"/>
                <a:ea typeface="Arial"/>
                <a:cs typeface="Arial"/>
                <a:sym typeface="Arial"/>
              </a:defRPr>
            </a:lvl1pPr>
          </a:lstStyle>
          <a:p>
            <a:pPr/>
            <a:r>
              <a:t>STEP #5: POST ON WEBSITE</a:t>
            </a:r>
          </a:p>
        </p:txBody>
      </p:sp>
      <p:sp>
        <p:nvSpPr>
          <p:cNvPr id="468" name="Content Placeholder 2"/>
          <p:cNvSpPr txBox="1"/>
          <p:nvPr/>
        </p:nvSpPr>
        <p:spPr>
          <a:xfrm>
            <a:off x="4328855" y="925483"/>
            <a:ext cx="3947160" cy="5419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171450" indent="-171450" defTabSz="914400">
              <a:spcBef>
                <a:spcPts val="300"/>
              </a:spcBef>
              <a:buSzPct val="100000"/>
              <a:buFont typeface="Arial"/>
              <a:buChar char="•"/>
              <a:defRPr sz="1600">
                <a:solidFill>
                  <a:srgbClr val="A6A6A6"/>
                </a:solidFill>
                <a:latin typeface="Arial"/>
                <a:ea typeface="Arial"/>
                <a:cs typeface="Arial"/>
                <a:sym typeface="Arial"/>
              </a:defRPr>
            </a:lvl1pPr>
          </a:lstStyle>
          <a:p>
            <a:pPr/>
            <a:r>
              <a:t>Copy your links for pasting into your library’s website</a:t>
            </a:r>
          </a:p>
        </p:txBody>
      </p:sp>
      <p:pic>
        <p:nvPicPr>
          <p:cNvPr id="469" name="Picture 14" descr="Picture 14"/>
          <p:cNvPicPr>
            <a:picLocks noChangeAspect="1"/>
          </p:cNvPicPr>
          <p:nvPr/>
        </p:nvPicPr>
        <p:blipFill>
          <a:blip r:embed="rId3">
            <a:extLst/>
          </a:blip>
          <a:stretch>
            <a:fillRect/>
          </a:stretch>
        </p:blipFill>
        <p:spPr>
          <a:xfrm>
            <a:off x="73941" y="423187"/>
            <a:ext cx="3763914" cy="2850989"/>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Title 1"/>
          <p:cNvSpPr txBox="1"/>
          <p:nvPr>
            <p:ph type="title"/>
          </p:nvPr>
        </p:nvSpPr>
        <p:spPr>
          <a:prstGeom prst="rect">
            <a:avLst/>
          </a:prstGeom>
        </p:spPr>
        <p:txBody>
          <a:bodyPr/>
          <a:lstStyle/>
          <a:p>
            <a:pPr>
              <a:defRPr>
                <a:effectLst/>
              </a:defRPr>
            </a:pPr>
            <a:r>
              <a:t>ACCESSING VIDEOS</a:t>
            </a:r>
          </a:p>
        </p:txBody>
      </p:sp>
      <p:sp>
        <p:nvSpPr>
          <p:cNvPr id="472" name="TextBox 5"/>
          <p:cNvSpPr txBox="1"/>
          <p:nvPr/>
        </p:nvSpPr>
        <p:spPr>
          <a:xfrm>
            <a:off x="1545505" y="826953"/>
            <a:ext cx="6052988"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u="sng">
                <a:solidFill>
                  <a:srgbClr val="3399FF"/>
                </a:solidFill>
                <a:uFill>
                  <a:solidFill>
                    <a:srgbClr val="3399FF"/>
                  </a:solidFill>
                </a:uFill>
                <a:hlinkClick r:id="rId2" invalidUrl="" action="" tgtFrame="" tooltip="" history="1" highlightClick="0" endSnd="0"/>
              </a:defRPr>
            </a:lvl1pPr>
          </a:lstStyle>
          <a:p>
            <a:pPr>
              <a:defRPr u="none">
                <a:solidFill>
                  <a:srgbClr val="000000"/>
                </a:solidFill>
                <a:uFillTx/>
              </a:defRPr>
            </a:pPr>
            <a:r>
              <a:rPr u="sng">
                <a:solidFill>
                  <a:srgbClr val="3399FF"/>
                </a:solidFill>
                <a:uFill>
                  <a:solidFill>
                    <a:srgbClr val="3399FF"/>
                  </a:solidFill>
                </a:uFill>
                <a:hlinkClick r:id="rId2" invalidUrl="" action="" tgtFrame="" tooltip="" history="1" highlightClick="0" endSnd="0"/>
              </a:rPr>
              <a:t>https://my.nicheacademy.com/valchoiceacademy</a:t>
            </a:r>
          </a:p>
        </p:txBody>
      </p:sp>
      <p:pic>
        <p:nvPicPr>
          <p:cNvPr id="473" name="Picture 6" descr="Picture 6"/>
          <p:cNvPicPr>
            <a:picLocks noChangeAspect="1"/>
          </p:cNvPicPr>
          <p:nvPr/>
        </p:nvPicPr>
        <p:blipFill>
          <a:blip r:embed="rId3">
            <a:extLst/>
          </a:blip>
          <a:stretch>
            <a:fillRect/>
          </a:stretch>
        </p:blipFill>
        <p:spPr>
          <a:xfrm>
            <a:off x="82296" y="1314087"/>
            <a:ext cx="8979408" cy="3278198"/>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Title 1"/>
          <p:cNvSpPr txBox="1"/>
          <p:nvPr>
            <p:ph type="title"/>
          </p:nvPr>
        </p:nvSpPr>
        <p:spPr>
          <a:xfrm>
            <a:off x="457200" y="-481883"/>
            <a:ext cx="8229600" cy="1200151"/>
          </a:xfrm>
          <a:prstGeom prst="rect">
            <a:avLst/>
          </a:prstGeom>
        </p:spPr>
        <p:txBody>
          <a:bodyPr/>
          <a:lstStyle/>
          <a:p>
            <a:pPr>
              <a:defRPr>
                <a:effectLst/>
              </a:defRPr>
            </a:pPr>
            <a:r>
              <a:t>PLACING THE CONTENT</a:t>
            </a:r>
          </a:p>
        </p:txBody>
      </p:sp>
      <p:pic>
        <p:nvPicPr>
          <p:cNvPr id="476" name="Picture 3" descr="Picture 3"/>
          <p:cNvPicPr>
            <a:picLocks noChangeAspect="1"/>
          </p:cNvPicPr>
          <p:nvPr/>
        </p:nvPicPr>
        <p:blipFill>
          <a:blip r:embed="rId2">
            <a:extLst/>
          </a:blip>
          <a:stretch>
            <a:fillRect/>
          </a:stretch>
        </p:blipFill>
        <p:spPr>
          <a:xfrm>
            <a:off x="0" y="944259"/>
            <a:ext cx="9144000" cy="419924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Footer Placeholder 2"/>
          <p:cNvSpPr txBox="1"/>
          <p:nvPr/>
        </p:nvSpPr>
        <p:spPr>
          <a:xfrm>
            <a:off x="450893" y="4767262"/>
            <a:ext cx="2756537"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solidFill>
                  <a:srgbClr val="808080"/>
                </a:solidFill>
              </a:defRPr>
            </a:lvl1pPr>
          </a:lstStyle>
          <a:p>
            <a:pPr/>
            <a:r>
              <a:t>UNDER EMBARGO UNTIL JAN. 26, 2016</a:t>
            </a:r>
          </a:p>
        </p:txBody>
      </p:sp>
      <p:sp>
        <p:nvSpPr>
          <p:cNvPr id="280"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THE PROBLEM FACED BY CONSUMERS</a:t>
            </a:r>
          </a:p>
        </p:txBody>
      </p:sp>
      <p:sp>
        <p:nvSpPr>
          <p:cNvPr id="281" name="Slide Number Placeholder 3"/>
          <p:cNvSpPr txBox="1"/>
          <p:nvPr>
            <p:ph type="sldNum" sz="quarter" idx="4294967295"/>
          </p:nvPr>
        </p:nvSpPr>
        <p:spPr>
          <a:xfrm>
            <a:off x="8755169" y="4808980"/>
            <a:ext cx="138196"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2" name="Text Placeholder 5"/>
          <p:cNvSpPr txBox="1"/>
          <p:nvPr>
            <p:ph type="body" sz="half" idx="1"/>
          </p:nvPr>
        </p:nvSpPr>
        <p:spPr>
          <a:xfrm>
            <a:off x="4245428" y="1925998"/>
            <a:ext cx="4047431" cy="2841264"/>
          </a:xfrm>
          <a:prstGeom prst="rect">
            <a:avLst/>
          </a:prstGeom>
        </p:spPr>
        <p:txBody>
          <a:bodyPr/>
          <a:lstStyle/>
          <a:p>
            <a:pPr marL="171450" indent="-171450">
              <a:spcBef>
                <a:spcPts val="300"/>
              </a:spcBef>
              <a:buSzPct val="100000"/>
              <a:buFont typeface="Arial"/>
              <a:buChar char="•"/>
              <a:defRPr sz="1600"/>
            </a:pPr>
            <a:r>
              <a:t>The pandemic changed everything including insurance needs </a:t>
            </a:r>
          </a:p>
          <a:p>
            <a:pPr marL="171450" indent="-171450">
              <a:spcBef>
                <a:spcPts val="300"/>
              </a:spcBef>
              <a:buSzPct val="100000"/>
              <a:buFont typeface="Arial"/>
              <a:buChar char="•"/>
              <a:defRPr sz="1600"/>
            </a:pPr>
            <a:r>
              <a:t>Prices range widely (10x differences)</a:t>
            </a:r>
          </a:p>
          <a:p>
            <a:pPr marL="171450" indent="-171450">
              <a:spcBef>
                <a:spcPts val="300"/>
              </a:spcBef>
              <a:buSzPct val="100000"/>
              <a:buFont typeface="Arial"/>
              <a:buChar char="•"/>
              <a:defRPr sz="1600"/>
            </a:pPr>
            <a:r>
              <a:t>No transparency with large claims often not paid</a:t>
            </a:r>
          </a:p>
          <a:p>
            <a:pPr marL="171450" indent="-171450">
              <a:spcBef>
                <a:spcPts val="300"/>
              </a:spcBef>
              <a:buSzPct val="100000"/>
              <a:buFont typeface="Arial"/>
              <a:buChar char="•"/>
              <a:defRPr sz="1600"/>
            </a:pPr>
            <a:r>
              <a:t>Huge advertising spends can mislead consumers</a:t>
            </a:r>
          </a:p>
          <a:p>
            <a:pPr marL="171450" indent="-171450">
              <a:spcBef>
                <a:spcPts val="300"/>
              </a:spcBef>
              <a:buSzPct val="100000"/>
              <a:buFont typeface="Arial"/>
              <a:buChar char="•"/>
              <a:defRPr sz="1600"/>
            </a:pPr>
            <a:r>
              <a:t>Online purchases result in poorly insured shoppers</a:t>
            </a:r>
          </a:p>
          <a:p>
            <a:pPr marL="171450" indent="-171450">
              <a:spcBef>
                <a:spcPts val="300"/>
              </a:spcBef>
              <a:buSzPct val="100000"/>
              <a:buFont typeface="Arial"/>
              <a:buChar char="•"/>
              <a:defRPr sz="1600"/>
            </a:pPr>
            <a:r>
              <a:t>Choosing the wrong insurance is financially catastrophic</a:t>
            </a:r>
          </a:p>
        </p:txBody>
      </p:sp>
      <p:sp>
        <p:nvSpPr>
          <p:cNvPr id="283" name="Text Placeholder 9"/>
          <p:cNvSpPr/>
          <p:nvPr>
            <p:ph type="body" idx="15"/>
          </p:nvPr>
        </p:nvSpPr>
        <p:spPr>
          <a:xfrm>
            <a:off x="4245428" y="385949"/>
            <a:ext cx="3810001" cy="323851"/>
          </a:xfrm>
          <a:prstGeom prst="rect">
            <a:avLst/>
          </a:prstGeom>
          <a:extLst>
            <a:ext uri="{C572A759-6A51-4108-AA02-DFA0A04FC94B}">
              <ma14:wrappingTextBoxFlag xmlns:ma14="http://schemas.microsoft.com/office/mac/drawingml/2011/main" val="1"/>
            </a:ext>
          </a:extLst>
        </p:spPr>
        <p:txBody>
          <a:bodyPr/>
          <a:lstStyle>
            <a:lvl1pPr marL="0" indent="0" defTabSz="896111">
              <a:spcBef>
                <a:spcPts val="200"/>
              </a:spcBef>
              <a:buSzTx/>
              <a:buFontTx/>
              <a:buNone/>
              <a:defRPr b="1" sz="1176">
                <a:solidFill>
                  <a:srgbClr val="0070C0"/>
                </a:solidFill>
              </a:defRPr>
            </a:lvl1pPr>
          </a:lstStyle>
          <a:p>
            <a:pPr/>
            <a:r>
              <a:t>Why is buying insurance so difficult and confusing?</a:t>
            </a:r>
          </a:p>
        </p:txBody>
      </p:sp>
      <p:pic>
        <p:nvPicPr>
          <p:cNvPr id="284" name="Picture 7" descr="Picture 7"/>
          <p:cNvPicPr>
            <a:picLocks noChangeAspect="1"/>
          </p:cNvPicPr>
          <p:nvPr/>
        </p:nvPicPr>
        <p:blipFill>
          <a:blip r:embed="rId2">
            <a:extLst/>
          </a:blip>
          <a:srcRect l="0" t="0" r="1446" b="0"/>
          <a:stretch>
            <a:fillRect/>
          </a:stretch>
        </p:blipFill>
        <p:spPr>
          <a:xfrm>
            <a:off x="-1" y="-25874"/>
            <a:ext cx="3913635" cy="5459582"/>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Title 1"/>
          <p:cNvSpPr txBox="1"/>
          <p:nvPr>
            <p:ph type="title"/>
          </p:nvPr>
        </p:nvSpPr>
        <p:spPr>
          <a:prstGeom prst="rect">
            <a:avLst/>
          </a:prstGeom>
        </p:spPr>
        <p:txBody>
          <a:bodyPr/>
          <a:lstStyle/>
          <a:p>
            <a:pPr/>
            <a:r>
              <a:t>INSURANCE</a:t>
            </a:r>
          </a:p>
        </p:txBody>
      </p:sp>
      <p:sp>
        <p:nvSpPr>
          <p:cNvPr id="479" name="Content Placeholder 2"/>
          <p:cNvSpPr txBox="1"/>
          <p:nvPr>
            <p:ph type="body" sz="half" idx="1"/>
          </p:nvPr>
        </p:nvSpPr>
        <p:spPr>
          <a:xfrm>
            <a:off x="4648200" y="1200151"/>
            <a:ext cx="4038600" cy="3394472"/>
          </a:xfrm>
          <a:prstGeom prst="rect">
            <a:avLst/>
          </a:prstGeom>
        </p:spPr>
        <p:txBody>
          <a:bodyPr/>
          <a:lstStyle/>
          <a:p>
            <a:pPr/>
          </a:p>
          <a:p>
            <a:pPr/>
            <a:r>
              <a:t>Virtual programming during MSW</a:t>
            </a:r>
          </a:p>
          <a:p>
            <a:pPr/>
            <a:r>
              <a:t>First come, first served</a:t>
            </a:r>
          </a:p>
        </p:txBody>
      </p:sp>
      <p:pic>
        <p:nvPicPr>
          <p:cNvPr id="480" name="Content Placeholder 5" descr="Content Placeholder 5"/>
          <p:cNvPicPr>
            <a:picLocks noChangeAspect="1"/>
          </p:cNvPicPr>
          <p:nvPr/>
        </p:nvPicPr>
        <p:blipFill>
          <a:blip r:embed="rId2">
            <a:extLst/>
          </a:blip>
          <a:stretch>
            <a:fillRect/>
          </a:stretch>
        </p:blipFill>
        <p:spPr>
          <a:xfrm>
            <a:off x="365125" y="1553107"/>
            <a:ext cx="4041775" cy="2688161"/>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Footer Placeholder 2"/>
          <p:cNvSpPr txBox="1"/>
          <p:nvPr/>
        </p:nvSpPr>
        <p:spPr>
          <a:xfrm>
            <a:off x="450893" y="4767262"/>
            <a:ext cx="2756537"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solidFill>
                  <a:srgbClr val="808080"/>
                </a:solidFill>
              </a:defRPr>
            </a:lvl1pPr>
          </a:lstStyle>
          <a:p>
            <a:pPr/>
            <a:r>
              <a:t>UNDER EMBARGO UNTIL JAN. 26, 2016</a:t>
            </a:r>
          </a:p>
        </p:txBody>
      </p:sp>
      <p:sp>
        <p:nvSpPr>
          <p:cNvPr id="483"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THE VALCHOICE CAR INSURANCE CALCULATOR</a:t>
            </a:r>
          </a:p>
        </p:txBody>
      </p:sp>
      <p:sp>
        <p:nvSpPr>
          <p:cNvPr id="484" name="Slide Number Placeholder 3"/>
          <p:cNvSpPr txBox="1"/>
          <p:nvPr>
            <p:ph type="sldNum" sz="quarter" idx="4294967295"/>
          </p:nvPr>
        </p:nvSpPr>
        <p:spPr>
          <a:xfrm>
            <a:off x="8719853" y="4808980"/>
            <a:ext cx="208828"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5" name="Text Placeholder 5"/>
          <p:cNvSpPr txBox="1"/>
          <p:nvPr>
            <p:ph type="body" sz="quarter" idx="1"/>
          </p:nvPr>
        </p:nvSpPr>
        <p:spPr>
          <a:xfrm>
            <a:off x="4245428" y="1926000"/>
            <a:ext cx="3505201" cy="990601"/>
          </a:xfrm>
          <a:prstGeom prst="rect">
            <a:avLst/>
          </a:prstGeom>
        </p:spPr>
        <p:txBody>
          <a:bodyPr/>
          <a:lstStyle/>
          <a:p>
            <a:pPr marL="125158" indent="-125158" defTabSz="667512">
              <a:buSzPct val="100000"/>
              <a:buFont typeface="Arial"/>
              <a:buChar char="•"/>
              <a:defRPr sz="1168"/>
            </a:pPr>
            <a:r>
              <a:t>Find a fair price without pressure to buy</a:t>
            </a:r>
          </a:p>
          <a:p>
            <a:pPr marL="125158" indent="-125158" defTabSz="667512">
              <a:buSzPct val="100000"/>
              <a:buFont typeface="Arial"/>
              <a:buChar char="•"/>
              <a:defRPr sz="1168"/>
            </a:pPr>
            <a:r>
              <a:t>Take control of the coverage and cost through literacy</a:t>
            </a:r>
          </a:p>
          <a:p>
            <a:pPr marL="125158" indent="-125158" defTabSz="667512">
              <a:buSzPct val="100000"/>
              <a:buFont typeface="Arial"/>
              <a:buChar char="•"/>
              <a:defRPr sz="1168"/>
            </a:pPr>
            <a:r>
              <a:t>Select insurance companies based on quality and value</a:t>
            </a:r>
          </a:p>
        </p:txBody>
      </p:sp>
      <p:sp>
        <p:nvSpPr>
          <p:cNvPr id="486" name="Text Placeholder 9"/>
          <p:cNvSpPr/>
          <p:nvPr>
            <p:ph type="body" idx="15"/>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Bringing price and claims transparency to buying coverage for automobiles</a:t>
            </a:r>
          </a:p>
        </p:txBody>
      </p:sp>
      <p:pic>
        <p:nvPicPr>
          <p:cNvPr id="487" name="Picture 6" descr="Picture 6"/>
          <p:cNvPicPr>
            <a:picLocks noChangeAspect="1"/>
          </p:cNvPicPr>
          <p:nvPr/>
        </p:nvPicPr>
        <p:blipFill>
          <a:blip r:embed="rId2">
            <a:extLst/>
          </a:blip>
          <a:stretch>
            <a:fillRect/>
          </a:stretch>
        </p:blipFill>
        <p:spPr>
          <a:xfrm>
            <a:off x="-99273" y="-57476"/>
            <a:ext cx="4039035" cy="10183221"/>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Footer Placeholder 2"/>
          <p:cNvSpPr txBox="1"/>
          <p:nvPr/>
        </p:nvSpPr>
        <p:spPr>
          <a:xfrm>
            <a:off x="450893" y="4767262"/>
            <a:ext cx="2756537"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solidFill>
                  <a:srgbClr val="808080"/>
                </a:solidFill>
              </a:defRPr>
            </a:lvl1pPr>
          </a:lstStyle>
          <a:p>
            <a:pPr/>
            <a:r>
              <a:t>UNDER EMBARGO UNTIL JAN. 26, 2016</a:t>
            </a:r>
          </a:p>
        </p:txBody>
      </p:sp>
      <p:sp>
        <p:nvSpPr>
          <p:cNvPr id="490"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THE VALCHOICE CAR INSURANCE CALCULATOR</a:t>
            </a:r>
          </a:p>
        </p:txBody>
      </p:sp>
      <p:sp>
        <p:nvSpPr>
          <p:cNvPr id="491" name="Slide Number Placeholder 3"/>
          <p:cNvSpPr txBox="1"/>
          <p:nvPr>
            <p:ph type="sldNum" sz="quarter" idx="4294967295"/>
          </p:nvPr>
        </p:nvSpPr>
        <p:spPr>
          <a:xfrm>
            <a:off x="8719853" y="4808980"/>
            <a:ext cx="208828"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2" name="Text Placeholder 5"/>
          <p:cNvSpPr txBox="1"/>
          <p:nvPr>
            <p:ph type="body" sz="quarter" idx="1"/>
          </p:nvPr>
        </p:nvSpPr>
        <p:spPr>
          <a:xfrm>
            <a:off x="4245428" y="1926000"/>
            <a:ext cx="3505201" cy="990601"/>
          </a:xfrm>
          <a:prstGeom prst="rect">
            <a:avLst/>
          </a:prstGeom>
        </p:spPr>
        <p:txBody>
          <a:bodyPr/>
          <a:lstStyle/>
          <a:p>
            <a:pPr marL="123444" indent="-123444" defTabSz="658368">
              <a:buSzPct val="100000"/>
              <a:buFont typeface="Arial"/>
              <a:buChar char="•"/>
              <a:defRPr sz="1152"/>
            </a:pPr>
            <a:r>
              <a:t>State versions updated as laws and regulations change</a:t>
            </a:r>
          </a:p>
          <a:p>
            <a:pPr marL="123444" indent="-123444" defTabSz="658368">
              <a:buSzPct val="100000"/>
              <a:buFont typeface="Arial"/>
              <a:buChar char="•"/>
              <a:defRPr sz="1152"/>
            </a:pPr>
            <a:r>
              <a:t>Pricing changes with the market</a:t>
            </a:r>
          </a:p>
          <a:p>
            <a:pPr marL="123444" indent="-123444" defTabSz="658368">
              <a:buSzPct val="100000"/>
              <a:buFont typeface="Arial"/>
              <a:buChar char="•"/>
              <a:defRPr sz="1152"/>
            </a:pPr>
            <a:r>
              <a:t>Updates require no support from your organization</a:t>
            </a:r>
          </a:p>
          <a:p>
            <a:pPr marL="123444" indent="-123444" defTabSz="658368">
              <a:buSzPct val="100000"/>
              <a:buFont typeface="Arial"/>
              <a:buChar char="•"/>
              <a:defRPr sz="1152"/>
            </a:pPr>
            <a:r>
              <a:t>No software required on your systems</a:t>
            </a:r>
          </a:p>
        </p:txBody>
      </p:sp>
      <p:sp>
        <p:nvSpPr>
          <p:cNvPr id="493" name="Text Placeholder 9"/>
          <p:cNvSpPr/>
          <p:nvPr>
            <p:ph type="body" idx="15"/>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Bringing price and claims transparency to buying coverage for automobiles</a:t>
            </a:r>
          </a:p>
        </p:txBody>
      </p:sp>
      <p:pic>
        <p:nvPicPr>
          <p:cNvPr id="494" name="Picture 6" descr="Picture 6"/>
          <p:cNvPicPr>
            <a:picLocks noChangeAspect="1"/>
          </p:cNvPicPr>
          <p:nvPr/>
        </p:nvPicPr>
        <p:blipFill>
          <a:blip r:embed="rId2">
            <a:extLst/>
          </a:blip>
          <a:stretch>
            <a:fillRect/>
          </a:stretch>
        </p:blipFill>
        <p:spPr>
          <a:xfrm>
            <a:off x="-99273" y="-57476"/>
            <a:ext cx="4039035" cy="10183221"/>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Footer Placeholder 2"/>
          <p:cNvSpPr txBox="1"/>
          <p:nvPr/>
        </p:nvSpPr>
        <p:spPr>
          <a:xfrm>
            <a:off x="450893" y="4767262"/>
            <a:ext cx="2756537"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solidFill>
                  <a:srgbClr val="808080"/>
                </a:solidFill>
              </a:defRPr>
            </a:lvl1pPr>
          </a:lstStyle>
          <a:p>
            <a:pPr/>
            <a:r>
              <a:t>UNDER EMBARGO UNTIL JAN. 26, 2016</a:t>
            </a:r>
          </a:p>
        </p:txBody>
      </p:sp>
      <p:sp>
        <p:nvSpPr>
          <p:cNvPr id="497"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THE VALCHOICE CAR INSURANCE CALCULATOR</a:t>
            </a:r>
          </a:p>
        </p:txBody>
      </p:sp>
      <p:sp>
        <p:nvSpPr>
          <p:cNvPr id="498" name="Slide Number Placeholder 3"/>
          <p:cNvSpPr txBox="1"/>
          <p:nvPr>
            <p:ph type="sldNum" sz="quarter" idx="4294967295"/>
          </p:nvPr>
        </p:nvSpPr>
        <p:spPr>
          <a:xfrm>
            <a:off x="8719853" y="4808980"/>
            <a:ext cx="208828"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9" name="Text Placeholder 5"/>
          <p:cNvSpPr txBox="1"/>
          <p:nvPr>
            <p:ph type="body" sz="quarter" idx="1"/>
          </p:nvPr>
        </p:nvSpPr>
        <p:spPr>
          <a:xfrm>
            <a:off x="4245428" y="1926000"/>
            <a:ext cx="3505201" cy="990601"/>
          </a:xfrm>
          <a:prstGeom prst="rect">
            <a:avLst/>
          </a:prstGeom>
        </p:spPr>
        <p:txBody>
          <a:bodyPr/>
          <a:lstStyle/>
          <a:p>
            <a:pPr marL="75438" indent="-75438" defTabSz="402336">
              <a:spcBef>
                <a:spcPts val="100"/>
              </a:spcBef>
              <a:buSzPct val="100000"/>
              <a:buFont typeface="Arial"/>
              <a:buChar char="•"/>
              <a:defRPr sz="704"/>
            </a:pPr>
            <a:r>
              <a:t>Customized by location</a:t>
            </a:r>
          </a:p>
          <a:p>
            <a:pPr marL="75438" indent="-75438" defTabSz="402336">
              <a:spcBef>
                <a:spcPts val="100"/>
              </a:spcBef>
              <a:buSzPct val="100000"/>
              <a:buFont typeface="Arial"/>
              <a:buChar char="•"/>
              <a:defRPr sz="704"/>
            </a:pPr>
            <a:r>
              <a:t>Educate users on what:</a:t>
            </a:r>
          </a:p>
          <a:p>
            <a:pPr lvl="2" marL="276606" indent="-75438" defTabSz="402336">
              <a:spcBef>
                <a:spcPts val="100"/>
              </a:spcBef>
              <a:buSzPct val="100000"/>
              <a:buFont typeface="Arial"/>
              <a:buChar char="•"/>
              <a:defRPr sz="704"/>
            </a:pPr>
            <a:r>
              <a:t>They need</a:t>
            </a:r>
            <a:endParaRPr sz="484">
              <a:solidFill>
                <a:srgbClr val="808080"/>
              </a:solidFill>
            </a:endParaRPr>
          </a:p>
          <a:p>
            <a:pPr lvl="2" marL="276606" indent="-75438" defTabSz="402336">
              <a:spcBef>
                <a:spcPts val="100"/>
              </a:spcBef>
              <a:buSzPct val="100000"/>
              <a:buFont typeface="Arial"/>
              <a:buChar char="•"/>
              <a:defRPr sz="704"/>
            </a:pPr>
            <a:r>
              <a:t>They can influence</a:t>
            </a:r>
            <a:endParaRPr sz="484">
              <a:solidFill>
                <a:srgbClr val="808080"/>
              </a:solidFill>
            </a:endParaRPr>
          </a:p>
          <a:p>
            <a:pPr lvl="2" marL="276606" indent="-75438" defTabSz="402336">
              <a:spcBef>
                <a:spcPts val="100"/>
              </a:spcBef>
              <a:buSzPct val="100000"/>
              <a:buFont typeface="Arial"/>
              <a:buChar char="•"/>
              <a:defRPr sz="704"/>
            </a:pPr>
            <a:r>
              <a:t>Fair</a:t>
            </a:r>
            <a:endParaRPr sz="484">
              <a:solidFill>
                <a:srgbClr val="808080"/>
              </a:solidFill>
            </a:endParaRPr>
          </a:p>
          <a:p>
            <a:pPr marL="75438" indent="-75438" defTabSz="402336">
              <a:spcBef>
                <a:spcPts val="100"/>
              </a:spcBef>
              <a:buSzPct val="100000"/>
              <a:buFont typeface="Arial"/>
              <a:buChar char="•"/>
              <a:defRPr sz="704"/>
            </a:pPr>
            <a:r>
              <a:t>Debunk myths</a:t>
            </a:r>
          </a:p>
          <a:p>
            <a:pPr marL="75438" indent="-75438" defTabSz="402336">
              <a:spcBef>
                <a:spcPts val="100"/>
              </a:spcBef>
              <a:buSzPct val="100000"/>
              <a:buFont typeface="Arial"/>
              <a:buChar char="•"/>
              <a:defRPr sz="704"/>
            </a:pPr>
            <a:r>
              <a:t>Much additional info on web page</a:t>
            </a:r>
          </a:p>
        </p:txBody>
      </p:sp>
      <p:sp>
        <p:nvSpPr>
          <p:cNvPr id="500" name="Text Placeholder 9"/>
          <p:cNvSpPr/>
          <p:nvPr>
            <p:ph type="body" idx="15"/>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Bringing price and claims transparency to buying coverage for automobiles</a:t>
            </a:r>
          </a:p>
        </p:txBody>
      </p:sp>
      <p:pic>
        <p:nvPicPr>
          <p:cNvPr id="501" name="Picture 6" descr="Picture 6"/>
          <p:cNvPicPr>
            <a:picLocks noChangeAspect="1"/>
          </p:cNvPicPr>
          <p:nvPr/>
        </p:nvPicPr>
        <p:blipFill>
          <a:blip r:embed="rId2">
            <a:extLst/>
          </a:blip>
          <a:stretch>
            <a:fillRect/>
          </a:stretch>
        </p:blipFill>
        <p:spPr>
          <a:xfrm>
            <a:off x="-99273" y="-57476"/>
            <a:ext cx="4039035" cy="10183221"/>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Footer Placeholder 2"/>
          <p:cNvSpPr txBox="1"/>
          <p:nvPr/>
        </p:nvSpPr>
        <p:spPr>
          <a:xfrm>
            <a:off x="450893" y="4767262"/>
            <a:ext cx="2756537"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solidFill>
                  <a:srgbClr val="808080"/>
                </a:solidFill>
              </a:defRPr>
            </a:lvl1pPr>
          </a:lstStyle>
          <a:p>
            <a:pPr/>
            <a:r>
              <a:t>UNDER EMBARGO UNTIL JAN. 26, 2016</a:t>
            </a:r>
          </a:p>
        </p:txBody>
      </p:sp>
      <p:sp>
        <p:nvSpPr>
          <p:cNvPr id="504"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THE VALCHOICE HOME INSURANCE CALCULATOR</a:t>
            </a:r>
          </a:p>
        </p:txBody>
      </p:sp>
      <p:sp>
        <p:nvSpPr>
          <p:cNvPr id="505" name="Slide Number Placeholder 3"/>
          <p:cNvSpPr txBox="1"/>
          <p:nvPr>
            <p:ph type="sldNum" sz="quarter" idx="4294967295"/>
          </p:nvPr>
        </p:nvSpPr>
        <p:spPr>
          <a:xfrm>
            <a:off x="8719853" y="4808980"/>
            <a:ext cx="208828"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6" name="Text Placeholder 5"/>
          <p:cNvSpPr txBox="1"/>
          <p:nvPr>
            <p:ph type="body" sz="quarter" idx="1"/>
          </p:nvPr>
        </p:nvSpPr>
        <p:spPr>
          <a:xfrm>
            <a:off x="4245428" y="1926000"/>
            <a:ext cx="3505201" cy="990601"/>
          </a:xfrm>
          <a:prstGeom prst="rect">
            <a:avLst/>
          </a:prstGeom>
        </p:spPr>
        <p:txBody>
          <a:bodyPr/>
          <a:lstStyle/>
          <a:p>
            <a:pPr marL="125158" indent="-125158" defTabSz="667512">
              <a:buSzPct val="100000"/>
              <a:buFont typeface="Arial"/>
              <a:buChar char="•"/>
              <a:defRPr sz="1168"/>
            </a:pPr>
            <a:r>
              <a:t>Find a fair price without pressure to buy</a:t>
            </a:r>
          </a:p>
          <a:p>
            <a:pPr marL="125158" indent="-125158" defTabSz="667512">
              <a:buSzPct val="100000"/>
              <a:buFont typeface="Arial"/>
              <a:buChar char="•"/>
              <a:defRPr sz="1168"/>
            </a:pPr>
            <a:r>
              <a:t>Take control of the coverage and cost through literacy</a:t>
            </a:r>
          </a:p>
          <a:p>
            <a:pPr marL="125158" indent="-125158" defTabSz="667512">
              <a:buSzPct val="100000"/>
              <a:buFont typeface="Arial"/>
              <a:buChar char="•"/>
              <a:defRPr sz="1168"/>
            </a:pPr>
            <a:r>
              <a:t>Select insurance companies based on quality and value</a:t>
            </a:r>
          </a:p>
        </p:txBody>
      </p:sp>
      <p:sp>
        <p:nvSpPr>
          <p:cNvPr id="507" name="Text Placeholder 9"/>
          <p:cNvSpPr/>
          <p:nvPr>
            <p:ph type="body" idx="15"/>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Bringing price and claims transparency to buying coverage for consumers most valuable asset</a:t>
            </a:r>
          </a:p>
        </p:txBody>
      </p:sp>
      <p:pic>
        <p:nvPicPr>
          <p:cNvPr id="508" name="Picture 4" descr="Picture 4"/>
          <p:cNvPicPr>
            <a:picLocks noChangeAspect="1"/>
          </p:cNvPicPr>
          <p:nvPr/>
        </p:nvPicPr>
        <p:blipFill>
          <a:blip r:embed="rId2">
            <a:extLst/>
          </a:blip>
          <a:stretch>
            <a:fillRect/>
          </a:stretch>
        </p:blipFill>
        <p:spPr>
          <a:xfrm>
            <a:off x="-99274" y="-57476"/>
            <a:ext cx="4039035" cy="10623877"/>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Footer Placeholder 2"/>
          <p:cNvSpPr txBox="1"/>
          <p:nvPr/>
        </p:nvSpPr>
        <p:spPr>
          <a:xfrm>
            <a:off x="450893" y="4767262"/>
            <a:ext cx="2756537"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solidFill>
                  <a:srgbClr val="808080"/>
                </a:solidFill>
              </a:defRPr>
            </a:lvl1pPr>
          </a:lstStyle>
          <a:p>
            <a:pPr/>
            <a:r>
              <a:t>UNDER EMBARGO UNTIL JAN. 26, 2016</a:t>
            </a:r>
          </a:p>
        </p:txBody>
      </p:sp>
      <p:sp>
        <p:nvSpPr>
          <p:cNvPr id="511"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THE VALCHOICE HOME INSURANCE CALCULATOR</a:t>
            </a:r>
          </a:p>
        </p:txBody>
      </p:sp>
      <p:sp>
        <p:nvSpPr>
          <p:cNvPr id="512" name="Slide Number Placeholder 3"/>
          <p:cNvSpPr txBox="1"/>
          <p:nvPr>
            <p:ph type="sldNum" sz="quarter" idx="4294967295"/>
          </p:nvPr>
        </p:nvSpPr>
        <p:spPr>
          <a:xfrm>
            <a:off x="8719853" y="4808980"/>
            <a:ext cx="208828"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3" name="Text Placeholder 5"/>
          <p:cNvSpPr txBox="1"/>
          <p:nvPr>
            <p:ph type="body" sz="quarter" idx="1"/>
          </p:nvPr>
        </p:nvSpPr>
        <p:spPr>
          <a:xfrm>
            <a:off x="4245428" y="1926000"/>
            <a:ext cx="3505201" cy="990601"/>
          </a:xfrm>
          <a:prstGeom prst="rect">
            <a:avLst/>
          </a:prstGeom>
        </p:spPr>
        <p:txBody>
          <a:bodyPr/>
          <a:lstStyle/>
          <a:p>
            <a:pPr marL="150876" indent="-150876" defTabSz="804672">
              <a:spcBef>
                <a:spcPts val="300"/>
              </a:spcBef>
              <a:buSzPct val="100000"/>
              <a:buFont typeface="Arial"/>
              <a:buChar char="•"/>
              <a:defRPr sz="1408"/>
            </a:pPr>
            <a:r>
              <a:t>Updated as prices increase in each state</a:t>
            </a:r>
          </a:p>
          <a:p>
            <a:pPr marL="150876" indent="-150876" defTabSz="804672">
              <a:spcBef>
                <a:spcPts val="300"/>
              </a:spcBef>
              <a:buSzPct val="100000"/>
              <a:buFont typeface="Arial"/>
              <a:buChar char="•"/>
              <a:defRPr sz="1408"/>
            </a:pPr>
            <a:r>
              <a:t>Updates require no support from your organization</a:t>
            </a:r>
          </a:p>
          <a:p>
            <a:pPr marL="150876" indent="-150876" defTabSz="804672">
              <a:spcBef>
                <a:spcPts val="300"/>
              </a:spcBef>
              <a:buSzPct val="100000"/>
              <a:buFont typeface="Arial"/>
              <a:buChar char="•"/>
              <a:defRPr sz="1408"/>
            </a:pPr>
            <a:r>
              <a:t>No software required on your systems</a:t>
            </a:r>
          </a:p>
        </p:txBody>
      </p:sp>
      <p:sp>
        <p:nvSpPr>
          <p:cNvPr id="514" name="Text Placeholder 9"/>
          <p:cNvSpPr/>
          <p:nvPr>
            <p:ph type="body" idx="15"/>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Bringing price and claims transparency to buying coverage for consumers most valuable asset</a:t>
            </a:r>
          </a:p>
        </p:txBody>
      </p:sp>
      <p:pic>
        <p:nvPicPr>
          <p:cNvPr id="515" name="Picture 4" descr="Picture 4"/>
          <p:cNvPicPr>
            <a:picLocks noChangeAspect="1"/>
          </p:cNvPicPr>
          <p:nvPr/>
        </p:nvPicPr>
        <p:blipFill>
          <a:blip r:embed="rId2">
            <a:extLst/>
          </a:blip>
          <a:stretch>
            <a:fillRect/>
          </a:stretch>
        </p:blipFill>
        <p:spPr>
          <a:xfrm>
            <a:off x="-99274" y="-57476"/>
            <a:ext cx="4039035" cy="10623877"/>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Footer Placeholder 2"/>
          <p:cNvSpPr txBox="1"/>
          <p:nvPr/>
        </p:nvSpPr>
        <p:spPr>
          <a:xfrm>
            <a:off x="450893" y="4767262"/>
            <a:ext cx="2756537"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solidFill>
                  <a:srgbClr val="808080"/>
                </a:solidFill>
              </a:defRPr>
            </a:lvl1pPr>
          </a:lstStyle>
          <a:p>
            <a:pPr/>
            <a:r>
              <a:t>UNDER EMBARGO UNTIL JAN. 26, 2016</a:t>
            </a:r>
          </a:p>
        </p:txBody>
      </p:sp>
      <p:sp>
        <p:nvSpPr>
          <p:cNvPr id="518" name="Title 1"/>
          <p:cNvSpPr txBox="1"/>
          <p:nvPr>
            <p:ph type="title"/>
          </p:nvPr>
        </p:nvSpPr>
        <p:spPr>
          <a:xfrm>
            <a:off x="4245428" y="861379"/>
            <a:ext cx="4376059" cy="857251"/>
          </a:xfrm>
          <a:prstGeom prst="rect">
            <a:avLst/>
          </a:prstGeom>
        </p:spPr>
        <p:txBody>
          <a:bodyPr/>
          <a:lstStyle>
            <a:lvl1pPr>
              <a:lnSpc>
                <a:spcPct val="100000"/>
              </a:lnSpc>
            </a:lvl1pPr>
          </a:lstStyle>
          <a:p>
            <a:pPr>
              <a:defRPr>
                <a:effectLst/>
              </a:defRPr>
            </a:pPr>
            <a:r>
              <a:t>THE VALCHOICE HOME INSURANCE CALCULATOR</a:t>
            </a:r>
          </a:p>
        </p:txBody>
      </p:sp>
      <p:sp>
        <p:nvSpPr>
          <p:cNvPr id="519" name="Slide Number Placeholder 3"/>
          <p:cNvSpPr txBox="1"/>
          <p:nvPr>
            <p:ph type="sldNum" sz="quarter" idx="4294967295"/>
          </p:nvPr>
        </p:nvSpPr>
        <p:spPr>
          <a:xfrm>
            <a:off x="8719853" y="4808980"/>
            <a:ext cx="208828"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0" name="Text Placeholder 5"/>
          <p:cNvSpPr txBox="1"/>
          <p:nvPr>
            <p:ph type="body" sz="quarter" idx="1"/>
          </p:nvPr>
        </p:nvSpPr>
        <p:spPr>
          <a:xfrm>
            <a:off x="4245428" y="1926000"/>
            <a:ext cx="3505201" cy="990601"/>
          </a:xfrm>
          <a:prstGeom prst="rect">
            <a:avLst/>
          </a:prstGeom>
        </p:spPr>
        <p:txBody>
          <a:bodyPr/>
          <a:lstStyle/>
          <a:p>
            <a:pPr marL="72008" indent="-72008" defTabSz="384047">
              <a:spcBef>
                <a:spcPts val="100"/>
              </a:spcBef>
              <a:buSzPct val="100000"/>
              <a:buFont typeface="Arial"/>
              <a:buChar char="•"/>
              <a:defRPr sz="672"/>
            </a:pPr>
            <a:r>
              <a:t>All info custom, by location</a:t>
            </a:r>
          </a:p>
          <a:p>
            <a:pPr marL="72008" indent="-72008" defTabSz="384047">
              <a:spcBef>
                <a:spcPts val="100"/>
              </a:spcBef>
              <a:buSzPct val="100000"/>
              <a:buFont typeface="Arial"/>
              <a:buChar char="•"/>
              <a:defRPr sz="672"/>
            </a:pPr>
            <a:r>
              <a:t>Understand inputs</a:t>
            </a:r>
          </a:p>
          <a:p>
            <a:pPr marL="72008" indent="-72008" defTabSz="384047">
              <a:spcBef>
                <a:spcPts val="100"/>
              </a:spcBef>
              <a:buSzPct val="100000"/>
              <a:buFont typeface="Arial"/>
              <a:buChar char="•"/>
              <a:defRPr sz="672"/>
            </a:pPr>
            <a:r>
              <a:t>Debunk myths</a:t>
            </a:r>
          </a:p>
          <a:p>
            <a:pPr marL="72008" indent="-72008" defTabSz="384047">
              <a:spcBef>
                <a:spcPts val="100"/>
              </a:spcBef>
              <a:buSzPct val="100000"/>
              <a:buFont typeface="Arial"/>
              <a:buChar char="•"/>
              <a:defRPr sz="672"/>
            </a:pPr>
            <a:r>
              <a:t>Educate users on what’s</a:t>
            </a:r>
          </a:p>
          <a:p>
            <a:pPr lvl="1" marL="264032" indent="-72008" defTabSz="384047">
              <a:spcBef>
                <a:spcPts val="100"/>
              </a:spcBef>
              <a:buSzPct val="100000"/>
              <a:buFont typeface="Arial"/>
              <a:buChar char="•"/>
              <a:defRPr sz="714"/>
            </a:pPr>
            <a:r>
              <a:t>They need</a:t>
            </a:r>
            <a:endParaRPr sz="462">
              <a:solidFill>
                <a:srgbClr val="808080"/>
              </a:solidFill>
            </a:endParaRPr>
          </a:p>
          <a:p>
            <a:pPr lvl="1" marL="264032" indent="-72008" defTabSz="384047">
              <a:spcBef>
                <a:spcPts val="100"/>
              </a:spcBef>
              <a:buSzPct val="100000"/>
              <a:buFont typeface="Arial"/>
              <a:buChar char="•"/>
              <a:defRPr sz="714"/>
            </a:pPr>
            <a:r>
              <a:t>They can influence</a:t>
            </a:r>
            <a:endParaRPr sz="462">
              <a:solidFill>
                <a:srgbClr val="808080"/>
              </a:solidFill>
            </a:endParaRPr>
          </a:p>
          <a:p>
            <a:pPr lvl="1" marL="264032" indent="-72008" defTabSz="384047">
              <a:spcBef>
                <a:spcPts val="100"/>
              </a:spcBef>
              <a:buSzPct val="100000"/>
              <a:buFont typeface="Arial"/>
              <a:buChar char="•"/>
              <a:defRPr sz="714"/>
            </a:pPr>
            <a:r>
              <a:t>Fair</a:t>
            </a:r>
            <a:endParaRPr sz="462">
              <a:solidFill>
                <a:srgbClr val="808080"/>
              </a:solidFill>
            </a:endParaRPr>
          </a:p>
          <a:p>
            <a:pPr marL="72008" indent="-72008" defTabSz="384047">
              <a:spcBef>
                <a:spcPts val="100"/>
              </a:spcBef>
              <a:buSzPct val="100000"/>
              <a:buFont typeface="Arial"/>
              <a:buChar char="•"/>
              <a:defRPr sz="672"/>
            </a:pPr>
            <a:r>
              <a:t>Much additional information on page</a:t>
            </a:r>
          </a:p>
        </p:txBody>
      </p:sp>
      <p:sp>
        <p:nvSpPr>
          <p:cNvPr id="521" name="Text Placeholder 9"/>
          <p:cNvSpPr/>
          <p:nvPr>
            <p:ph type="body" idx="15"/>
          </p:nvPr>
        </p:nvSpPr>
        <p:spPr>
          <a:xfrm>
            <a:off x="4245428" y="385948"/>
            <a:ext cx="3810001" cy="47543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b="1" sz="1200">
                <a:solidFill>
                  <a:srgbClr val="0070C0"/>
                </a:solidFill>
              </a:defRPr>
            </a:lvl1pPr>
          </a:lstStyle>
          <a:p>
            <a:pPr/>
            <a:r>
              <a:t>Bringing price and claims transparency to buying coverage for consumers most valuable asset</a:t>
            </a:r>
          </a:p>
        </p:txBody>
      </p:sp>
      <p:pic>
        <p:nvPicPr>
          <p:cNvPr id="522" name="Picture 4" descr="Picture 4"/>
          <p:cNvPicPr>
            <a:picLocks noChangeAspect="1"/>
          </p:cNvPicPr>
          <p:nvPr/>
        </p:nvPicPr>
        <p:blipFill>
          <a:blip r:embed="rId2">
            <a:extLst/>
          </a:blip>
          <a:stretch>
            <a:fillRect/>
          </a:stretch>
        </p:blipFill>
        <p:spPr>
          <a:xfrm>
            <a:off x="-99274" y="-57476"/>
            <a:ext cx="4039035" cy="10623877"/>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Rectangle 2"/>
          <p:cNvSpPr/>
          <p:nvPr/>
        </p:nvSpPr>
        <p:spPr>
          <a:xfrm>
            <a:off x="1" y="4618652"/>
            <a:ext cx="9144001" cy="524848"/>
          </a:xfrm>
          <a:prstGeom prst="rect">
            <a:avLst/>
          </a:prstGeom>
          <a:solidFill>
            <a:srgbClr val="FFFFFF"/>
          </a:solidFill>
          <a:ln>
            <a:solidFill>
              <a:srgbClr val="FFFFFF"/>
            </a:solidFill>
          </a:ln>
          <a:effectLst>
            <a:outerShdw sx="100000" sy="100000" kx="0" ky="0" algn="b" rotWithShape="0" blurRad="38100" dist="23000" dir="5400000">
              <a:srgbClr val="000000">
                <a:alpha val="35000"/>
              </a:srgbClr>
            </a:outerShdw>
          </a:effectLst>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Title 1"/>
          <p:cNvSpPr txBox="1"/>
          <p:nvPr>
            <p:ph type="title"/>
          </p:nvPr>
        </p:nvSpPr>
        <p:spPr>
          <a:prstGeom prst="rect">
            <a:avLst/>
          </a:prstGeom>
        </p:spPr>
        <p:txBody>
          <a:bodyPr/>
          <a:lstStyle>
            <a:lvl1pPr>
              <a:defRPr cap="all"/>
            </a:lvl1pPr>
          </a:lstStyle>
          <a:p>
            <a:pPr>
              <a:defRPr>
                <a:effectLst/>
              </a:defRPr>
            </a:pPr>
            <a:r>
              <a:t>THE SOLUTION IS FINANCIAL LITERACY</a:t>
            </a:r>
          </a:p>
        </p:txBody>
      </p:sp>
      <p:sp>
        <p:nvSpPr>
          <p:cNvPr id="287" name="Slide Number Placeholder 3"/>
          <p:cNvSpPr txBox="1"/>
          <p:nvPr>
            <p:ph type="sldNum" sz="quarter" idx="4294967295"/>
          </p:nvPr>
        </p:nvSpPr>
        <p:spPr>
          <a:xfrm>
            <a:off x="8755169" y="4808980"/>
            <a:ext cx="138196" cy="19041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8" name="Text Placeholder 4"/>
          <p:cNvSpPr txBox="1"/>
          <p:nvPr>
            <p:ph type="body" sz="quarter" idx="1"/>
          </p:nvPr>
        </p:nvSpPr>
        <p:spPr>
          <a:xfrm>
            <a:off x="457200" y="800100"/>
            <a:ext cx="8199126" cy="323850"/>
          </a:xfrm>
          <a:prstGeom prst="rect">
            <a:avLst/>
          </a:prstGeom>
        </p:spPr>
        <p:txBody>
          <a:bodyPr/>
          <a:lstStyle>
            <a:lvl1pPr>
              <a:defRPr b="1" sz="1200">
                <a:latin typeface="Arial"/>
                <a:ea typeface="Arial"/>
                <a:cs typeface="Arial"/>
                <a:sym typeface="Arial"/>
              </a:defRPr>
            </a:lvl1pPr>
          </a:lstStyle>
          <a:p>
            <a:pPr/>
            <a:r>
              <a:t>ValChoice Provides Insurance Content That’s Unique and Easy to Understand</a:t>
            </a:r>
          </a:p>
        </p:txBody>
      </p:sp>
      <p:sp>
        <p:nvSpPr>
          <p:cNvPr id="289" name="TextBox 6"/>
          <p:cNvSpPr txBox="1"/>
          <p:nvPr/>
        </p:nvSpPr>
        <p:spPr>
          <a:xfrm>
            <a:off x="685793" y="3330892"/>
            <a:ext cx="1174284" cy="2147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900">
                <a:solidFill>
                  <a:srgbClr val="0070C0"/>
                </a:solidFill>
                <a:latin typeface="Arial"/>
                <a:ea typeface="Arial"/>
                <a:cs typeface="Arial"/>
                <a:sym typeface="Arial"/>
              </a:defRPr>
            </a:lvl1pPr>
          </a:lstStyle>
          <a:p>
            <a:pPr/>
            <a:r>
              <a:t>Training Options</a:t>
            </a:r>
          </a:p>
        </p:txBody>
      </p:sp>
      <p:sp>
        <p:nvSpPr>
          <p:cNvPr id="290" name="Straight Connector 7"/>
          <p:cNvSpPr/>
          <p:nvPr/>
        </p:nvSpPr>
        <p:spPr>
          <a:xfrm>
            <a:off x="1661595" y="3452950"/>
            <a:ext cx="1005406" cy="1"/>
          </a:xfrm>
          <a:prstGeom prst="line">
            <a:avLst/>
          </a:prstGeom>
          <a:ln w="6350">
            <a:solidFill>
              <a:srgbClr val="0D0D0D"/>
            </a:solidFill>
            <a:prstDash val="dash"/>
            <a:tailEnd type="triangle"/>
          </a:ln>
        </p:spPr>
        <p:txBody>
          <a:bodyPr lIns="45719" rIns="45719"/>
          <a:lstStyle/>
          <a:p>
            <a:pPr/>
          </a:p>
        </p:txBody>
      </p:sp>
      <p:sp>
        <p:nvSpPr>
          <p:cNvPr id="291" name="Rectangle 8"/>
          <p:cNvSpPr txBox="1"/>
          <p:nvPr/>
        </p:nvSpPr>
        <p:spPr>
          <a:xfrm>
            <a:off x="685793" y="3508607"/>
            <a:ext cx="1508762" cy="5957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900">
                <a:solidFill>
                  <a:srgbClr val="7F7F7F"/>
                </a:solidFill>
                <a:latin typeface="Arial"/>
                <a:ea typeface="Arial"/>
                <a:cs typeface="Arial"/>
                <a:sym typeface="Arial"/>
              </a:defRPr>
            </a:lvl1pPr>
          </a:lstStyle>
          <a:p>
            <a:pPr/>
            <a:r>
              <a:t>Libraries can choose to deliver the content either via web self service, staff-led events or both</a:t>
            </a:r>
          </a:p>
        </p:txBody>
      </p:sp>
      <p:sp>
        <p:nvSpPr>
          <p:cNvPr id="292" name="TextBox 10"/>
          <p:cNvSpPr txBox="1"/>
          <p:nvPr/>
        </p:nvSpPr>
        <p:spPr>
          <a:xfrm>
            <a:off x="7284719" y="1551473"/>
            <a:ext cx="1402081" cy="2147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900">
                <a:solidFill>
                  <a:srgbClr val="0070C0"/>
                </a:solidFill>
                <a:latin typeface="Arial"/>
                <a:ea typeface="Arial"/>
                <a:cs typeface="Arial"/>
                <a:sym typeface="Arial"/>
              </a:defRPr>
            </a:lvl1pPr>
          </a:lstStyle>
          <a:p>
            <a:pPr/>
            <a:r>
              <a:t>No Support Required</a:t>
            </a:r>
          </a:p>
        </p:txBody>
      </p:sp>
      <p:sp>
        <p:nvSpPr>
          <p:cNvPr id="293" name="Rectangle 11"/>
          <p:cNvSpPr txBox="1"/>
          <p:nvPr/>
        </p:nvSpPr>
        <p:spPr>
          <a:xfrm>
            <a:off x="7284719" y="1780072"/>
            <a:ext cx="1508761" cy="5957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900">
                <a:solidFill>
                  <a:srgbClr val="7F7F7F"/>
                </a:solidFill>
                <a:latin typeface="Arial"/>
                <a:ea typeface="Arial"/>
                <a:cs typeface="Arial"/>
                <a:sym typeface="Arial"/>
              </a:defRPr>
            </a:lvl1pPr>
          </a:lstStyle>
          <a:p>
            <a:pPr/>
            <a:r>
              <a:t>The content can be customized to each city and patron making it more valuable and relevant </a:t>
            </a:r>
          </a:p>
        </p:txBody>
      </p:sp>
      <p:sp>
        <p:nvSpPr>
          <p:cNvPr id="294" name="Straight Connector 12"/>
          <p:cNvSpPr/>
          <p:nvPr/>
        </p:nvSpPr>
        <p:spPr>
          <a:xfrm flipH="1">
            <a:off x="6705600" y="1679812"/>
            <a:ext cx="533400" cy="1"/>
          </a:xfrm>
          <a:prstGeom prst="line">
            <a:avLst/>
          </a:prstGeom>
          <a:ln w="6350">
            <a:solidFill>
              <a:srgbClr val="0D0D0D"/>
            </a:solidFill>
            <a:prstDash val="dash"/>
            <a:tailEnd type="triangle"/>
          </a:ln>
        </p:spPr>
        <p:txBody>
          <a:bodyPr lIns="45719" rIns="45719"/>
          <a:lstStyle/>
          <a:p>
            <a:pPr/>
          </a:p>
        </p:txBody>
      </p:sp>
      <p:sp>
        <p:nvSpPr>
          <p:cNvPr id="295" name="TextBox 14"/>
          <p:cNvSpPr txBox="1"/>
          <p:nvPr/>
        </p:nvSpPr>
        <p:spPr>
          <a:xfrm>
            <a:off x="1264919" y="1795338"/>
            <a:ext cx="1235244" cy="2147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900">
                <a:solidFill>
                  <a:srgbClr val="0070C0"/>
                </a:solidFill>
                <a:latin typeface="Arial"/>
                <a:ea typeface="Arial"/>
                <a:cs typeface="Arial"/>
                <a:sym typeface="Arial"/>
              </a:defRPr>
            </a:lvl1pPr>
          </a:lstStyle>
          <a:p>
            <a:pPr/>
            <a:r>
              <a:t>What’s Provided</a:t>
            </a:r>
          </a:p>
        </p:txBody>
      </p:sp>
      <p:sp>
        <p:nvSpPr>
          <p:cNvPr id="296" name="Rectangle 15"/>
          <p:cNvSpPr txBox="1"/>
          <p:nvPr/>
        </p:nvSpPr>
        <p:spPr>
          <a:xfrm>
            <a:off x="1264919" y="1965358"/>
            <a:ext cx="1280162" cy="9767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900">
                <a:solidFill>
                  <a:srgbClr val="7F7F7F"/>
                </a:solidFill>
                <a:latin typeface="Arial"/>
                <a:ea typeface="Arial"/>
                <a:cs typeface="Arial"/>
                <a:sym typeface="Arial"/>
              </a:defRPr>
            </a:lvl1pPr>
          </a:lstStyle>
          <a:p>
            <a:pPr/>
            <a:r>
              <a:t>Over nearly a decade, ValChoice studied more than 25,000 companies and delivers those findings free of charge to the consumer</a:t>
            </a:r>
          </a:p>
        </p:txBody>
      </p:sp>
      <p:sp>
        <p:nvSpPr>
          <p:cNvPr id="297" name="TextBox 20"/>
          <p:cNvSpPr txBox="1"/>
          <p:nvPr/>
        </p:nvSpPr>
        <p:spPr>
          <a:xfrm>
            <a:off x="7284719" y="2911325"/>
            <a:ext cx="1402081" cy="3417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900">
                <a:solidFill>
                  <a:srgbClr val="0070C0"/>
                </a:solidFill>
                <a:latin typeface="Arial"/>
                <a:ea typeface="Arial"/>
                <a:cs typeface="Arial"/>
                <a:sym typeface="Arial"/>
              </a:defRPr>
            </a:lvl1pPr>
          </a:lstStyle>
          <a:p>
            <a:pPr/>
            <a:r>
              <a:t>Great Benefit to Adult Patrons</a:t>
            </a:r>
          </a:p>
        </p:txBody>
      </p:sp>
      <p:sp>
        <p:nvSpPr>
          <p:cNvPr id="298" name="Rectangle 25"/>
          <p:cNvSpPr txBox="1"/>
          <p:nvPr/>
        </p:nvSpPr>
        <p:spPr>
          <a:xfrm>
            <a:off x="7284719" y="3265327"/>
            <a:ext cx="1508761" cy="8497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900">
                <a:solidFill>
                  <a:srgbClr val="7F7F7F"/>
                </a:solidFill>
                <a:latin typeface="Arial"/>
                <a:ea typeface="Arial"/>
                <a:cs typeface="Arial"/>
                <a:sym typeface="Arial"/>
              </a:defRPr>
            </a:lvl1pPr>
          </a:lstStyle>
          <a:p>
            <a:pPr/>
            <a:r>
              <a:t>Everyone from the age of 16 on up needs this kind of education to help them be more informed consumers capable of making better buying decisions</a:t>
            </a:r>
          </a:p>
        </p:txBody>
      </p:sp>
      <p:pic>
        <p:nvPicPr>
          <p:cNvPr id="299" name="Picture 27" descr="Picture 27"/>
          <p:cNvPicPr>
            <a:picLocks noChangeAspect="1"/>
          </p:cNvPicPr>
          <p:nvPr/>
        </p:nvPicPr>
        <p:blipFill>
          <a:blip r:embed="rId2">
            <a:extLst/>
          </a:blip>
          <a:stretch>
            <a:fillRect/>
          </a:stretch>
        </p:blipFill>
        <p:spPr>
          <a:xfrm>
            <a:off x="7019580" y="2971308"/>
            <a:ext cx="216000" cy="216000"/>
          </a:xfrm>
          <a:prstGeom prst="rect">
            <a:avLst/>
          </a:prstGeom>
          <a:ln w="12700">
            <a:miter lim="400000"/>
          </a:ln>
        </p:spPr>
      </p:pic>
      <p:pic>
        <p:nvPicPr>
          <p:cNvPr id="300" name="Content Placeholder 5" descr="Content Placeholder 5"/>
          <p:cNvPicPr>
            <a:picLocks noChangeAspect="1"/>
          </p:cNvPicPr>
          <p:nvPr/>
        </p:nvPicPr>
        <p:blipFill>
          <a:blip r:embed="rId3">
            <a:extLst/>
          </a:blip>
          <a:stretch>
            <a:fillRect/>
          </a:stretch>
        </p:blipFill>
        <p:spPr>
          <a:xfrm>
            <a:off x="2862955" y="1595615"/>
            <a:ext cx="3621448" cy="2041084"/>
          </a:xfrm>
          <a:prstGeom prst="rect">
            <a:avLst/>
          </a:prstGeom>
          <a:ln w="12700">
            <a:miter lim="400000"/>
          </a:ln>
        </p:spPr>
      </p:pic>
      <p:sp>
        <p:nvSpPr>
          <p:cNvPr id="301" name="Graphic 9"/>
          <p:cNvSpPr/>
          <p:nvPr/>
        </p:nvSpPr>
        <p:spPr>
          <a:xfrm>
            <a:off x="1015170" y="1826293"/>
            <a:ext cx="204031" cy="218804"/>
          </a:xfrm>
          <a:custGeom>
            <a:avLst/>
            <a:gdLst/>
            <a:ahLst/>
            <a:cxnLst>
              <a:cxn ang="0">
                <a:pos x="wd2" y="hd2"/>
              </a:cxn>
              <a:cxn ang="5400000">
                <a:pos x="wd2" y="hd2"/>
              </a:cxn>
              <a:cxn ang="10800000">
                <a:pos x="wd2" y="hd2"/>
              </a:cxn>
              <a:cxn ang="16200000">
                <a:pos x="wd2" y="hd2"/>
              </a:cxn>
            </a:cxnLst>
            <a:rect l="0" t="0" r="r" b="b"/>
            <a:pathLst>
              <a:path w="21498" h="21600" fill="norm" stroke="1" extrusionOk="0">
                <a:moveTo>
                  <a:pt x="21280" y="3171"/>
                </a:moveTo>
                <a:lnTo>
                  <a:pt x="18763" y="276"/>
                </a:lnTo>
                <a:cubicBezTo>
                  <a:pt x="18763" y="276"/>
                  <a:pt x="18763" y="276"/>
                  <a:pt x="18763" y="276"/>
                </a:cubicBezTo>
                <a:cubicBezTo>
                  <a:pt x="18717" y="230"/>
                  <a:pt x="18671" y="184"/>
                  <a:pt x="18671" y="184"/>
                </a:cubicBezTo>
                <a:cubicBezTo>
                  <a:pt x="18671" y="184"/>
                  <a:pt x="18671" y="184"/>
                  <a:pt x="18671" y="184"/>
                </a:cubicBezTo>
                <a:cubicBezTo>
                  <a:pt x="18534" y="92"/>
                  <a:pt x="18351" y="0"/>
                  <a:pt x="18122" y="0"/>
                </a:cubicBezTo>
                <a:cubicBezTo>
                  <a:pt x="17893" y="0"/>
                  <a:pt x="17756" y="46"/>
                  <a:pt x="17573" y="184"/>
                </a:cubicBezTo>
                <a:cubicBezTo>
                  <a:pt x="17573" y="184"/>
                  <a:pt x="17573" y="184"/>
                  <a:pt x="17573" y="184"/>
                </a:cubicBezTo>
                <a:cubicBezTo>
                  <a:pt x="17527" y="230"/>
                  <a:pt x="17481" y="230"/>
                  <a:pt x="17481" y="276"/>
                </a:cubicBezTo>
                <a:cubicBezTo>
                  <a:pt x="17481" y="276"/>
                  <a:pt x="17481" y="276"/>
                  <a:pt x="17481" y="276"/>
                </a:cubicBezTo>
                <a:lnTo>
                  <a:pt x="14873" y="3171"/>
                </a:lnTo>
                <a:cubicBezTo>
                  <a:pt x="14553" y="3539"/>
                  <a:pt x="14598" y="4136"/>
                  <a:pt x="14964" y="4458"/>
                </a:cubicBezTo>
                <a:cubicBezTo>
                  <a:pt x="15331" y="4780"/>
                  <a:pt x="15925" y="4734"/>
                  <a:pt x="16246" y="4366"/>
                </a:cubicBezTo>
                <a:lnTo>
                  <a:pt x="17207" y="3263"/>
                </a:lnTo>
                <a:lnTo>
                  <a:pt x="17207" y="19762"/>
                </a:lnTo>
                <a:lnTo>
                  <a:pt x="14736" y="19762"/>
                </a:lnTo>
                <a:lnTo>
                  <a:pt x="14736" y="8318"/>
                </a:lnTo>
                <a:cubicBezTo>
                  <a:pt x="14736" y="7813"/>
                  <a:pt x="14324" y="7399"/>
                  <a:pt x="13820" y="7399"/>
                </a:cubicBezTo>
                <a:cubicBezTo>
                  <a:pt x="13317" y="7399"/>
                  <a:pt x="12905" y="7813"/>
                  <a:pt x="12905" y="8318"/>
                </a:cubicBezTo>
                <a:lnTo>
                  <a:pt x="12905" y="19716"/>
                </a:lnTo>
                <a:lnTo>
                  <a:pt x="10342" y="19716"/>
                </a:lnTo>
                <a:lnTo>
                  <a:pt x="10342" y="11673"/>
                </a:lnTo>
                <a:cubicBezTo>
                  <a:pt x="10342" y="11168"/>
                  <a:pt x="9931" y="10754"/>
                  <a:pt x="9427" y="10754"/>
                </a:cubicBezTo>
                <a:cubicBezTo>
                  <a:pt x="8924" y="10754"/>
                  <a:pt x="8512" y="11168"/>
                  <a:pt x="8512" y="11673"/>
                </a:cubicBezTo>
                <a:lnTo>
                  <a:pt x="8512" y="19762"/>
                </a:lnTo>
                <a:lnTo>
                  <a:pt x="5949" y="19762"/>
                </a:lnTo>
                <a:lnTo>
                  <a:pt x="5949" y="15396"/>
                </a:lnTo>
                <a:cubicBezTo>
                  <a:pt x="5949" y="14890"/>
                  <a:pt x="5537" y="14477"/>
                  <a:pt x="5034" y="14477"/>
                </a:cubicBezTo>
                <a:cubicBezTo>
                  <a:pt x="4531" y="14477"/>
                  <a:pt x="4119" y="14890"/>
                  <a:pt x="4119" y="15396"/>
                </a:cubicBezTo>
                <a:lnTo>
                  <a:pt x="4119" y="19762"/>
                </a:lnTo>
                <a:lnTo>
                  <a:pt x="915" y="19762"/>
                </a:lnTo>
                <a:cubicBezTo>
                  <a:pt x="412" y="19762"/>
                  <a:pt x="0" y="20175"/>
                  <a:pt x="0" y="20681"/>
                </a:cubicBezTo>
                <a:cubicBezTo>
                  <a:pt x="0" y="21186"/>
                  <a:pt x="412" y="21600"/>
                  <a:pt x="915" y="21600"/>
                </a:cubicBezTo>
                <a:lnTo>
                  <a:pt x="18076" y="21600"/>
                </a:lnTo>
                <a:cubicBezTo>
                  <a:pt x="18580" y="21600"/>
                  <a:pt x="18992" y="21186"/>
                  <a:pt x="18992" y="20681"/>
                </a:cubicBezTo>
                <a:lnTo>
                  <a:pt x="18992" y="3263"/>
                </a:lnTo>
                <a:lnTo>
                  <a:pt x="19953" y="4366"/>
                </a:lnTo>
                <a:cubicBezTo>
                  <a:pt x="20136" y="4550"/>
                  <a:pt x="20364" y="4688"/>
                  <a:pt x="20639" y="4688"/>
                </a:cubicBezTo>
                <a:cubicBezTo>
                  <a:pt x="20868" y="4688"/>
                  <a:pt x="21051" y="4596"/>
                  <a:pt x="21234" y="4458"/>
                </a:cubicBezTo>
                <a:cubicBezTo>
                  <a:pt x="21554" y="4136"/>
                  <a:pt x="21600" y="3539"/>
                  <a:pt x="21280" y="3171"/>
                </a:cubicBezTo>
                <a:close/>
              </a:path>
            </a:pathLst>
          </a:custGeom>
          <a:solidFill>
            <a:srgbClr val="000000"/>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Rectangle 6"/>
          <p:cNvSpPr/>
          <p:nvPr/>
        </p:nvSpPr>
        <p:spPr>
          <a:xfrm>
            <a:off x="0" y="0"/>
            <a:ext cx="9144000" cy="5162550"/>
          </a:xfrm>
          <a:prstGeom prst="rect">
            <a:avLst/>
          </a:prstGeom>
          <a:solidFill>
            <a:srgbClr val="0070C0">
              <a:alpha val="93000"/>
            </a:srgbClr>
          </a:solidFill>
          <a:ln w="12700">
            <a:miter lim="400000"/>
          </a:ln>
        </p:spPr>
        <p:txBody>
          <a:bodyPr lIns="45719" rIns="45719" anchor="ctr"/>
          <a:lstStyle/>
          <a:p>
            <a:pPr algn="ctr">
              <a:defRPr>
                <a:solidFill>
                  <a:srgbClr val="FFFFFF"/>
                </a:solidFill>
              </a:defRPr>
            </a:pPr>
          </a:p>
        </p:txBody>
      </p:sp>
      <p:grpSp>
        <p:nvGrpSpPr>
          <p:cNvPr id="306" name="Rounded Rectangle 7"/>
          <p:cNvGrpSpPr/>
          <p:nvPr/>
        </p:nvGrpSpPr>
        <p:grpSpPr>
          <a:xfrm>
            <a:off x="935300" y="3028949"/>
            <a:ext cx="3154141" cy="958531"/>
            <a:chOff x="0" y="0"/>
            <a:chExt cx="3154139" cy="958530"/>
          </a:xfrm>
        </p:grpSpPr>
        <p:sp>
          <p:nvSpPr>
            <p:cNvPr id="304" name="Rectangle"/>
            <p:cNvSpPr/>
            <p:nvPr/>
          </p:nvSpPr>
          <p:spPr>
            <a:xfrm>
              <a:off x="0" y="0"/>
              <a:ext cx="3154140" cy="795856"/>
            </a:xfrm>
            <a:prstGeom prst="roundRect">
              <a:avLst>
                <a:gd name="adj" fmla="val 0"/>
              </a:avLst>
            </a:prstGeom>
            <a:solidFill>
              <a:srgbClr val="363D43"/>
            </a:solidFill>
            <a:ln w="28575" cap="flat">
              <a:solidFill>
                <a:srgbClr val="363D43"/>
              </a:solidFill>
              <a:prstDash val="solid"/>
              <a:round/>
            </a:ln>
            <a:effectLst/>
          </p:spPr>
          <p:txBody>
            <a:bodyPr wrap="square" lIns="45719" tIns="45719" rIns="45719" bIns="45719" numCol="1" anchor="ctr">
              <a:noAutofit/>
            </a:bodyPr>
            <a:lstStyle/>
            <a:p>
              <a:pPr algn="ctr">
                <a:lnSpc>
                  <a:spcPct val="150000"/>
                </a:lnSpc>
                <a:defRPr>
                  <a:solidFill>
                    <a:srgbClr val="FFFFFF"/>
                  </a:solidFill>
                </a:defRPr>
              </a:pPr>
            </a:p>
          </p:txBody>
        </p:sp>
        <p:sp>
          <p:nvSpPr>
            <p:cNvPr id="305" name="The Carfax for Insurance according to Forbes Magazine"/>
            <p:cNvSpPr txBox="1"/>
            <p:nvPr/>
          </p:nvSpPr>
          <p:spPr>
            <a:xfrm>
              <a:off x="45719" y="65924"/>
              <a:ext cx="3062701" cy="8926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nSpc>
                  <a:spcPct val="150000"/>
                </a:lnSpc>
                <a:defRPr i="1" sz="1400">
                  <a:solidFill>
                    <a:srgbClr val="FFFFFF"/>
                  </a:solidFill>
                  <a:latin typeface="Arial"/>
                  <a:ea typeface="Arial"/>
                  <a:cs typeface="Arial"/>
                  <a:sym typeface="Arial"/>
                </a:defRPr>
              </a:pPr>
              <a:r>
                <a:t>The Carfax for Insurance</a:t>
              </a:r>
              <a:r>
                <a:rPr i="0"/>
                <a:t> according to Forbes Magazine</a:t>
              </a:r>
            </a:p>
            <a:p>
              <a:pPr algn="ctr">
                <a:lnSpc>
                  <a:spcPct val="150000"/>
                </a:lnSpc>
                <a:defRPr sz="1400">
                  <a:solidFill>
                    <a:srgbClr val="FFFFFF"/>
                  </a:solidFill>
                  <a:latin typeface="Arial"/>
                  <a:ea typeface="Arial"/>
                  <a:cs typeface="Arial"/>
                  <a:sym typeface="Arial"/>
                </a:defRPr>
              </a:pPr>
              <a:r>
                <a:t>                                             </a:t>
              </a:r>
            </a:p>
          </p:txBody>
        </p:sp>
      </p:grpSp>
      <p:sp>
        <p:nvSpPr>
          <p:cNvPr id="307" name="Title 2"/>
          <p:cNvSpPr txBox="1"/>
          <p:nvPr/>
        </p:nvSpPr>
        <p:spPr>
          <a:xfrm>
            <a:off x="883919" y="2207549"/>
            <a:ext cx="3464706" cy="59071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150000"/>
              </a:lnSpc>
              <a:defRPr sz="1400">
                <a:solidFill>
                  <a:srgbClr val="FFFFFF"/>
                </a:solidFill>
                <a:latin typeface="Arial"/>
                <a:ea typeface="Arial"/>
                <a:cs typeface="Arial"/>
                <a:sym typeface="Arial"/>
              </a:defRPr>
            </a:lvl1pPr>
          </a:lstStyle>
          <a:p>
            <a:pPr/>
            <a:r>
              <a:t>#1 Independent Insurance Company Ratings and Analytics</a:t>
            </a:r>
          </a:p>
        </p:txBody>
      </p:sp>
      <p:sp>
        <p:nvSpPr>
          <p:cNvPr id="308" name="Title 2"/>
          <p:cNvSpPr txBox="1"/>
          <p:nvPr/>
        </p:nvSpPr>
        <p:spPr>
          <a:xfrm>
            <a:off x="883919" y="1440681"/>
            <a:ext cx="4251961" cy="7010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4000">
                <a:solidFill>
                  <a:srgbClr val="FFFFFF"/>
                </a:solidFill>
                <a:latin typeface="Mission Gothic Regular"/>
                <a:ea typeface="Mission Gothic Regular"/>
                <a:cs typeface="Mission Gothic Regular"/>
                <a:sym typeface="Mission Gothic Regular"/>
              </a:defRPr>
            </a:lvl1pPr>
          </a:lstStyle>
          <a:p>
            <a:pPr/>
            <a:r>
              <a:t>VALCHOICE</a:t>
            </a:r>
          </a:p>
        </p:txBody>
      </p:sp>
      <p:sp>
        <p:nvSpPr>
          <p:cNvPr id="309" name="Straight Connector 10"/>
          <p:cNvSpPr/>
          <p:nvPr/>
        </p:nvSpPr>
        <p:spPr>
          <a:xfrm>
            <a:off x="927900" y="1450089"/>
            <a:ext cx="681446" cy="1"/>
          </a:xfrm>
          <a:prstGeom prst="line">
            <a:avLst/>
          </a:prstGeom>
          <a:ln w="19050">
            <a:solidFill>
              <a:srgbClr val="FFFFFF"/>
            </a:solidFill>
          </a:ln>
        </p:spPr>
        <p:txBody>
          <a:bodyPr lIns="45719" rIns="45719"/>
          <a:lstStyle/>
          <a:p>
            <a:pPr/>
          </a:p>
        </p:txBody>
      </p:sp>
      <p:pic>
        <p:nvPicPr>
          <p:cNvPr id="310" name="Picture 5" descr="Picture 5"/>
          <p:cNvPicPr>
            <a:picLocks noChangeAspect="1"/>
          </p:cNvPicPr>
          <p:nvPr/>
        </p:nvPicPr>
        <p:blipFill>
          <a:blip r:embed="rId2">
            <a:extLst/>
          </a:blip>
          <a:stretch>
            <a:fillRect/>
          </a:stretch>
        </p:blipFill>
        <p:spPr>
          <a:xfrm rot="5400000">
            <a:off x="5334000" y="874712"/>
            <a:ext cx="2763837" cy="3525839"/>
          </a:xfrm>
          <a:prstGeom prst="rect">
            <a:avLst/>
          </a:prstGeom>
          <a:ln w="12700">
            <a:miter lim="400000"/>
          </a:ln>
        </p:spPr>
      </p:pic>
      <p:pic>
        <p:nvPicPr>
          <p:cNvPr id="311" name="Picture 5" descr="Picture 5"/>
          <p:cNvPicPr>
            <a:picLocks noChangeAspect="1"/>
          </p:cNvPicPr>
          <p:nvPr/>
        </p:nvPicPr>
        <p:blipFill>
          <a:blip r:embed="rId3">
            <a:extLst/>
          </a:blip>
          <a:stretch>
            <a:fillRect/>
          </a:stretch>
        </p:blipFill>
        <p:spPr>
          <a:xfrm>
            <a:off x="5247349" y="1580355"/>
            <a:ext cx="2929229" cy="2114552"/>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Title 1"/>
          <p:cNvSpPr txBox="1"/>
          <p:nvPr>
            <p:ph type="title"/>
          </p:nvPr>
        </p:nvSpPr>
        <p:spPr>
          <a:prstGeom prst="rect">
            <a:avLst/>
          </a:prstGeom>
        </p:spPr>
        <p:txBody>
          <a:bodyPr/>
          <a:lstStyle/>
          <a:p>
            <a:pPr/>
            <a:r>
              <a:t>ValChoice</a:t>
            </a:r>
          </a:p>
        </p:txBody>
      </p:sp>
      <p:pic>
        <p:nvPicPr>
          <p:cNvPr id="314" name="Picture 2" descr="Picture 2"/>
          <p:cNvPicPr>
            <a:picLocks noChangeAspect="1"/>
          </p:cNvPicPr>
          <p:nvPr/>
        </p:nvPicPr>
        <p:blipFill>
          <a:blip r:embed="rId2">
            <a:extLst/>
          </a:blip>
          <a:srcRect l="0" t="0" r="5" b="5"/>
          <a:stretch>
            <a:fillRect/>
          </a:stretch>
        </p:blipFill>
        <p:spPr>
          <a:xfrm>
            <a:off x="457201" y="1007263"/>
            <a:ext cx="1316038" cy="13160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sp>
        <p:nvSpPr>
          <p:cNvPr id="315" name="TextBox 3"/>
          <p:cNvSpPr txBox="1"/>
          <p:nvPr/>
        </p:nvSpPr>
        <p:spPr>
          <a:xfrm>
            <a:off x="1892342" y="1022574"/>
            <a:ext cx="7141048" cy="1361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300">
                <a:solidFill>
                  <a:srgbClr val="7F7F7F"/>
                </a:solidFill>
              </a:defRPr>
            </a:pPr>
            <a:r>
              <a:t>Founder</a:t>
            </a:r>
          </a:p>
          <a:p>
            <a:pPr lvl="1" marL="457200" indent="-342900">
              <a:buSzPct val="100000"/>
              <a:buFont typeface="Arial"/>
              <a:buChar char="•"/>
              <a:defRPr sz="2000">
                <a:solidFill>
                  <a:srgbClr val="7F7F7F"/>
                </a:solidFill>
              </a:defRPr>
            </a:pPr>
            <a:r>
              <a:t>Silicon Valley CEO, VP Marketing and Sales</a:t>
            </a:r>
          </a:p>
          <a:p>
            <a:pPr lvl="1" marL="457200" indent="-342900">
              <a:buSzPct val="100000"/>
              <a:buFont typeface="Arial"/>
              <a:buChar char="•"/>
              <a:defRPr sz="2000">
                <a:solidFill>
                  <a:srgbClr val="7F7F7F"/>
                </a:solidFill>
              </a:defRPr>
            </a:pPr>
            <a:r>
              <a:t>Background in math, physics &amp; engineering</a:t>
            </a:r>
          </a:p>
          <a:p>
            <a:pPr lvl="1" marL="457200" indent="-342900">
              <a:buSzPct val="100000"/>
              <a:buFont typeface="Arial"/>
              <a:buChar char="•"/>
              <a:defRPr sz="2000">
                <a:solidFill>
                  <a:srgbClr val="7F7F7F"/>
                </a:solidFill>
              </a:defRPr>
            </a:pPr>
            <a:r>
              <a:t>Startup to multi-billion-dollar valuation, twice</a:t>
            </a:r>
          </a:p>
        </p:txBody>
      </p:sp>
      <p:sp>
        <p:nvSpPr>
          <p:cNvPr id="316" name="TextBox 6"/>
          <p:cNvSpPr txBox="1"/>
          <p:nvPr/>
        </p:nvSpPr>
        <p:spPr>
          <a:xfrm>
            <a:off x="738411" y="2589995"/>
            <a:ext cx="8022578" cy="217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indent="114300">
              <a:defRPr sz="2300">
                <a:solidFill>
                  <a:srgbClr val="7F7F7F"/>
                </a:solidFill>
              </a:defRPr>
            </a:pPr>
            <a:r>
              <a:t>~ 40-man years of algorithm &amp; software development</a:t>
            </a:r>
          </a:p>
          <a:p>
            <a:pPr lvl="1" indent="114300">
              <a:defRPr sz="2300">
                <a:solidFill>
                  <a:srgbClr val="7F7F7F"/>
                </a:solidFill>
              </a:defRPr>
            </a:pPr>
            <a:r>
              <a:t> </a:t>
            </a:r>
          </a:p>
          <a:p>
            <a:pPr lvl="1" indent="114300">
              <a:defRPr sz="2300">
                <a:solidFill>
                  <a:srgbClr val="7F7F7F"/>
                </a:solidFill>
              </a:defRPr>
            </a:pPr>
            <a:r>
              <a:t>Top-tier technology &amp; marketing team</a:t>
            </a:r>
          </a:p>
          <a:p>
            <a:pPr lvl="1" marL="457200" indent="-342900">
              <a:buSzPct val="100000"/>
              <a:buFont typeface="Arial"/>
              <a:buChar char="•"/>
              <a:defRPr sz="2300">
                <a:solidFill>
                  <a:srgbClr val="7F7F7F"/>
                </a:solidFill>
              </a:defRPr>
            </a:pPr>
          </a:p>
          <a:p>
            <a:pPr lvl="1" indent="114300">
              <a:defRPr sz="2300">
                <a:solidFill>
                  <a:srgbClr val="7F7F7F"/>
                </a:solidFill>
              </a:defRPr>
            </a:pPr>
            <a:r>
              <a:t>Company founded following a life-altering event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Title 1"/>
          <p:cNvSpPr txBox="1"/>
          <p:nvPr>
            <p:ph type="title"/>
          </p:nvPr>
        </p:nvSpPr>
        <p:spPr>
          <a:prstGeom prst="rect">
            <a:avLst/>
          </a:prstGeom>
        </p:spPr>
        <p:txBody>
          <a:bodyPr/>
          <a:lstStyle/>
          <a:p>
            <a:pPr/>
            <a:r>
              <a:t>ValChoice BUSINESS MODEL</a:t>
            </a:r>
          </a:p>
        </p:txBody>
      </p:sp>
      <p:sp>
        <p:nvSpPr>
          <p:cNvPr id="319" name="Content Placeholder 2"/>
          <p:cNvSpPr txBox="1"/>
          <p:nvPr>
            <p:ph type="body" sz="half" idx="1"/>
          </p:nvPr>
        </p:nvSpPr>
        <p:spPr>
          <a:xfrm>
            <a:off x="4648200" y="1200151"/>
            <a:ext cx="4038600" cy="3394472"/>
          </a:xfrm>
          <a:prstGeom prst="rect">
            <a:avLst/>
          </a:prstGeom>
        </p:spPr>
        <p:txBody>
          <a:bodyPr/>
          <a:lstStyle/>
          <a:p>
            <a:pPr marL="0" indent="0">
              <a:lnSpc>
                <a:spcPct val="90000"/>
              </a:lnSpc>
              <a:buSzTx/>
              <a:buNone/>
              <a:defRPr b="1"/>
            </a:pPr>
            <a:r>
              <a:t>Sales and marketing tools for agents</a:t>
            </a:r>
          </a:p>
          <a:p>
            <a:pPr>
              <a:lnSpc>
                <a:spcPct val="90000"/>
              </a:lnSpc>
            </a:pPr>
            <a:r>
              <a:t>Help agents compete against billion $ advertising budgets by differentiating</a:t>
            </a:r>
          </a:p>
          <a:p>
            <a:pPr>
              <a:lnSpc>
                <a:spcPct val="90000"/>
              </a:lnSpc>
            </a:pPr>
            <a:r>
              <a:t>Enable agents to deliver transparency to consumers</a:t>
            </a:r>
          </a:p>
        </p:txBody>
      </p:sp>
      <p:pic>
        <p:nvPicPr>
          <p:cNvPr id="320" name="Content Placeholder 9" descr="Content Placeholder 9"/>
          <p:cNvPicPr>
            <a:picLocks noChangeAspect="1"/>
          </p:cNvPicPr>
          <p:nvPr/>
        </p:nvPicPr>
        <p:blipFill>
          <a:blip r:embed="rId2">
            <a:extLst/>
          </a:blip>
          <a:stretch>
            <a:fillRect/>
          </a:stretch>
        </p:blipFill>
        <p:spPr>
          <a:xfrm>
            <a:off x="688975" y="1200150"/>
            <a:ext cx="3394075" cy="339407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Footer Placeholder 1"/>
          <p:cNvSpPr txBox="1"/>
          <p:nvPr/>
        </p:nvSpPr>
        <p:spPr>
          <a:xfrm>
            <a:off x="450893" y="4767262"/>
            <a:ext cx="2756537" cy="243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solidFill>
                  <a:srgbClr val="A6A6A6"/>
                </a:solidFill>
                <a:latin typeface="+mj-lt"/>
                <a:ea typeface="+mj-ea"/>
                <a:cs typeface="+mj-cs"/>
                <a:sym typeface="Calibri"/>
              </a:defRPr>
            </a:lvl1pPr>
          </a:lstStyle>
          <a:p>
            <a:pPr/>
            <a:r>
              <a:t>WWW.DESIGNERSPARADISE.COM</a:t>
            </a:r>
          </a:p>
        </p:txBody>
      </p:sp>
      <p:sp>
        <p:nvSpPr>
          <p:cNvPr id="323" name="Slide Number Placeholder 2"/>
          <p:cNvSpPr txBox="1"/>
          <p:nvPr>
            <p:ph type="sldNum" sz="quarter" idx="4294967295"/>
          </p:nvPr>
        </p:nvSpPr>
        <p:spPr>
          <a:xfrm>
            <a:off x="8755169" y="4800552"/>
            <a:ext cx="138196" cy="207265"/>
          </a:xfrm>
          <a:prstGeom prst="rect">
            <a:avLst/>
          </a:prstGeom>
          <a:extLst>
            <a:ext uri="{C572A759-6A51-4108-AA02-DFA0A04FC94B}">
              <ma14:wrappingTextBoxFlag xmlns:ma14="http://schemas.microsoft.com/office/mac/drawingml/2011/main" val="1"/>
            </a:ext>
          </a:extLst>
        </p:spPr>
        <p:txBody>
          <a:bodyPr/>
          <a:lstStyle>
            <a:lvl1pPr>
              <a:defRPr>
                <a:solidFill>
                  <a:srgbClr val="A6A6A6"/>
                </a:solidFill>
                <a:latin typeface="+mj-lt"/>
                <a:ea typeface="+mj-ea"/>
                <a:cs typeface="+mj-cs"/>
                <a:sym typeface="Calibri"/>
              </a:defRPr>
            </a:lvl1pPr>
          </a:lstStyle>
          <a:p>
            <a:pPr/>
            <a:fld id="{86CB4B4D-7CA3-9044-876B-883B54F8677D}" type="slidenum"/>
          </a:p>
        </p:txBody>
      </p:sp>
      <p:sp>
        <p:nvSpPr>
          <p:cNvPr id="324" name="Title 4"/>
          <p:cNvSpPr txBox="1"/>
          <p:nvPr>
            <p:ph type="title"/>
          </p:nvPr>
        </p:nvSpPr>
        <p:spPr>
          <a:xfrm>
            <a:off x="3967934" y="359376"/>
            <a:ext cx="3993874" cy="857251"/>
          </a:xfrm>
          <a:prstGeom prst="rect">
            <a:avLst/>
          </a:prstGeom>
        </p:spPr>
        <p:txBody>
          <a:bodyPr/>
          <a:lstStyle>
            <a:lvl1pPr>
              <a:lnSpc>
                <a:spcPct val="100000"/>
              </a:lnSpc>
            </a:lvl1pPr>
          </a:lstStyle>
          <a:p>
            <a:pPr>
              <a:defRPr>
                <a:effectLst/>
              </a:defRPr>
            </a:pPr>
            <a:r>
              <a:t>ESSENTIAL TOOLS FOR SMART MONEY WEEK</a:t>
            </a:r>
          </a:p>
        </p:txBody>
      </p:sp>
      <p:sp>
        <p:nvSpPr>
          <p:cNvPr id="325" name="Text Placeholder 3"/>
          <p:cNvSpPr txBox="1"/>
          <p:nvPr/>
        </p:nvSpPr>
        <p:spPr>
          <a:xfrm>
            <a:off x="4037729" y="1443989"/>
            <a:ext cx="3869218" cy="5019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00"/>
              </a:spcBef>
              <a:defRPr sz="1200">
                <a:solidFill>
                  <a:srgbClr val="7F7F7F"/>
                </a:solidFill>
                <a:latin typeface="Arial"/>
                <a:ea typeface="Arial"/>
                <a:cs typeface="Arial"/>
                <a:sym typeface="Arial"/>
              </a:defRPr>
            </a:lvl1pPr>
          </a:lstStyle>
          <a:p>
            <a:pPr/>
            <a:r>
              <a:t>1     Calculators – Price info tailored to your location</a:t>
            </a:r>
            <a:endParaRPr>
              <a:latin typeface="+mj-lt"/>
              <a:ea typeface="+mj-ea"/>
              <a:cs typeface="+mj-cs"/>
              <a:sym typeface="Calibri"/>
            </a:endParaRPr>
          </a:p>
        </p:txBody>
      </p:sp>
      <p:sp>
        <p:nvSpPr>
          <p:cNvPr id="326" name="Text Placeholder 3"/>
          <p:cNvSpPr txBox="1"/>
          <p:nvPr/>
        </p:nvSpPr>
        <p:spPr>
          <a:xfrm>
            <a:off x="4037729" y="1825037"/>
            <a:ext cx="3869218" cy="72958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00"/>
              </a:spcBef>
              <a:defRPr sz="1200">
                <a:solidFill>
                  <a:srgbClr val="7F7F7F"/>
                </a:solidFill>
                <a:latin typeface="Arial"/>
                <a:ea typeface="Arial"/>
                <a:cs typeface="Arial"/>
                <a:sym typeface="Arial"/>
              </a:defRPr>
            </a:pPr>
            <a:r>
              <a:t>2     Company ratings – On price, value and service</a:t>
            </a:r>
            <a:endParaRPr>
              <a:latin typeface="+mj-lt"/>
              <a:ea typeface="+mj-ea"/>
              <a:cs typeface="+mj-cs"/>
              <a:sym typeface="Calibri"/>
            </a:endParaRPr>
          </a:p>
          <a:p>
            <a:pPr>
              <a:spcBef>
                <a:spcPts val="400"/>
              </a:spcBef>
              <a:defRPr sz="1200">
                <a:solidFill>
                  <a:srgbClr val="7F7F7F"/>
                </a:solidFill>
                <a:latin typeface="Arial"/>
                <a:ea typeface="Arial"/>
                <a:cs typeface="Arial"/>
                <a:sym typeface="Arial"/>
              </a:defRPr>
            </a:pPr>
          </a:p>
        </p:txBody>
      </p:sp>
      <p:sp>
        <p:nvSpPr>
          <p:cNvPr id="327" name="Text Placeholder 3"/>
          <p:cNvSpPr txBox="1"/>
          <p:nvPr/>
        </p:nvSpPr>
        <p:spPr>
          <a:xfrm>
            <a:off x="4037726" y="2694246"/>
            <a:ext cx="3869217" cy="5019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00"/>
              </a:spcBef>
              <a:defRPr sz="1200">
                <a:solidFill>
                  <a:srgbClr val="7F7F7F"/>
                </a:solidFill>
                <a:latin typeface="Arial"/>
                <a:ea typeface="Arial"/>
                <a:cs typeface="Arial"/>
                <a:sym typeface="Arial"/>
              </a:defRPr>
            </a:lvl1pPr>
          </a:lstStyle>
          <a:p>
            <a:pPr/>
            <a:r>
              <a:t>4     Worksheets – For individualizing info </a:t>
            </a:r>
            <a:endParaRPr>
              <a:latin typeface="+mj-lt"/>
              <a:ea typeface="+mj-ea"/>
              <a:cs typeface="+mj-cs"/>
              <a:sym typeface="Calibri"/>
            </a:endParaRPr>
          </a:p>
        </p:txBody>
      </p:sp>
      <p:sp>
        <p:nvSpPr>
          <p:cNvPr id="328" name="Text Placeholder 3"/>
          <p:cNvSpPr txBox="1"/>
          <p:nvPr/>
        </p:nvSpPr>
        <p:spPr>
          <a:xfrm>
            <a:off x="4037729" y="3151492"/>
            <a:ext cx="3869218" cy="7295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00"/>
              </a:spcBef>
              <a:defRPr sz="1200">
                <a:solidFill>
                  <a:srgbClr val="7F7F7F"/>
                </a:solidFill>
                <a:latin typeface="Arial"/>
                <a:ea typeface="Arial"/>
                <a:cs typeface="Arial"/>
                <a:sym typeface="Arial"/>
              </a:defRPr>
            </a:pPr>
            <a:r>
              <a:t>5     Agent referrals – For assistance and advice</a:t>
            </a:r>
            <a:endParaRPr>
              <a:latin typeface="+mj-lt"/>
              <a:ea typeface="+mj-ea"/>
              <a:cs typeface="+mj-cs"/>
              <a:sym typeface="Calibri"/>
            </a:endParaRPr>
          </a:p>
          <a:p>
            <a:pPr>
              <a:spcBef>
                <a:spcPts val="400"/>
              </a:spcBef>
              <a:defRPr sz="1200">
                <a:solidFill>
                  <a:srgbClr val="7F7F7F"/>
                </a:solidFill>
                <a:latin typeface="Arial"/>
                <a:ea typeface="Arial"/>
                <a:cs typeface="Arial"/>
                <a:sym typeface="Arial"/>
              </a:defRPr>
            </a:pPr>
          </a:p>
        </p:txBody>
      </p:sp>
      <p:sp>
        <p:nvSpPr>
          <p:cNvPr id="329" name="Text Placeholder 3"/>
          <p:cNvSpPr txBox="1"/>
          <p:nvPr/>
        </p:nvSpPr>
        <p:spPr>
          <a:xfrm>
            <a:off x="4037727" y="4011074"/>
            <a:ext cx="3869218" cy="50190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00"/>
              </a:spcBef>
              <a:defRPr sz="1200">
                <a:solidFill>
                  <a:srgbClr val="7F7F7F"/>
                </a:solidFill>
                <a:latin typeface="Arial"/>
                <a:ea typeface="Arial"/>
                <a:cs typeface="Arial"/>
                <a:sym typeface="Arial"/>
              </a:defRPr>
            </a:pPr>
            <a:r>
              <a:t>7     Book – </a:t>
            </a:r>
            <a:r>
              <a:rPr i="1"/>
              <a:t>Injured Money</a:t>
            </a:r>
            <a:endParaRPr>
              <a:latin typeface="+mj-lt"/>
              <a:ea typeface="+mj-ea"/>
              <a:cs typeface="+mj-cs"/>
              <a:sym typeface="Calibri"/>
            </a:endParaRPr>
          </a:p>
        </p:txBody>
      </p:sp>
      <p:sp>
        <p:nvSpPr>
          <p:cNvPr id="330" name="Oval 16"/>
          <p:cNvSpPr/>
          <p:nvPr/>
        </p:nvSpPr>
        <p:spPr>
          <a:xfrm>
            <a:off x="8064785" y="1443989"/>
            <a:ext cx="228601" cy="228601"/>
          </a:xfrm>
          <a:prstGeom prst="ellipse">
            <a:avLst/>
          </a:prstGeom>
          <a:solidFill>
            <a:srgbClr val="0070C0"/>
          </a:solidFill>
          <a:ln w="12700">
            <a:miter lim="400000"/>
          </a:ln>
        </p:spPr>
        <p:txBody>
          <a:bodyPr lIns="45719" rIns="45719" anchor="ctr"/>
          <a:lstStyle/>
          <a:p>
            <a:pPr algn="ctr">
              <a:defRPr>
                <a:solidFill>
                  <a:srgbClr val="FFFFFF"/>
                </a:solidFill>
              </a:defRPr>
            </a:pPr>
          </a:p>
        </p:txBody>
      </p:sp>
      <p:sp>
        <p:nvSpPr>
          <p:cNvPr id="331" name="Plus 17"/>
          <p:cNvSpPr/>
          <p:nvPr/>
        </p:nvSpPr>
        <p:spPr>
          <a:xfrm>
            <a:off x="8137085" y="1516290"/>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
        <p:nvSpPr>
          <p:cNvPr id="332" name="Oval 18"/>
          <p:cNvSpPr/>
          <p:nvPr/>
        </p:nvSpPr>
        <p:spPr>
          <a:xfrm>
            <a:off x="8064785" y="1901189"/>
            <a:ext cx="228601" cy="228601"/>
          </a:xfrm>
          <a:prstGeom prst="ellipse">
            <a:avLst/>
          </a:prstGeom>
          <a:solidFill>
            <a:srgbClr val="0070C0"/>
          </a:solidFill>
          <a:ln w="12700">
            <a:miter lim="400000"/>
          </a:ln>
        </p:spPr>
        <p:txBody>
          <a:bodyPr lIns="45719" rIns="45719" anchor="ctr"/>
          <a:lstStyle/>
          <a:p>
            <a:pPr algn="ctr">
              <a:defRPr>
                <a:solidFill>
                  <a:srgbClr val="FFFFFF"/>
                </a:solidFill>
              </a:defRPr>
            </a:pPr>
          </a:p>
        </p:txBody>
      </p:sp>
      <p:sp>
        <p:nvSpPr>
          <p:cNvPr id="333" name="Plus 19"/>
          <p:cNvSpPr/>
          <p:nvPr/>
        </p:nvSpPr>
        <p:spPr>
          <a:xfrm>
            <a:off x="8137085" y="1973490"/>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
        <p:nvSpPr>
          <p:cNvPr id="334" name="Oval 20"/>
          <p:cNvSpPr/>
          <p:nvPr/>
        </p:nvSpPr>
        <p:spPr>
          <a:xfrm>
            <a:off x="8064785" y="2340101"/>
            <a:ext cx="228601" cy="228601"/>
          </a:xfrm>
          <a:prstGeom prst="ellipse">
            <a:avLst/>
          </a:prstGeom>
          <a:solidFill>
            <a:srgbClr val="0070C0"/>
          </a:solidFill>
          <a:ln w="12700">
            <a:miter lim="400000"/>
          </a:ln>
        </p:spPr>
        <p:txBody>
          <a:bodyPr lIns="45719" rIns="45719" anchor="ctr"/>
          <a:lstStyle/>
          <a:p>
            <a:pPr algn="ctr">
              <a:defRPr>
                <a:solidFill>
                  <a:srgbClr val="FFFFFF"/>
                </a:solidFill>
              </a:defRPr>
            </a:pPr>
          </a:p>
        </p:txBody>
      </p:sp>
      <p:sp>
        <p:nvSpPr>
          <p:cNvPr id="335" name="Plus 21"/>
          <p:cNvSpPr/>
          <p:nvPr/>
        </p:nvSpPr>
        <p:spPr>
          <a:xfrm>
            <a:off x="8137085" y="2412401"/>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
        <p:nvSpPr>
          <p:cNvPr id="336" name="Oval 22"/>
          <p:cNvSpPr/>
          <p:nvPr/>
        </p:nvSpPr>
        <p:spPr>
          <a:xfrm>
            <a:off x="8064785" y="2763830"/>
            <a:ext cx="228601" cy="228601"/>
          </a:xfrm>
          <a:prstGeom prst="ellipse">
            <a:avLst/>
          </a:prstGeom>
          <a:solidFill>
            <a:srgbClr val="0070C0"/>
          </a:solidFill>
          <a:ln w="12700">
            <a:miter lim="400000"/>
          </a:ln>
        </p:spPr>
        <p:txBody>
          <a:bodyPr lIns="45719" rIns="45719" anchor="ctr"/>
          <a:lstStyle/>
          <a:p>
            <a:pPr algn="ctr">
              <a:defRPr>
                <a:solidFill>
                  <a:srgbClr val="FFFFFF"/>
                </a:solidFill>
              </a:defRPr>
            </a:pPr>
          </a:p>
        </p:txBody>
      </p:sp>
      <p:sp>
        <p:nvSpPr>
          <p:cNvPr id="337" name="Plus 23"/>
          <p:cNvSpPr/>
          <p:nvPr/>
        </p:nvSpPr>
        <p:spPr>
          <a:xfrm>
            <a:off x="8137085" y="2836130"/>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
        <p:nvSpPr>
          <p:cNvPr id="338" name="Oval 24"/>
          <p:cNvSpPr/>
          <p:nvPr/>
        </p:nvSpPr>
        <p:spPr>
          <a:xfrm>
            <a:off x="8064785" y="3196589"/>
            <a:ext cx="228601" cy="228601"/>
          </a:xfrm>
          <a:prstGeom prst="ellipse">
            <a:avLst/>
          </a:prstGeom>
          <a:solidFill>
            <a:srgbClr val="0070C0"/>
          </a:solidFill>
          <a:ln w="12700">
            <a:miter lim="400000"/>
          </a:ln>
        </p:spPr>
        <p:txBody>
          <a:bodyPr lIns="45719" rIns="45719" anchor="ctr"/>
          <a:lstStyle/>
          <a:p>
            <a:pPr algn="ctr">
              <a:defRPr>
                <a:solidFill>
                  <a:srgbClr val="FFFFFF"/>
                </a:solidFill>
              </a:defRPr>
            </a:pPr>
          </a:p>
        </p:txBody>
      </p:sp>
      <p:sp>
        <p:nvSpPr>
          <p:cNvPr id="339" name="Plus 25"/>
          <p:cNvSpPr/>
          <p:nvPr/>
        </p:nvSpPr>
        <p:spPr>
          <a:xfrm>
            <a:off x="8137085" y="3268890"/>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pic>
        <p:nvPicPr>
          <p:cNvPr id="340" name="Picture 2" descr="Picture 2"/>
          <p:cNvPicPr>
            <a:picLocks noChangeAspect="1"/>
          </p:cNvPicPr>
          <p:nvPr/>
        </p:nvPicPr>
        <p:blipFill>
          <a:blip r:embed="rId2">
            <a:extLst/>
          </a:blip>
          <a:srcRect l="9239" t="0" r="28287" b="0"/>
          <a:stretch>
            <a:fillRect/>
          </a:stretch>
        </p:blipFill>
        <p:spPr>
          <a:xfrm>
            <a:off x="-2145689" y="0"/>
            <a:ext cx="5712579" cy="5143500"/>
          </a:xfrm>
          <a:prstGeom prst="rect">
            <a:avLst/>
          </a:prstGeom>
          <a:ln w="12700">
            <a:miter lim="400000"/>
          </a:ln>
          <a:effectLst>
            <a:outerShdw sx="100000" sy="100000" kx="0" ky="0" algn="b" rotWithShape="0" blurRad="292100" dist="139700" dir="2700000">
              <a:srgbClr val="333333">
                <a:alpha val="64999"/>
              </a:srgbClr>
            </a:outerShdw>
          </a:effectLst>
        </p:spPr>
      </p:pic>
      <p:sp>
        <p:nvSpPr>
          <p:cNvPr id="341" name="Text Placeholder 3"/>
          <p:cNvSpPr txBox="1"/>
          <p:nvPr/>
        </p:nvSpPr>
        <p:spPr>
          <a:xfrm>
            <a:off x="4037727" y="2263995"/>
            <a:ext cx="3869218" cy="7295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200"/>
              </a:spcBef>
              <a:defRPr sz="1200">
                <a:solidFill>
                  <a:srgbClr val="7F7F7F"/>
                </a:solidFill>
                <a:latin typeface="Arial"/>
                <a:ea typeface="Arial"/>
                <a:cs typeface="Arial"/>
                <a:sym typeface="Arial"/>
              </a:defRPr>
            </a:pPr>
            <a:r>
              <a:t>3     Educational videos – By stage of life</a:t>
            </a:r>
            <a:endParaRPr>
              <a:latin typeface="+mj-lt"/>
              <a:ea typeface="+mj-ea"/>
              <a:cs typeface="+mj-cs"/>
              <a:sym typeface="Calibri"/>
            </a:endParaRPr>
          </a:p>
          <a:p>
            <a:pPr>
              <a:spcBef>
                <a:spcPts val="400"/>
              </a:spcBef>
              <a:defRPr sz="1200">
                <a:solidFill>
                  <a:srgbClr val="7F7F7F"/>
                </a:solidFill>
                <a:latin typeface="Arial"/>
                <a:ea typeface="Arial"/>
                <a:cs typeface="Arial"/>
                <a:sym typeface="Arial"/>
              </a:defRPr>
            </a:pPr>
          </a:p>
        </p:txBody>
      </p:sp>
      <p:sp>
        <p:nvSpPr>
          <p:cNvPr id="342" name="Oval 30"/>
          <p:cNvSpPr/>
          <p:nvPr/>
        </p:nvSpPr>
        <p:spPr>
          <a:xfrm>
            <a:off x="8064785" y="4033125"/>
            <a:ext cx="228601" cy="228601"/>
          </a:xfrm>
          <a:prstGeom prst="ellipse">
            <a:avLst/>
          </a:prstGeom>
          <a:solidFill>
            <a:srgbClr val="0070C0"/>
          </a:solidFill>
          <a:ln w="12700">
            <a:miter lim="400000"/>
          </a:ln>
        </p:spPr>
        <p:txBody>
          <a:bodyPr lIns="45719" rIns="45719" anchor="ctr"/>
          <a:lstStyle/>
          <a:p>
            <a:pPr algn="ctr">
              <a:defRPr>
                <a:solidFill>
                  <a:srgbClr val="FFFFFF"/>
                </a:solidFill>
              </a:defRPr>
            </a:pPr>
          </a:p>
        </p:txBody>
      </p:sp>
      <p:sp>
        <p:nvSpPr>
          <p:cNvPr id="343" name="Plus 25"/>
          <p:cNvSpPr/>
          <p:nvPr/>
        </p:nvSpPr>
        <p:spPr>
          <a:xfrm>
            <a:off x="8137085" y="4105424"/>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
        <p:nvSpPr>
          <p:cNvPr id="344" name="Text Placeholder 3"/>
          <p:cNvSpPr txBox="1"/>
          <p:nvPr/>
        </p:nvSpPr>
        <p:spPr>
          <a:xfrm>
            <a:off x="4043824" y="3587401"/>
            <a:ext cx="3869218" cy="4969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200"/>
              </a:spcBef>
              <a:defRPr sz="1200">
                <a:solidFill>
                  <a:srgbClr val="7F7F7F"/>
                </a:solidFill>
                <a:latin typeface="Arial"/>
                <a:ea typeface="Arial"/>
                <a:cs typeface="Arial"/>
                <a:sym typeface="Arial"/>
              </a:defRPr>
            </a:lvl1pPr>
          </a:lstStyle>
          <a:p>
            <a:pPr/>
            <a:r>
              <a:t>6     Virtual Programming</a:t>
            </a:r>
            <a:endParaRPr i="1"/>
          </a:p>
        </p:txBody>
      </p:sp>
      <p:sp>
        <p:nvSpPr>
          <p:cNvPr id="345" name="Oval 28"/>
          <p:cNvSpPr/>
          <p:nvPr/>
        </p:nvSpPr>
        <p:spPr>
          <a:xfrm>
            <a:off x="8070881" y="3609452"/>
            <a:ext cx="228601" cy="228601"/>
          </a:xfrm>
          <a:prstGeom prst="ellipse">
            <a:avLst/>
          </a:prstGeom>
          <a:solidFill>
            <a:srgbClr val="0070C0"/>
          </a:solidFill>
          <a:ln w="12700">
            <a:miter lim="400000"/>
          </a:ln>
        </p:spPr>
        <p:txBody>
          <a:bodyPr lIns="45719" rIns="45719" anchor="ctr"/>
          <a:lstStyle/>
          <a:p>
            <a:pPr algn="ctr">
              <a:defRPr>
                <a:solidFill>
                  <a:srgbClr val="FFFFFF"/>
                </a:solidFill>
              </a:defRPr>
            </a:pPr>
          </a:p>
        </p:txBody>
      </p:sp>
      <p:sp>
        <p:nvSpPr>
          <p:cNvPr id="346" name="Plus 25"/>
          <p:cNvSpPr/>
          <p:nvPr/>
        </p:nvSpPr>
        <p:spPr>
          <a:xfrm>
            <a:off x="8143181" y="3681752"/>
            <a:ext cx="84001" cy="8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43"/>
                </a:moveTo>
                <a:lnTo>
                  <a:pt x="7343" y="7343"/>
                </a:lnTo>
                <a:lnTo>
                  <a:pt x="7343" y="0"/>
                </a:lnTo>
                <a:lnTo>
                  <a:pt x="14257" y="0"/>
                </a:lnTo>
                <a:lnTo>
                  <a:pt x="14257" y="7343"/>
                </a:lnTo>
                <a:lnTo>
                  <a:pt x="21600" y="7343"/>
                </a:lnTo>
                <a:lnTo>
                  <a:pt x="21600" y="14257"/>
                </a:lnTo>
                <a:lnTo>
                  <a:pt x="14257" y="14257"/>
                </a:lnTo>
                <a:lnTo>
                  <a:pt x="14257" y="21600"/>
                </a:lnTo>
                <a:lnTo>
                  <a:pt x="7343" y="21600"/>
                </a:lnTo>
                <a:lnTo>
                  <a:pt x="7343" y="14257"/>
                </a:lnTo>
                <a:lnTo>
                  <a:pt x="0" y="14257"/>
                </a:lnTo>
                <a:close/>
              </a:path>
            </a:pathLst>
          </a:custGeom>
          <a:solidFill>
            <a:srgbClr val="FFFFFF"/>
          </a:solidFill>
          <a:ln w="12700">
            <a:miter lim="400000"/>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Title 1"/>
          <p:cNvSpPr txBox="1"/>
          <p:nvPr>
            <p:ph type="title"/>
          </p:nvPr>
        </p:nvSpPr>
        <p:spPr>
          <a:prstGeom prst="rect">
            <a:avLst/>
          </a:prstGeom>
        </p:spPr>
        <p:txBody>
          <a:bodyPr/>
          <a:lstStyle>
            <a:lvl1pPr>
              <a:defRPr>
                <a:latin typeface="Mission Gothic Black"/>
                <a:ea typeface="Mission Gothic Black"/>
                <a:cs typeface="Mission Gothic Black"/>
                <a:sym typeface="Mission Gothic Black"/>
              </a:defRPr>
            </a:lvl1pPr>
          </a:lstStyle>
          <a:p>
            <a:pPr>
              <a:defRPr>
                <a:effectLst/>
              </a:defRPr>
            </a:pPr>
            <a:r>
              <a:t>INSURANCE COST CALCULATORS</a:t>
            </a:r>
          </a:p>
        </p:txBody>
      </p:sp>
      <p:sp>
        <p:nvSpPr>
          <p:cNvPr id="349" name="Slide Number Placeholder 3"/>
          <p:cNvSpPr txBox="1"/>
          <p:nvPr>
            <p:ph type="sldNum" sz="quarter" idx="4294967295"/>
          </p:nvPr>
        </p:nvSpPr>
        <p:spPr>
          <a:xfrm>
            <a:off x="8755169" y="4808980"/>
            <a:ext cx="138196" cy="190410"/>
          </a:xfrm>
          <a:prstGeom prst="rect">
            <a:avLst/>
          </a:prstGeom>
          <a:extLst>
            <a:ext uri="{C572A759-6A51-4108-AA02-DFA0A04FC94B}">
              <ma14:wrappingTextBoxFlag xmlns:ma14="http://schemas.microsoft.com/office/mac/drawingml/2011/main" val="1"/>
            </a:ext>
          </a:extLst>
        </p:spPr>
        <p:txBody>
          <a:bodyPr/>
          <a:lstStyle>
            <a:lvl1pPr>
              <a:defRPr>
                <a:solidFill>
                  <a:srgbClr val="A6A6A6"/>
                </a:solidFill>
              </a:defRPr>
            </a:lvl1pPr>
          </a:lstStyle>
          <a:p>
            <a:pPr/>
            <a:fld id="{86CB4B4D-7CA3-9044-876B-883B54F8677D}" type="slidenum"/>
          </a:p>
        </p:txBody>
      </p:sp>
      <p:sp>
        <p:nvSpPr>
          <p:cNvPr id="350" name="Text Placeholder 4"/>
          <p:cNvSpPr txBox="1"/>
          <p:nvPr>
            <p:ph type="body" sz="quarter" idx="1"/>
          </p:nvPr>
        </p:nvSpPr>
        <p:spPr>
          <a:xfrm>
            <a:off x="1660288" y="800100"/>
            <a:ext cx="5943601" cy="323850"/>
          </a:xfrm>
          <a:prstGeom prst="rect">
            <a:avLst/>
          </a:prstGeom>
        </p:spPr>
        <p:txBody>
          <a:bodyPr/>
          <a:lstStyle>
            <a:lvl1pPr>
              <a:defRPr b="1">
                <a:latin typeface="Arial"/>
                <a:ea typeface="Arial"/>
                <a:cs typeface="Arial"/>
                <a:sym typeface="Arial"/>
              </a:defRPr>
            </a:lvl1pPr>
          </a:lstStyle>
          <a:p>
            <a:pPr/>
            <a:r>
              <a:t>Find Out What You Should Pay to Get the Most Value from Insurance Coverage</a:t>
            </a:r>
          </a:p>
        </p:txBody>
      </p:sp>
      <p:sp>
        <p:nvSpPr>
          <p:cNvPr id="351" name="Text Placeholder 5"/>
          <p:cNvSpPr/>
          <p:nvPr>
            <p:ph type="body" idx="13"/>
          </p:nvPr>
        </p:nvSpPr>
        <p:spPr>
          <a:xfrm>
            <a:off x="1499617" y="2816899"/>
            <a:ext cx="2362201" cy="384176"/>
          </a:xfrm>
          <a:prstGeom prst="rect">
            <a:avLst/>
          </a:prstGeom>
          <a:extLst>
            <a:ext uri="{C572A759-6A51-4108-AA02-DFA0A04FC94B}">
              <ma14:wrappingTextBoxFlag xmlns:ma14="http://schemas.microsoft.com/office/mac/drawingml/2011/main" val="1"/>
            </a:ext>
          </a:extLst>
        </p:spPr>
        <p:txBody>
          <a:bodyPr/>
          <a:lstStyle>
            <a:lvl1pPr marL="0" indent="0" defTabSz="786384">
              <a:spcBef>
                <a:spcPts val="200"/>
              </a:spcBef>
              <a:buSzTx/>
              <a:buFontTx/>
              <a:buNone/>
              <a:defRPr sz="860">
                <a:solidFill>
                  <a:srgbClr val="A6A6A6"/>
                </a:solidFill>
              </a:defRPr>
            </a:lvl1pPr>
          </a:lstStyle>
          <a:p>
            <a:pPr/>
            <a:r>
              <a:t>Completely customizable results that accurately reflect individual location and needs</a:t>
            </a:r>
          </a:p>
        </p:txBody>
      </p:sp>
      <p:sp>
        <p:nvSpPr>
          <p:cNvPr id="352" name="Text Placeholder 6"/>
          <p:cNvSpPr/>
          <p:nvPr>
            <p:ph type="body" idx="14"/>
          </p:nvPr>
        </p:nvSpPr>
        <p:spPr>
          <a:xfrm>
            <a:off x="1499617" y="3454799"/>
            <a:ext cx="2590801" cy="465139"/>
          </a:xfrm>
          <a:prstGeom prst="rect">
            <a:avLst/>
          </a:prstGeom>
          <a:extLst>
            <a:ext uri="{C572A759-6A51-4108-AA02-DFA0A04FC94B}">
              <ma14:wrappingTextBoxFlag xmlns:ma14="http://schemas.microsoft.com/office/mac/drawingml/2011/main" val="1"/>
            </a:ext>
          </a:extLst>
        </p:spPr>
        <p:txBody>
          <a:bodyPr/>
          <a:lstStyle/>
          <a:p>
            <a:pPr marL="0" indent="0" defTabSz="896111">
              <a:spcBef>
                <a:spcPts val="200"/>
              </a:spcBef>
              <a:buSzTx/>
              <a:buFontTx/>
              <a:buNone/>
              <a:defRPr sz="980">
                <a:solidFill>
                  <a:srgbClr val="A6A6A6"/>
                </a:solidFill>
              </a:defRPr>
            </a:pPr>
            <a:r>
              <a:t>Thousands of data points and insurance regulatory filings inform the </a:t>
            </a:r>
            <a:r>
              <a:rPr i="1"/>
              <a:t>intelligent</a:t>
            </a:r>
            <a:r>
              <a:t> reports</a:t>
            </a:r>
          </a:p>
        </p:txBody>
      </p:sp>
      <p:sp>
        <p:nvSpPr>
          <p:cNvPr id="353" name="Text Placeholder 7"/>
          <p:cNvSpPr/>
          <p:nvPr>
            <p:ph type="body" idx="15"/>
          </p:nvPr>
        </p:nvSpPr>
        <p:spPr>
          <a:xfrm>
            <a:off x="813817" y="1725424"/>
            <a:ext cx="3429001" cy="1041401"/>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sz="1000">
                <a:solidFill>
                  <a:srgbClr val="A6A6A6"/>
                </a:solidFill>
              </a:defRPr>
            </a:lvl1pPr>
          </a:lstStyle>
          <a:p>
            <a:pPr/>
            <a:r>
              <a:t>Insurance shopping websites don’t provide consumers with the complete picture. ValChoice delivers more information and helps consumers understand what they should pay to get the most value from their insurance dollars when they need it most – when they file a claim. </a:t>
            </a:r>
          </a:p>
        </p:txBody>
      </p:sp>
      <p:sp>
        <p:nvSpPr>
          <p:cNvPr id="354" name="Text Placeholder 8"/>
          <p:cNvSpPr/>
          <p:nvPr>
            <p:ph type="body" idx="16"/>
          </p:nvPr>
        </p:nvSpPr>
        <p:spPr>
          <a:xfrm>
            <a:off x="813817" y="1471425"/>
            <a:ext cx="3429001" cy="357189"/>
          </a:xfrm>
          <a:prstGeom prst="rect">
            <a:avLst/>
          </a:prstGeom>
          <a:extLst>
            <a:ext uri="{C572A759-6A51-4108-AA02-DFA0A04FC94B}">
              <ma14:wrappingTextBoxFlag xmlns:ma14="http://schemas.microsoft.com/office/mac/drawingml/2011/main" val="1"/>
            </a:ext>
          </a:extLst>
        </p:spPr>
        <p:txBody>
          <a:bodyPr/>
          <a:lstStyle>
            <a:lvl1pPr marL="0" indent="0">
              <a:spcBef>
                <a:spcPts val="200"/>
              </a:spcBef>
              <a:buSzTx/>
              <a:buFontTx/>
              <a:buNone/>
              <a:defRPr sz="1100">
                <a:solidFill>
                  <a:srgbClr val="424C53"/>
                </a:solidFill>
              </a:defRPr>
            </a:lvl1pPr>
          </a:lstStyle>
          <a:p>
            <a:pPr/>
            <a:r>
              <a:t>Empowering and informing consumers</a:t>
            </a:r>
          </a:p>
        </p:txBody>
      </p:sp>
      <p:sp>
        <p:nvSpPr>
          <p:cNvPr id="355" name="Rounded Rectangle 11"/>
          <p:cNvSpPr/>
          <p:nvPr/>
        </p:nvSpPr>
        <p:spPr>
          <a:xfrm>
            <a:off x="966217" y="3509962"/>
            <a:ext cx="461964" cy="441326"/>
          </a:xfrm>
          <a:prstGeom prst="roundRect">
            <a:avLst>
              <a:gd name="adj" fmla="val 50000"/>
            </a:avLst>
          </a:prstGeom>
          <a:solidFill>
            <a:srgbClr val="0070C0"/>
          </a:solidFill>
          <a:ln w="12700">
            <a:miter lim="400000"/>
          </a:ln>
        </p:spPr>
        <p:txBody>
          <a:bodyPr lIns="45719" rIns="45719" anchor="ctr"/>
          <a:lstStyle/>
          <a:p>
            <a:pPr algn="ctr">
              <a:defRPr sz="1100">
                <a:solidFill>
                  <a:srgbClr val="FFFFFF"/>
                </a:solidFill>
                <a:latin typeface="Arial"/>
                <a:ea typeface="Arial"/>
                <a:cs typeface="Arial"/>
                <a:sym typeface="Arial"/>
              </a:defRPr>
            </a:pPr>
          </a:p>
        </p:txBody>
      </p:sp>
      <p:sp>
        <p:nvSpPr>
          <p:cNvPr id="356" name="Rounded Rectangle 12"/>
          <p:cNvSpPr/>
          <p:nvPr/>
        </p:nvSpPr>
        <p:spPr>
          <a:xfrm>
            <a:off x="961456" y="2876550"/>
            <a:ext cx="461963" cy="441325"/>
          </a:xfrm>
          <a:prstGeom prst="roundRect">
            <a:avLst>
              <a:gd name="adj" fmla="val 50000"/>
            </a:avLst>
          </a:prstGeom>
          <a:solidFill>
            <a:srgbClr val="0070C0"/>
          </a:solidFill>
          <a:ln w="12700">
            <a:miter lim="400000"/>
          </a:ln>
        </p:spPr>
        <p:txBody>
          <a:bodyPr lIns="45719" rIns="45719" anchor="ctr"/>
          <a:lstStyle/>
          <a:p>
            <a:pPr algn="ctr">
              <a:defRPr sz="1100">
                <a:solidFill>
                  <a:srgbClr val="FFFFFF"/>
                </a:solidFill>
                <a:latin typeface="Arial"/>
                <a:ea typeface="Arial"/>
                <a:cs typeface="Arial"/>
                <a:sym typeface="Arial"/>
              </a:defRPr>
            </a:pPr>
          </a:p>
        </p:txBody>
      </p:sp>
      <p:pic>
        <p:nvPicPr>
          <p:cNvPr id="357" name="Picture 13" descr="Picture 13"/>
          <p:cNvPicPr>
            <a:picLocks noChangeAspect="1"/>
          </p:cNvPicPr>
          <p:nvPr/>
        </p:nvPicPr>
        <p:blipFill>
          <a:blip r:embed="rId2">
            <a:extLst/>
          </a:blip>
          <a:stretch>
            <a:fillRect/>
          </a:stretch>
        </p:blipFill>
        <p:spPr>
          <a:xfrm>
            <a:off x="1040831" y="2944813"/>
            <a:ext cx="304801" cy="304801"/>
          </a:xfrm>
          <a:prstGeom prst="rect">
            <a:avLst/>
          </a:prstGeom>
          <a:ln w="12700">
            <a:miter lim="400000"/>
          </a:ln>
        </p:spPr>
      </p:pic>
      <p:pic>
        <p:nvPicPr>
          <p:cNvPr id="358" name="Picture 14" descr="Picture 14"/>
          <p:cNvPicPr>
            <a:picLocks noChangeAspect="1"/>
          </p:cNvPicPr>
          <p:nvPr/>
        </p:nvPicPr>
        <p:blipFill>
          <a:blip r:embed="rId3">
            <a:extLst/>
          </a:blip>
          <a:stretch>
            <a:fillRect/>
          </a:stretch>
        </p:blipFill>
        <p:spPr>
          <a:xfrm>
            <a:off x="1075756" y="3589337"/>
            <a:ext cx="273051" cy="274638"/>
          </a:xfrm>
          <a:prstGeom prst="rect">
            <a:avLst/>
          </a:prstGeom>
          <a:ln w="12700">
            <a:miter lim="400000"/>
          </a:ln>
        </p:spPr>
      </p:pic>
      <p:grpSp>
        <p:nvGrpSpPr>
          <p:cNvPr id="361" name="Content Placeholder 8"/>
          <p:cNvGrpSpPr/>
          <p:nvPr/>
        </p:nvGrpSpPr>
        <p:grpSpPr>
          <a:xfrm>
            <a:off x="4669104" y="1452588"/>
            <a:ext cx="1774272" cy="2623024"/>
            <a:chOff x="0" y="0"/>
            <a:chExt cx="1774270" cy="2623022"/>
          </a:xfrm>
        </p:grpSpPr>
        <p:sp>
          <p:nvSpPr>
            <p:cNvPr id="359" name="Shape"/>
            <p:cNvSpPr/>
            <p:nvPr/>
          </p:nvSpPr>
          <p:spPr>
            <a:xfrm>
              <a:off x="-1" y="0"/>
              <a:ext cx="1774272" cy="2623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56"/>
                  </a:moveTo>
                  <a:lnTo>
                    <a:pt x="0" y="1256"/>
                  </a:lnTo>
                  <a:cubicBezTo>
                    <a:pt x="0" y="562"/>
                    <a:pt x="831" y="0"/>
                    <a:pt x="1856" y="0"/>
                  </a:cubicBezTo>
                  <a:lnTo>
                    <a:pt x="19744" y="0"/>
                  </a:lnTo>
                  <a:lnTo>
                    <a:pt x="19744" y="0"/>
                  </a:lnTo>
                  <a:cubicBezTo>
                    <a:pt x="20769" y="0"/>
                    <a:pt x="21600" y="562"/>
                    <a:pt x="21600" y="1256"/>
                  </a:cubicBezTo>
                  <a:lnTo>
                    <a:pt x="21600" y="20344"/>
                  </a:lnTo>
                  <a:lnTo>
                    <a:pt x="21600" y="20344"/>
                  </a:lnTo>
                  <a:cubicBezTo>
                    <a:pt x="21600" y="21038"/>
                    <a:pt x="20769" y="21600"/>
                    <a:pt x="19744" y="21600"/>
                  </a:cubicBezTo>
                  <a:lnTo>
                    <a:pt x="1856" y="21600"/>
                  </a:lnTo>
                  <a:lnTo>
                    <a:pt x="1856" y="21600"/>
                  </a:lnTo>
                  <a:cubicBezTo>
                    <a:pt x="831" y="21600"/>
                    <a:pt x="0" y="21038"/>
                    <a:pt x="0" y="20344"/>
                  </a:cubicBezTo>
                  <a:close/>
                </a:path>
              </a:pathLst>
            </a:custGeom>
            <a:solidFill>
              <a:srgbClr val="EDEDED"/>
            </a:solidFill>
            <a:ln w="12700" cap="flat">
              <a:noFill/>
              <a:miter lim="400000"/>
            </a:ln>
            <a:effectLst/>
          </p:spPr>
          <p:txBody>
            <a:bodyPr wrap="square" lIns="45719" tIns="45719" rIns="45719" bIns="45719" numCol="1" anchor="ctr">
              <a:noAutofit/>
            </a:bodyPr>
            <a:lstStyle/>
            <a:p>
              <a:pPr/>
            </a:p>
          </p:txBody>
        </p:sp>
        <p:pic>
          <p:nvPicPr>
            <p:cNvPr id="360" name="image26.png" descr="image26.png"/>
            <p:cNvPicPr>
              <a:picLocks noChangeAspect="1"/>
            </p:cNvPicPr>
            <p:nvPr/>
          </p:nvPicPr>
          <p:blipFill>
            <a:blip r:embed="rId4">
              <a:extLst/>
            </a:blip>
            <a:srcRect l="0" t="0" r="0" b="2"/>
            <a:stretch>
              <a:fillRect/>
            </a:stretch>
          </p:blipFill>
          <p:spPr>
            <a:xfrm>
              <a:off x="0" y="0"/>
              <a:ext cx="1774271" cy="26229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5" y="0"/>
                  </a:moveTo>
                  <a:cubicBezTo>
                    <a:pt x="830" y="0"/>
                    <a:pt x="0" y="562"/>
                    <a:pt x="0" y="1255"/>
                  </a:cubicBezTo>
                  <a:lnTo>
                    <a:pt x="0" y="20345"/>
                  </a:lnTo>
                  <a:cubicBezTo>
                    <a:pt x="0" y="21038"/>
                    <a:pt x="830" y="21600"/>
                    <a:pt x="1855" y="21600"/>
                  </a:cubicBezTo>
                  <a:lnTo>
                    <a:pt x="19740" y="21600"/>
                  </a:lnTo>
                  <a:cubicBezTo>
                    <a:pt x="20765" y="21600"/>
                    <a:pt x="21600" y="21038"/>
                    <a:pt x="21600" y="20345"/>
                  </a:cubicBezTo>
                  <a:lnTo>
                    <a:pt x="21600" y="1255"/>
                  </a:lnTo>
                  <a:cubicBezTo>
                    <a:pt x="21600" y="562"/>
                    <a:pt x="20765" y="0"/>
                    <a:pt x="19740" y="0"/>
                  </a:cubicBezTo>
                  <a:lnTo>
                    <a:pt x="1855" y="0"/>
                  </a:lnTo>
                  <a:close/>
                </a:path>
              </a:pathLst>
            </a:custGeom>
            <a:ln w="12700" cap="flat">
              <a:noFill/>
              <a:miter lim="400000"/>
            </a:ln>
            <a:effectLst>
              <a:reflection blurRad="0" stA="38000" stPos="0" endA="0" endPos="40000" dist="0" dir="5400000" fadeDir="5400000" sx="100000" sy="-100000" kx="0" ky="0" algn="bl" rotWithShape="0"/>
            </a:effectLst>
          </p:spPr>
        </p:pic>
      </p:grpSp>
      <p:grpSp>
        <p:nvGrpSpPr>
          <p:cNvPr id="364" name="Picture 16"/>
          <p:cNvGrpSpPr/>
          <p:nvPr/>
        </p:nvGrpSpPr>
        <p:grpSpPr>
          <a:xfrm>
            <a:off x="6698636" y="1452588"/>
            <a:ext cx="1860151" cy="2638391"/>
            <a:chOff x="0" y="0"/>
            <a:chExt cx="1860150" cy="2638390"/>
          </a:xfrm>
        </p:grpSpPr>
        <p:sp>
          <p:nvSpPr>
            <p:cNvPr id="362" name="Shape"/>
            <p:cNvSpPr/>
            <p:nvPr/>
          </p:nvSpPr>
          <p:spPr>
            <a:xfrm>
              <a:off x="-1" y="0"/>
              <a:ext cx="1860152" cy="2638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09"/>
                  </a:moveTo>
                  <a:lnTo>
                    <a:pt x="0" y="1309"/>
                  </a:lnTo>
                  <a:cubicBezTo>
                    <a:pt x="0" y="586"/>
                    <a:pt x="831" y="0"/>
                    <a:pt x="1856" y="0"/>
                  </a:cubicBezTo>
                  <a:lnTo>
                    <a:pt x="19744" y="0"/>
                  </a:lnTo>
                  <a:lnTo>
                    <a:pt x="19744" y="0"/>
                  </a:lnTo>
                  <a:cubicBezTo>
                    <a:pt x="20769" y="0"/>
                    <a:pt x="21600" y="586"/>
                    <a:pt x="21600" y="1309"/>
                  </a:cubicBezTo>
                  <a:lnTo>
                    <a:pt x="21600" y="20291"/>
                  </a:lnTo>
                  <a:lnTo>
                    <a:pt x="21600" y="20291"/>
                  </a:lnTo>
                  <a:cubicBezTo>
                    <a:pt x="21600" y="21014"/>
                    <a:pt x="20769" y="21600"/>
                    <a:pt x="19744" y="21600"/>
                  </a:cubicBezTo>
                  <a:lnTo>
                    <a:pt x="1856" y="21600"/>
                  </a:lnTo>
                  <a:lnTo>
                    <a:pt x="1856" y="21600"/>
                  </a:lnTo>
                  <a:cubicBezTo>
                    <a:pt x="831" y="21600"/>
                    <a:pt x="0" y="21014"/>
                    <a:pt x="0" y="20291"/>
                  </a:cubicBezTo>
                  <a:close/>
                </a:path>
              </a:pathLst>
            </a:custGeom>
            <a:solidFill>
              <a:srgbClr val="EDEDED"/>
            </a:solidFill>
            <a:ln w="12700" cap="flat">
              <a:noFill/>
              <a:miter lim="400000"/>
            </a:ln>
            <a:effectLst/>
          </p:spPr>
          <p:txBody>
            <a:bodyPr wrap="square" lIns="45719" tIns="45719" rIns="45719" bIns="45719" numCol="1" anchor="ctr">
              <a:noAutofit/>
            </a:bodyPr>
            <a:lstStyle/>
            <a:p>
              <a:pPr/>
            </a:p>
          </p:txBody>
        </p:sp>
        <p:pic>
          <p:nvPicPr>
            <p:cNvPr id="363" name="image27.png" descr="image27.png"/>
            <p:cNvPicPr>
              <a:picLocks noChangeAspect="1"/>
            </p:cNvPicPr>
            <p:nvPr/>
          </p:nvPicPr>
          <p:blipFill>
            <a:blip r:embed="rId5">
              <a:extLst/>
            </a:blip>
            <a:srcRect l="0" t="0" r="0" b="0"/>
            <a:stretch>
              <a:fillRect/>
            </a:stretch>
          </p:blipFill>
          <p:spPr>
            <a:xfrm>
              <a:off x="0" y="0"/>
              <a:ext cx="1860151" cy="2638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7" y="0"/>
                  </a:moveTo>
                  <a:cubicBezTo>
                    <a:pt x="832" y="0"/>
                    <a:pt x="0" y="587"/>
                    <a:pt x="0" y="1309"/>
                  </a:cubicBezTo>
                  <a:lnTo>
                    <a:pt x="0" y="20291"/>
                  </a:lnTo>
                  <a:cubicBezTo>
                    <a:pt x="0" y="21013"/>
                    <a:pt x="832" y="21600"/>
                    <a:pt x="1857" y="21600"/>
                  </a:cubicBezTo>
                  <a:lnTo>
                    <a:pt x="19743" y="21600"/>
                  </a:lnTo>
                  <a:cubicBezTo>
                    <a:pt x="20768" y="21600"/>
                    <a:pt x="21600" y="21013"/>
                    <a:pt x="21600" y="20291"/>
                  </a:cubicBezTo>
                  <a:lnTo>
                    <a:pt x="21600" y="1309"/>
                  </a:lnTo>
                  <a:cubicBezTo>
                    <a:pt x="21600" y="587"/>
                    <a:pt x="20768" y="0"/>
                    <a:pt x="19743" y="0"/>
                  </a:cubicBezTo>
                  <a:lnTo>
                    <a:pt x="1857" y="0"/>
                  </a:lnTo>
                  <a:close/>
                </a:path>
              </a:pathLst>
            </a:custGeom>
            <a:ln w="12700" cap="flat">
              <a:noFill/>
              <a:miter lim="400000"/>
            </a:ln>
            <a:effectLst>
              <a:reflection blurRad="0" stA="38000" stPos="0" endA="0" endPos="40000" dist="0" dir="5400000" fadeDir="5400000" sx="100000" sy="-100000" kx="0" ky="0" algn="bl" rotWithShape="0"/>
            </a:effectLst>
          </p:spPr>
        </p:pic>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Executive">
  <a:themeElements>
    <a:clrScheme name="Executive">
      <a:dk1>
        <a:srgbClr val="000000"/>
      </a:dk1>
      <a:lt1>
        <a:srgbClr val="FFFFFF"/>
      </a:lt1>
      <a:dk2>
        <a:srgbClr val="A7A7A7"/>
      </a:dk2>
      <a:lt2>
        <a:srgbClr val="535353"/>
      </a:lt2>
      <a:accent1>
        <a:srgbClr val="6076B4"/>
      </a:accent1>
      <a:accent2>
        <a:srgbClr val="9C5252"/>
      </a:accent2>
      <a:accent3>
        <a:srgbClr val="E68422"/>
      </a:accent3>
      <a:accent4>
        <a:srgbClr val="846648"/>
      </a:accent4>
      <a:accent5>
        <a:srgbClr val="63891F"/>
      </a:accent5>
      <a:accent6>
        <a:srgbClr val="758085"/>
      </a:accent6>
      <a:hlink>
        <a:srgbClr val="0000FF"/>
      </a:hlink>
      <a:folHlink>
        <a:srgbClr val="FF00FF"/>
      </a:folHlink>
    </a:clrScheme>
    <a:fontScheme name="Executive">
      <a:majorFont>
        <a:latin typeface="Calibri"/>
        <a:ea typeface="Calibri"/>
        <a:cs typeface="Calibri"/>
      </a:majorFont>
      <a:minorFont>
        <a:latin typeface="Helvetica"/>
        <a:ea typeface="Helvetica"/>
        <a:cs typeface="Helvetica"/>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8575"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8575"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Executive">
  <a:themeElements>
    <a:clrScheme name="Executive">
      <a:dk1>
        <a:srgbClr val="000000"/>
      </a:dk1>
      <a:lt1>
        <a:srgbClr val="FFFFFF"/>
      </a:lt1>
      <a:dk2>
        <a:srgbClr val="A7A7A7"/>
      </a:dk2>
      <a:lt2>
        <a:srgbClr val="535353"/>
      </a:lt2>
      <a:accent1>
        <a:srgbClr val="6076B4"/>
      </a:accent1>
      <a:accent2>
        <a:srgbClr val="9C5252"/>
      </a:accent2>
      <a:accent3>
        <a:srgbClr val="E68422"/>
      </a:accent3>
      <a:accent4>
        <a:srgbClr val="846648"/>
      </a:accent4>
      <a:accent5>
        <a:srgbClr val="63891F"/>
      </a:accent5>
      <a:accent6>
        <a:srgbClr val="758085"/>
      </a:accent6>
      <a:hlink>
        <a:srgbClr val="0000FF"/>
      </a:hlink>
      <a:folHlink>
        <a:srgbClr val="FF00FF"/>
      </a:folHlink>
    </a:clrScheme>
    <a:fontScheme name="Executive">
      <a:majorFont>
        <a:latin typeface="Calibri"/>
        <a:ea typeface="Calibri"/>
        <a:cs typeface="Calibri"/>
      </a:majorFont>
      <a:minorFont>
        <a:latin typeface="Helvetica"/>
        <a:ea typeface="Helvetica"/>
        <a:cs typeface="Helvetica"/>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8575"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8575"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