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909300" cx="7772400"/>
  <p:notesSz cx="7772400" cy="109093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7" roundtripDataSignature="AMtx7mhhZAlfn/lj6jM+cp5rkVpvV7+f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818175"/>
            <a:ext cx="5181850" cy="4090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5181900"/>
            <a:ext cx="6217900" cy="4909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777225" y="5181900"/>
            <a:ext cx="6217900" cy="49091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295650" y="818175"/>
            <a:ext cx="5181850" cy="4090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idx="11" type="ftr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"/>
          <p:cNvSpPr txBox="1"/>
          <p:nvPr>
            <p:ph idx="10" type="dt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"/>
          <p:cNvSpPr txBox="1"/>
          <p:nvPr>
            <p:ph idx="12" type="sldNum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type="ctrTitle"/>
          </p:nvPr>
        </p:nvSpPr>
        <p:spPr>
          <a:xfrm>
            <a:off x="583406" y="3381883"/>
            <a:ext cx="6611937" cy="2290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"/>
          <p:cNvSpPr txBox="1"/>
          <p:nvPr>
            <p:ph idx="1" type="subTitle"/>
          </p:nvPr>
        </p:nvSpPr>
        <p:spPr>
          <a:xfrm>
            <a:off x="1166812" y="6109208"/>
            <a:ext cx="5445125" cy="272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"/>
          <p:cNvSpPr txBox="1"/>
          <p:nvPr>
            <p:ph idx="11" type="ftr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"/>
          <p:cNvSpPr txBox="1"/>
          <p:nvPr>
            <p:ph idx="10" type="dt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"/>
          <p:cNvSpPr txBox="1"/>
          <p:nvPr>
            <p:ph idx="12" type="sldNum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388937" y="436372"/>
            <a:ext cx="7000875" cy="1745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"/>
          <p:cNvSpPr txBox="1"/>
          <p:nvPr>
            <p:ph idx="1" type="body"/>
          </p:nvPr>
        </p:nvSpPr>
        <p:spPr>
          <a:xfrm>
            <a:off x="388937" y="2509139"/>
            <a:ext cx="7000875" cy="7200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"/>
          <p:cNvSpPr txBox="1"/>
          <p:nvPr>
            <p:ph idx="11" type="ftr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"/>
          <p:cNvSpPr txBox="1"/>
          <p:nvPr>
            <p:ph idx="10" type="dt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5"/>
          <p:cNvSpPr txBox="1"/>
          <p:nvPr>
            <p:ph idx="12" type="sldNum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>
            <p:ph type="title"/>
          </p:nvPr>
        </p:nvSpPr>
        <p:spPr>
          <a:xfrm>
            <a:off x="388937" y="436372"/>
            <a:ext cx="7000875" cy="1745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6"/>
          <p:cNvSpPr txBox="1"/>
          <p:nvPr>
            <p:ph idx="1" type="body"/>
          </p:nvPr>
        </p:nvSpPr>
        <p:spPr>
          <a:xfrm>
            <a:off x="388937" y="2509139"/>
            <a:ext cx="3383756" cy="7200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6"/>
          <p:cNvSpPr txBox="1"/>
          <p:nvPr>
            <p:ph idx="2" type="body"/>
          </p:nvPr>
        </p:nvSpPr>
        <p:spPr>
          <a:xfrm>
            <a:off x="4006056" y="2509139"/>
            <a:ext cx="3383756" cy="7200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6"/>
          <p:cNvSpPr txBox="1"/>
          <p:nvPr>
            <p:ph idx="11" type="ftr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"/>
          <p:cNvSpPr txBox="1"/>
          <p:nvPr>
            <p:ph idx="10" type="dt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6"/>
          <p:cNvSpPr txBox="1"/>
          <p:nvPr>
            <p:ph idx="12" type="sldNum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>
            <p:ph type="title"/>
          </p:nvPr>
        </p:nvSpPr>
        <p:spPr>
          <a:xfrm>
            <a:off x="388937" y="436372"/>
            <a:ext cx="7000875" cy="1745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7"/>
          <p:cNvSpPr txBox="1"/>
          <p:nvPr>
            <p:ph idx="11" type="ftr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7"/>
          <p:cNvSpPr txBox="1"/>
          <p:nvPr>
            <p:ph idx="10" type="dt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7"/>
          <p:cNvSpPr txBox="1"/>
          <p:nvPr>
            <p:ph idx="12" type="sldNum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image" Target="../media/image30.png"/><Relationship Id="rId22" Type="http://schemas.openxmlformats.org/officeDocument/2006/relationships/image" Target="../media/image21.png"/><Relationship Id="rId21" Type="http://schemas.openxmlformats.org/officeDocument/2006/relationships/image" Target="../media/image25.png"/><Relationship Id="rId24" Type="http://schemas.openxmlformats.org/officeDocument/2006/relationships/image" Target="../media/image23.png"/><Relationship Id="rId23" Type="http://schemas.openxmlformats.org/officeDocument/2006/relationships/image" Target="../media/image16.png"/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26" Type="http://schemas.openxmlformats.org/officeDocument/2006/relationships/image" Target="../media/image31.png"/><Relationship Id="rId25" Type="http://schemas.openxmlformats.org/officeDocument/2006/relationships/image" Target="../media/image26.png"/><Relationship Id="rId28" Type="http://schemas.openxmlformats.org/officeDocument/2006/relationships/image" Target="../media/image34.png"/><Relationship Id="rId27" Type="http://schemas.openxmlformats.org/officeDocument/2006/relationships/image" Target="../media/image20.png"/><Relationship Id="rId5" Type="http://schemas.openxmlformats.org/officeDocument/2006/relationships/image" Target="../media/image18.png"/><Relationship Id="rId6" Type="http://schemas.openxmlformats.org/officeDocument/2006/relationships/image" Target="../media/image3.png"/><Relationship Id="rId29" Type="http://schemas.openxmlformats.org/officeDocument/2006/relationships/image" Target="../media/image22.png"/><Relationship Id="rId7" Type="http://schemas.openxmlformats.org/officeDocument/2006/relationships/image" Target="../media/image15.png"/><Relationship Id="rId8" Type="http://schemas.openxmlformats.org/officeDocument/2006/relationships/image" Target="../media/image4.png"/><Relationship Id="rId31" Type="http://schemas.openxmlformats.org/officeDocument/2006/relationships/slideLayout" Target="../slideLayouts/slideLayout1.xml"/><Relationship Id="rId30" Type="http://schemas.openxmlformats.org/officeDocument/2006/relationships/image" Target="../media/image36.png"/><Relationship Id="rId11" Type="http://schemas.openxmlformats.org/officeDocument/2006/relationships/image" Target="../media/image8.png"/><Relationship Id="rId33" Type="http://schemas.openxmlformats.org/officeDocument/2006/relationships/slideLayout" Target="../slideLayouts/slideLayout3.xml"/><Relationship Id="rId10" Type="http://schemas.openxmlformats.org/officeDocument/2006/relationships/image" Target="../media/image19.png"/><Relationship Id="rId32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35" Type="http://schemas.openxmlformats.org/officeDocument/2006/relationships/slideLayout" Target="../slideLayouts/slideLayout5.xml"/><Relationship Id="rId12" Type="http://schemas.openxmlformats.org/officeDocument/2006/relationships/image" Target="../media/image17.png"/><Relationship Id="rId34" Type="http://schemas.openxmlformats.org/officeDocument/2006/relationships/slideLayout" Target="../slideLayouts/slideLayout4.xml"/><Relationship Id="rId15" Type="http://schemas.openxmlformats.org/officeDocument/2006/relationships/image" Target="../media/image9.png"/><Relationship Id="rId14" Type="http://schemas.openxmlformats.org/officeDocument/2006/relationships/image" Target="../media/image14.png"/><Relationship Id="rId36" Type="http://schemas.openxmlformats.org/officeDocument/2006/relationships/theme" Target="../theme/theme1.xml"/><Relationship Id="rId17" Type="http://schemas.openxmlformats.org/officeDocument/2006/relationships/image" Target="../media/image11.png"/><Relationship Id="rId16" Type="http://schemas.openxmlformats.org/officeDocument/2006/relationships/image" Target="../media/image12.png"/><Relationship Id="rId19" Type="http://schemas.openxmlformats.org/officeDocument/2006/relationships/image" Target="../media/image7.png"/><Relationship Id="rId18" Type="http://schemas.openxmlformats.org/officeDocument/2006/relationships/image" Target="../media/image35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>
          <a:xfrm>
            <a:off x="479615" y="9738944"/>
            <a:ext cx="6817359" cy="694690"/>
          </a:xfrm>
          <a:custGeom>
            <a:rect b="b" l="l" r="r" t="t"/>
            <a:pathLst>
              <a:path extrusionOk="0" h="694690" w="6817359">
                <a:moveTo>
                  <a:pt x="0" y="694080"/>
                </a:moveTo>
                <a:lnTo>
                  <a:pt x="6816801" y="694080"/>
                </a:lnTo>
                <a:lnTo>
                  <a:pt x="6816801" y="0"/>
                </a:lnTo>
                <a:lnTo>
                  <a:pt x="0" y="0"/>
                </a:lnTo>
                <a:lnTo>
                  <a:pt x="0" y="694080"/>
                </a:lnTo>
                <a:close/>
              </a:path>
            </a:pathLst>
          </a:custGeom>
          <a:solidFill>
            <a:srgbClr val="CBDD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" name="Google Shape;7;p2"/>
          <p:cNvSpPr/>
          <p:nvPr/>
        </p:nvSpPr>
        <p:spPr>
          <a:xfrm>
            <a:off x="378002" y="471144"/>
            <a:ext cx="7020559" cy="10063480"/>
          </a:xfrm>
          <a:custGeom>
            <a:rect b="b" l="l" r="r" t="t"/>
            <a:pathLst>
              <a:path extrusionOk="0" h="10063480" w="7020559">
                <a:moveTo>
                  <a:pt x="7020014" y="0"/>
                </a:moveTo>
                <a:lnTo>
                  <a:pt x="0" y="0"/>
                </a:lnTo>
                <a:lnTo>
                  <a:pt x="0" y="12700"/>
                </a:lnTo>
                <a:lnTo>
                  <a:pt x="88900" y="12700"/>
                </a:lnTo>
                <a:lnTo>
                  <a:pt x="88900" y="9961880"/>
                </a:lnTo>
                <a:lnTo>
                  <a:pt x="0" y="9961880"/>
                </a:lnTo>
                <a:lnTo>
                  <a:pt x="0" y="10063480"/>
                </a:lnTo>
                <a:lnTo>
                  <a:pt x="7020014" y="10063480"/>
                </a:lnTo>
                <a:lnTo>
                  <a:pt x="7020014" y="9961880"/>
                </a:lnTo>
                <a:lnTo>
                  <a:pt x="6931114" y="9961880"/>
                </a:lnTo>
                <a:lnTo>
                  <a:pt x="6931114" y="13068"/>
                </a:lnTo>
                <a:lnTo>
                  <a:pt x="6918414" y="13068"/>
                </a:lnTo>
                <a:lnTo>
                  <a:pt x="6918414" y="9961880"/>
                </a:lnTo>
                <a:lnTo>
                  <a:pt x="101600" y="9961880"/>
                </a:lnTo>
                <a:lnTo>
                  <a:pt x="101600" y="12700"/>
                </a:lnTo>
                <a:lnTo>
                  <a:pt x="7020014" y="12700"/>
                </a:lnTo>
                <a:lnTo>
                  <a:pt x="7020014" y="0"/>
                </a:lnTo>
                <a:close/>
              </a:path>
            </a:pathLst>
          </a:custGeom>
          <a:solidFill>
            <a:srgbClr val="FFDD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8" name="Google Shape;8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56777" y="452014"/>
            <a:ext cx="6867029" cy="701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4051" y="9250662"/>
            <a:ext cx="1177732" cy="12479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08013" y="112611"/>
            <a:ext cx="7560309" cy="10692130"/>
          </a:xfrm>
          <a:custGeom>
            <a:rect b="b" l="l" r="r" t="t"/>
            <a:pathLst>
              <a:path extrusionOk="0" h="10692130" w="7560309">
                <a:moveTo>
                  <a:pt x="7560005" y="10692003"/>
                </a:moveTo>
                <a:lnTo>
                  <a:pt x="0" y="10692003"/>
                </a:lnTo>
                <a:lnTo>
                  <a:pt x="0" y="0"/>
                </a:lnTo>
                <a:lnTo>
                  <a:pt x="7560005" y="0"/>
                </a:lnTo>
                <a:lnTo>
                  <a:pt x="7560005" y="10692003"/>
                </a:lnTo>
                <a:close/>
              </a:path>
            </a:pathLst>
          </a:custGeom>
          <a:noFill/>
          <a:ln cap="flat" cmpd="sng" w="12675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378002" y="382244"/>
            <a:ext cx="7020559" cy="10152380"/>
          </a:xfrm>
          <a:custGeom>
            <a:rect b="b" l="l" r="r" t="t"/>
            <a:pathLst>
              <a:path extrusionOk="0" h="10152380" w="7020559">
                <a:moveTo>
                  <a:pt x="7020014" y="89268"/>
                </a:moveTo>
                <a:lnTo>
                  <a:pt x="6931114" y="89268"/>
                </a:lnTo>
                <a:lnTo>
                  <a:pt x="6931114" y="10063480"/>
                </a:lnTo>
                <a:lnTo>
                  <a:pt x="7020014" y="10063467"/>
                </a:lnTo>
                <a:lnTo>
                  <a:pt x="7020014" y="89268"/>
                </a:lnTo>
                <a:close/>
              </a:path>
              <a:path extrusionOk="0" h="10152380" w="7020559">
                <a:moveTo>
                  <a:pt x="7020014" y="0"/>
                </a:moveTo>
                <a:lnTo>
                  <a:pt x="0" y="0"/>
                </a:lnTo>
                <a:lnTo>
                  <a:pt x="0" y="88900"/>
                </a:lnTo>
                <a:lnTo>
                  <a:pt x="0" y="10063480"/>
                </a:lnTo>
                <a:lnTo>
                  <a:pt x="0" y="10152380"/>
                </a:lnTo>
                <a:lnTo>
                  <a:pt x="7020014" y="10152380"/>
                </a:lnTo>
                <a:lnTo>
                  <a:pt x="7020014" y="10063480"/>
                </a:lnTo>
                <a:lnTo>
                  <a:pt x="6931114" y="10063480"/>
                </a:lnTo>
                <a:lnTo>
                  <a:pt x="88900" y="10063480"/>
                </a:lnTo>
                <a:lnTo>
                  <a:pt x="88900" y="88900"/>
                </a:lnTo>
                <a:lnTo>
                  <a:pt x="7020014" y="88900"/>
                </a:lnTo>
                <a:lnTo>
                  <a:pt x="7020014" y="0"/>
                </a:lnTo>
                <a:close/>
              </a:path>
            </a:pathLst>
          </a:custGeom>
          <a:solidFill>
            <a:srgbClr val="2B396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912888" y="7121070"/>
            <a:ext cx="3353435" cy="0"/>
          </a:xfrm>
          <a:custGeom>
            <a:rect b="b" l="l" r="r" t="t"/>
            <a:pathLst>
              <a:path extrusionOk="0" h="120000" w="3353435">
                <a:moveTo>
                  <a:pt x="3353269" y="0"/>
                </a:moveTo>
                <a:lnTo>
                  <a:pt x="0" y="0"/>
                </a:lnTo>
              </a:path>
            </a:pathLst>
          </a:custGeom>
          <a:noFill/>
          <a:ln cap="flat" cmpd="sng" w="25400">
            <a:solidFill>
              <a:srgbClr val="AFC7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2037461" y="8540978"/>
            <a:ext cx="394335" cy="66040"/>
          </a:xfrm>
          <a:custGeom>
            <a:rect b="b" l="l" r="r" t="t"/>
            <a:pathLst>
              <a:path extrusionOk="0" h="66040" w="394335">
                <a:moveTo>
                  <a:pt x="394068" y="32715"/>
                </a:moveTo>
                <a:lnTo>
                  <a:pt x="337388" y="0"/>
                </a:lnTo>
                <a:lnTo>
                  <a:pt x="337388" y="26352"/>
                </a:lnTo>
                <a:lnTo>
                  <a:pt x="0" y="26352"/>
                </a:lnTo>
                <a:lnTo>
                  <a:pt x="0" y="39052"/>
                </a:lnTo>
                <a:lnTo>
                  <a:pt x="337388" y="39052"/>
                </a:lnTo>
                <a:lnTo>
                  <a:pt x="337388" y="65443"/>
                </a:lnTo>
                <a:lnTo>
                  <a:pt x="394068" y="32715"/>
                </a:lnTo>
                <a:close/>
              </a:path>
            </a:pathLst>
          </a:custGeom>
          <a:solidFill>
            <a:srgbClr val="2B396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2882" y="8538909"/>
            <a:ext cx="69570" cy="6955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3716109" y="8540978"/>
            <a:ext cx="394335" cy="66040"/>
          </a:xfrm>
          <a:custGeom>
            <a:rect b="b" l="l" r="r" t="t"/>
            <a:pathLst>
              <a:path extrusionOk="0" h="66040" w="394335">
                <a:moveTo>
                  <a:pt x="394042" y="32715"/>
                </a:moveTo>
                <a:lnTo>
                  <a:pt x="337375" y="0"/>
                </a:lnTo>
                <a:lnTo>
                  <a:pt x="337375" y="26352"/>
                </a:lnTo>
                <a:lnTo>
                  <a:pt x="0" y="26352"/>
                </a:lnTo>
                <a:lnTo>
                  <a:pt x="0" y="39052"/>
                </a:lnTo>
                <a:lnTo>
                  <a:pt x="337375" y="39052"/>
                </a:lnTo>
                <a:lnTo>
                  <a:pt x="337375" y="65443"/>
                </a:lnTo>
                <a:lnTo>
                  <a:pt x="394042" y="32715"/>
                </a:lnTo>
                <a:close/>
              </a:path>
            </a:pathLst>
          </a:custGeom>
          <a:solidFill>
            <a:srgbClr val="2B396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1515" y="8538909"/>
            <a:ext cx="69570" cy="6955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5362219" y="8540978"/>
            <a:ext cx="394335" cy="66040"/>
          </a:xfrm>
          <a:custGeom>
            <a:rect b="b" l="l" r="r" t="t"/>
            <a:pathLst>
              <a:path extrusionOk="0" h="66040" w="394335">
                <a:moveTo>
                  <a:pt x="394068" y="32715"/>
                </a:moveTo>
                <a:lnTo>
                  <a:pt x="337388" y="0"/>
                </a:lnTo>
                <a:lnTo>
                  <a:pt x="337388" y="26352"/>
                </a:lnTo>
                <a:lnTo>
                  <a:pt x="0" y="26352"/>
                </a:lnTo>
                <a:lnTo>
                  <a:pt x="0" y="39052"/>
                </a:lnTo>
                <a:lnTo>
                  <a:pt x="337388" y="39052"/>
                </a:lnTo>
                <a:lnTo>
                  <a:pt x="337388" y="65443"/>
                </a:lnTo>
                <a:lnTo>
                  <a:pt x="394068" y="32715"/>
                </a:lnTo>
                <a:close/>
              </a:path>
            </a:pathLst>
          </a:custGeom>
          <a:solidFill>
            <a:srgbClr val="2B396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7636" y="8538909"/>
            <a:ext cx="69570" cy="6955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915770" y="3257772"/>
            <a:ext cx="5951855" cy="684530"/>
          </a:xfrm>
          <a:custGeom>
            <a:rect b="b" l="l" r="r" t="t"/>
            <a:pathLst>
              <a:path extrusionOk="0" h="684529" w="5951855">
                <a:moveTo>
                  <a:pt x="5893574" y="0"/>
                </a:moveTo>
                <a:lnTo>
                  <a:pt x="58077" y="0"/>
                </a:lnTo>
                <a:lnTo>
                  <a:pt x="35468" y="4563"/>
                </a:lnTo>
                <a:lnTo>
                  <a:pt x="17008" y="17008"/>
                </a:lnTo>
                <a:lnTo>
                  <a:pt x="4563" y="35468"/>
                </a:lnTo>
                <a:lnTo>
                  <a:pt x="0" y="58077"/>
                </a:lnTo>
                <a:lnTo>
                  <a:pt x="0" y="626097"/>
                </a:lnTo>
                <a:lnTo>
                  <a:pt x="4563" y="648700"/>
                </a:lnTo>
                <a:lnTo>
                  <a:pt x="17008" y="667161"/>
                </a:lnTo>
                <a:lnTo>
                  <a:pt x="35468" y="679609"/>
                </a:lnTo>
                <a:lnTo>
                  <a:pt x="58077" y="684174"/>
                </a:lnTo>
                <a:lnTo>
                  <a:pt x="5893574" y="684174"/>
                </a:lnTo>
                <a:lnTo>
                  <a:pt x="5916175" y="679609"/>
                </a:lnTo>
                <a:lnTo>
                  <a:pt x="5934632" y="667161"/>
                </a:lnTo>
                <a:lnTo>
                  <a:pt x="5947076" y="648700"/>
                </a:lnTo>
                <a:lnTo>
                  <a:pt x="5951639" y="626097"/>
                </a:lnTo>
                <a:lnTo>
                  <a:pt x="5951639" y="58077"/>
                </a:lnTo>
                <a:lnTo>
                  <a:pt x="5947076" y="35468"/>
                </a:lnTo>
                <a:lnTo>
                  <a:pt x="5934632" y="17008"/>
                </a:lnTo>
                <a:lnTo>
                  <a:pt x="5916175" y="4563"/>
                </a:lnTo>
                <a:lnTo>
                  <a:pt x="5893574" y="0"/>
                </a:lnTo>
                <a:close/>
              </a:path>
            </a:pathLst>
          </a:custGeom>
          <a:solidFill>
            <a:srgbClr val="DDDBC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" name="Google Shape;20;p2"/>
          <p:cNvSpPr/>
          <p:nvPr/>
        </p:nvSpPr>
        <p:spPr>
          <a:xfrm>
            <a:off x="4782244" y="4905020"/>
            <a:ext cx="2073275" cy="684530"/>
          </a:xfrm>
          <a:custGeom>
            <a:rect b="b" l="l" r="r" t="t"/>
            <a:pathLst>
              <a:path extrusionOk="0" h="684529" w="2073275">
                <a:moveTo>
                  <a:pt x="2017699" y="0"/>
                </a:moveTo>
                <a:lnTo>
                  <a:pt x="55092" y="0"/>
                </a:lnTo>
                <a:lnTo>
                  <a:pt x="33647" y="4329"/>
                </a:lnTo>
                <a:lnTo>
                  <a:pt x="16135" y="16135"/>
                </a:lnTo>
                <a:lnTo>
                  <a:pt x="4329" y="33647"/>
                </a:lnTo>
                <a:lnTo>
                  <a:pt x="0" y="55092"/>
                </a:lnTo>
                <a:lnTo>
                  <a:pt x="0" y="629081"/>
                </a:lnTo>
                <a:lnTo>
                  <a:pt x="4329" y="650527"/>
                </a:lnTo>
                <a:lnTo>
                  <a:pt x="16135" y="668039"/>
                </a:lnTo>
                <a:lnTo>
                  <a:pt x="33647" y="679845"/>
                </a:lnTo>
                <a:lnTo>
                  <a:pt x="55092" y="684174"/>
                </a:lnTo>
                <a:lnTo>
                  <a:pt x="2017699" y="684174"/>
                </a:lnTo>
                <a:lnTo>
                  <a:pt x="2039145" y="679845"/>
                </a:lnTo>
                <a:lnTo>
                  <a:pt x="2056657" y="668039"/>
                </a:lnTo>
                <a:lnTo>
                  <a:pt x="2068463" y="650527"/>
                </a:lnTo>
                <a:lnTo>
                  <a:pt x="2072792" y="629081"/>
                </a:lnTo>
                <a:lnTo>
                  <a:pt x="2072792" y="55092"/>
                </a:lnTo>
                <a:lnTo>
                  <a:pt x="2068463" y="33647"/>
                </a:lnTo>
                <a:lnTo>
                  <a:pt x="2056657" y="16135"/>
                </a:lnTo>
                <a:lnTo>
                  <a:pt x="2039145" y="4329"/>
                </a:lnTo>
                <a:lnTo>
                  <a:pt x="2017699" y="0"/>
                </a:lnTo>
                <a:close/>
              </a:path>
            </a:pathLst>
          </a:custGeom>
          <a:solidFill>
            <a:srgbClr val="82A2B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1081812" y="5237488"/>
            <a:ext cx="3175000" cy="446405"/>
          </a:xfrm>
          <a:custGeom>
            <a:rect b="b" l="l" r="r" t="t"/>
            <a:pathLst>
              <a:path extrusionOk="0" h="446404" w="3175000">
                <a:moveTo>
                  <a:pt x="0" y="0"/>
                </a:moveTo>
                <a:lnTo>
                  <a:pt x="3174911" y="0"/>
                </a:lnTo>
                <a:lnTo>
                  <a:pt x="3174911" y="445884"/>
                </a:lnTo>
              </a:path>
            </a:pathLst>
          </a:custGeom>
          <a:noFill/>
          <a:ln cap="flat" cmpd="sng" w="25400">
            <a:solidFill>
              <a:srgbClr val="AFC7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" name="Google Shape;22;p2"/>
          <p:cNvSpPr/>
          <p:nvPr/>
        </p:nvSpPr>
        <p:spPr>
          <a:xfrm>
            <a:off x="915766" y="4905020"/>
            <a:ext cx="2433320" cy="684530"/>
          </a:xfrm>
          <a:custGeom>
            <a:rect b="b" l="l" r="r" t="t"/>
            <a:pathLst>
              <a:path extrusionOk="0" h="684529" w="2433320">
                <a:moveTo>
                  <a:pt x="2377719" y="0"/>
                </a:moveTo>
                <a:lnTo>
                  <a:pt x="55092" y="0"/>
                </a:lnTo>
                <a:lnTo>
                  <a:pt x="33647" y="4329"/>
                </a:lnTo>
                <a:lnTo>
                  <a:pt x="16135" y="16135"/>
                </a:lnTo>
                <a:lnTo>
                  <a:pt x="4329" y="33647"/>
                </a:lnTo>
                <a:lnTo>
                  <a:pt x="0" y="55092"/>
                </a:lnTo>
                <a:lnTo>
                  <a:pt x="0" y="629081"/>
                </a:lnTo>
                <a:lnTo>
                  <a:pt x="4329" y="650527"/>
                </a:lnTo>
                <a:lnTo>
                  <a:pt x="16135" y="668039"/>
                </a:lnTo>
                <a:lnTo>
                  <a:pt x="33647" y="679845"/>
                </a:lnTo>
                <a:lnTo>
                  <a:pt x="55092" y="684174"/>
                </a:lnTo>
                <a:lnTo>
                  <a:pt x="2377719" y="684174"/>
                </a:lnTo>
                <a:lnTo>
                  <a:pt x="2399164" y="679845"/>
                </a:lnTo>
                <a:lnTo>
                  <a:pt x="2416676" y="668039"/>
                </a:lnTo>
                <a:lnTo>
                  <a:pt x="2428482" y="650527"/>
                </a:lnTo>
                <a:lnTo>
                  <a:pt x="2432812" y="629081"/>
                </a:lnTo>
                <a:lnTo>
                  <a:pt x="2432812" y="55092"/>
                </a:lnTo>
                <a:lnTo>
                  <a:pt x="2428482" y="33647"/>
                </a:lnTo>
                <a:lnTo>
                  <a:pt x="2416676" y="16135"/>
                </a:lnTo>
                <a:lnTo>
                  <a:pt x="2399164" y="4329"/>
                </a:lnTo>
                <a:lnTo>
                  <a:pt x="2377719" y="0"/>
                </a:lnTo>
                <a:close/>
              </a:path>
            </a:pathLst>
          </a:custGeom>
          <a:solidFill>
            <a:srgbClr val="AFC7C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" name="Google Shape;23;p2"/>
          <p:cNvSpPr/>
          <p:nvPr/>
        </p:nvSpPr>
        <p:spPr>
          <a:xfrm>
            <a:off x="760492" y="8351980"/>
            <a:ext cx="1254760" cy="443865"/>
          </a:xfrm>
          <a:custGeom>
            <a:rect b="b" l="l" r="r" t="t"/>
            <a:pathLst>
              <a:path extrusionOk="0" h="443865" w="1254760">
                <a:moveTo>
                  <a:pt x="1250213" y="0"/>
                </a:moveTo>
                <a:lnTo>
                  <a:pt x="4051" y="0"/>
                </a:lnTo>
                <a:lnTo>
                  <a:pt x="0" y="4051"/>
                </a:lnTo>
                <a:lnTo>
                  <a:pt x="0" y="439356"/>
                </a:lnTo>
                <a:lnTo>
                  <a:pt x="4051" y="443407"/>
                </a:lnTo>
                <a:lnTo>
                  <a:pt x="9042" y="443407"/>
                </a:lnTo>
                <a:lnTo>
                  <a:pt x="1250213" y="443407"/>
                </a:lnTo>
                <a:lnTo>
                  <a:pt x="1254277" y="439356"/>
                </a:lnTo>
                <a:lnTo>
                  <a:pt x="1254277" y="4051"/>
                </a:lnTo>
                <a:lnTo>
                  <a:pt x="1250213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" name="Google Shape;24;p2"/>
          <p:cNvSpPr/>
          <p:nvPr/>
        </p:nvSpPr>
        <p:spPr>
          <a:xfrm>
            <a:off x="754141" y="8345628"/>
            <a:ext cx="1267460" cy="456565"/>
          </a:xfrm>
          <a:custGeom>
            <a:rect b="b" l="l" r="r" t="t"/>
            <a:pathLst>
              <a:path extrusionOk="0" h="456565" w="1267460">
                <a:moveTo>
                  <a:pt x="1260081" y="0"/>
                </a:moveTo>
                <a:lnTo>
                  <a:pt x="6896" y="0"/>
                </a:lnTo>
                <a:lnTo>
                  <a:pt x="0" y="6896"/>
                </a:lnTo>
                <a:lnTo>
                  <a:pt x="0" y="449224"/>
                </a:lnTo>
                <a:lnTo>
                  <a:pt x="6896" y="456107"/>
                </a:lnTo>
                <a:lnTo>
                  <a:pt x="1260081" y="456107"/>
                </a:lnTo>
                <a:lnTo>
                  <a:pt x="1266977" y="449224"/>
                </a:lnTo>
                <a:lnTo>
                  <a:pt x="1266977" y="443407"/>
                </a:lnTo>
                <a:lnTo>
                  <a:pt x="13906" y="443407"/>
                </a:lnTo>
                <a:lnTo>
                  <a:pt x="12700" y="442201"/>
                </a:lnTo>
                <a:lnTo>
                  <a:pt x="12700" y="13906"/>
                </a:lnTo>
                <a:lnTo>
                  <a:pt x="13906" y="12699"/>
                </a:lnTo>
                <a:lnTo>
                  <a:pt x="1266977" y="12699"/>
                </a:lnTo>
                <a:lnTo>
                  <a:pt x="1266977" y="6896"/>
                </a:lnTo>
                <a:lnTo>
                  <a:pt x="1260081" y="0"/>
                </a:lnTo>
                <a:close/>
              </a:path>
              <a:path extrusionOk="0" h="456565" w="1267460">
                <a:moveTo>
                  <a:pt x="1266977" y="12699"/>
                </a:moveTo>
                <a:lnTo>
                  <a:pt x="1253070" y="12699"/>
                </a:lnTo>
                <a:lnTo>
                  <a:pt x="1254277" y="13906"/>
                </a:lnTo>
                <a:lnTo>
                  <a:pt x="1254277" y="442201"/>
                </a:lnTo>
                <a:lnTo>
                  <a:pt x="1253070" y="443407"/>
                </a:lnTo>
                <a:lnTo>
                  <a:pt x="1266977" y="443407"/>
                </a:lnTo>
                <a:lnTo>
                  <a:pt x="1266977" y="12699"/>
                </a:lnTo>
                <a:close/>
              </a:path>
            </a:pathLst>
          </a:custGeom>
          <a:solidFill>
            <a:srgbClr val="2B396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" name="Google Shape;25;p2"/>
          <p:cNvSpPr/>
          <p:nvPr/>
        </p:nvSpPr>
        <p:spPr>
          <a:xfrm>
            <a:off x="4116584" y="8351980"/>
            <a:ext cx="1217930" cy="443865"/>
          </a:xfrm>
          <a:custGeom>
            <a:rect b="b" l="l" r="r" t="t"/>
            <a:pathLst>
              <a:path extrusionOk="0" h="443865" w="1217929">
                <a:moveTo>
                  <a:pt x="1213510" y="0"/>
                </a:moveTo>
                <a:lnTo>
                  <a:pt x="4051" y="0"/>
                </a:lnTo>
                <a:lnTo>
                  <a:pt x="0" y="4051"/>
                </a:lnTo>
                <a:lnTo>
                  <a:pt x="0" y="439356"/>
                </a:lnTo>
                <a:lnTo>
                  <a:pt x="4051" y="443407"/>
                </a:lnTo>
                <a:lnTo>
                  <a:pt x="9042" y="443407"/>
                </a:lnTo>
                <a:lnTo>
                  <a:pt x="1213510" y="443407"/>
                </a:lnTo>
                <a:lnTo>
                  <a:pt x="1217561" y="439356"/>
                </a:lnTo>
                <a:lnTo>
                  <a:pt x="1217561" y="4051"/>
                </a:lnTo>
                <a:lnTo>
                  <a:pt x="1213510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" name="Google Shape;26;p2"/>
          <p:cNvSpPr/>
          <p:nvPr/>
        </p:nvSpPr>
        <p:spPr>
          <a:xfrm>
            <a:off x="4110238" y="8345628"/>
            <a:ext cx="1230630" cy="456565"/>
          </a:xfrm>
          <a:custGeom>
            <a:rect b="b" l="l" r="r" t="t"/>
            <a:pathLst>
              <a:path extrusionOk="0" h="456565" w="1230629">
                <a:moveTo>
                  <a:pt x="1223365" y="0"/>
                </a:moveTo>
                <a:lnTo>
                  <a:pt x="6883" y="0"/>
                </a:lnTo>
                <a:lnTo>
                  <a:pt x="0" y="6896"/>
                </a:lnTo>
                <a:lnTo>
                  <a:pt x="0" y="449224"/>
                </a:lnTo>
                <a:lnTo>
                  <a:pt x="6883" y="456107"/>
                </a:lnTo>
                <a:lnTo>
                  <a:pt x="1223365" y="456107"/>
                </a:lnTo>
                <a:lnTo>
                  <a:pt x="1230261" y="449224"/>
                </a:lnTo>
                <a:lnTo>
                  <a:pt x="1230261" y="443407"/>
                </a:lnTo>
                <a:lnTo>
                  <a:pt x="13906" y="443407"/>
                </a:lnTo>
                <a:lnTo>
                  <a:pt x="12699" y="442201"/>
                </a:lnTo>
                <a:lnTo>
                  <a:pt x="12699" y="13906"/>
                </a:lnTo>
                <a:lnTo>
                  <a:pt x="13906" y="12699"/>
                </a:lnTo>
                <a:lnTo>
                  <a:pt x="1230261" y="12699"/>
                </a:lnTo>
                <a:lnTo>
                  <a:pt x="1230261" y="6896"/>
                </a:lnTo>
                <a:lnTo>
                  <a:pt x="1223365" y="0"/>
                </a:lnTo>
                <a:close/>
              </a:path>
              <a:path extrusionOk="0" h="456565" w="1230629">
                <a:moveTo>
                  <a:pt x="1230261" y="12699"/>
                </a:moveTo>
                <a:lnTo>
                  <a:pt x="1216355" y="12699"/>
                </a:lnTo>
                <a:lnTo>
                  <a:pt x="1217561" y="13906"/>
                </a:lnTo>
                <a:lnTo>
                  <a:pt x="1217561" y="442201"/>
                </a:lnTo>
                <a:lnTo>
                  <a:pt x="1216355" y="443407"/>
                </a:lnTo>
                <a:lnTo>
                  <a:pt x="1230261" y="443407"/>
                </a:lnTo>
                <a:lnTo>
                  <a:pt x="1230261" y="12699"/>
                </a:lnTo>
                <a:close/>
              </a:path>
            </a:pathLst>
          </a:custGeom>
          <a:solidFill>
            <a:srgbClr val="2B396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" name="Google Shape;27;p2"/>
          <p:cNvSpPr/>
          <p:nvPr/>
        </p:nvSpPr>
        <p:spPr>
          <a:xfrm>
            <a:off x="5762636" y="8351980"/>
            <a:ext cx="1254760" cy="443865"/>
          </a:xfrm>
          <a:custGeom>
            <a:rect b="b" l="l" r="r" t="t"/>
            <a:pathLst>
              <a:path extrusionOk="0" h="443865" w="1254759">
                <a:moveTo>
                  <a:pt x="1250226" y="0"/>
                </a:moveTo>
                <a:lnTo>
                  <a:pt x="4051" y="0"/>
                </a:lnTo>
                <a:lnTo>
                  <a:pt x="0" y="4051"/>
                </a:lnTo>
                <a:lnTo>
                  <a:pt x="0" y="439356"/>
                </a:lnTo>
                <a:lnTo>
                  <a:pt x="4051" y="443407"/>
                </a:lnTo>
                <a:lnTo>
                  <a:pt x="9042" y="443407"/>
                </a:lnTo>
                <a:lnTo>
                  <a:pt x="1250226" y="443407"/>
                </a:lnTo>
                <a:lnTo>
                  <a:pt x="1254290" y="439356"/>
                </a:lnTo>
                <a:lnTo>
                  <a:pt x="1254290" y="4051"/>
                </a:lnTo>
                <a:lnTo>
                  <a:pt x="1250226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" name="Google Shape;28;p2"/>
          <p:cNvSpPr/>
          <p:nvPr/>
        </p:nvSpPr>
        <p:spPr>
          <a:xfrm>
            <a:off x="5756285" y="8345628"/>
            <a:ext cx="1267460" cy="456565"/>
          </a:xfrm>
          <a:custGeom>
            <a:rect b="b" l="l" r="r" t="t"/>
            <a:pathLst>
              <a:path extrusionOk="0" h="456565" w="1267459">
                <a:moveTo>
                  <a:pt x="1260093" y="0"/>
                </a:moveTo>
                <a:lnTo>
                  <a:pt x="6896" y="0"/>
                </a:lnTo>
                <a:lnTo>
                  <a:pt x="0" y="6896"/>
                </a:lnTo>
                <a:lnTo>
                  <a:pt x="0" y="449224"/>
                </a:lnTo>
                <a:lnTo>
                  <a:pt x="6896" y="456107"/>
                </a:lnTo>
                <a:lnTo>
                  <a:pt x="1260093" y="456107"/>
                </a:lnTo>
                <a:lnTo>
                  <a:pt x="1266990" y="449224"/>
                </a:lnTo>
                <a:lnTo>
                  <a:pt x="1266990" y="443407"/>
                </a:lnTo>
                <a:lnTo>
                  <a:pt x="13919" y="443407"/>
                </a:lnTo>
                <a:lnTo>
                  <a:pt x="12699" y="442201"/>
                </a:lnTo>
                <a:lnTo>
                  <a:pt x="12699" y="13906"/>
                </a:lnTo>
                <a:lnTo>
                  <a:pt x="13919" y="12699"/>
                </a:lnTo>
                <a:lnTo>
                  <a:pt x="1266990" y="12699"/>
                </a:lnTo>
                <a:lnTo>
                  <a:pt x="1266990" y="6896"/>
                </a:lnTo>
                <a:lnTo>
                  <a:pt x="1260093" y="0"/>
                </a:lnTo>
                <a:close/>
              </a:path>
              <a:path extrusionOk="0" h="456565" w="1267459">
                <a:moveTo>
                  <a:pt x="1266990" y="12699"/>
                </a:moveTo>
                <a:lnTo>
                  <a:pt x="1253070" y="12699"/>
                </a:lnTo>
                <a:lnTo>
                  <a:pt x="1254290" y="13906"/>
                </a:lnTo>
                <a:lnTo>
                  <a:pt x="1254290" y="442201"/>
                </a:lnTo>
                <a:lnTo>
                  <a:pt x="1253070" y="443407"/>
                </a:lnTo>
                <a:lnTo>
                  <a:pt x="1266990" y="443407"/>
                </a:lnTo>
                <a:lnTo>
                  <a:pt x="1266990" y="12699"/>
                </a:lnTo>
                <a:close/>
              </a:path>
            </a:pathLst>
          </a:custGeom>
          <a:solidFill>
            <a:srgbClr val="2B396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" name="Google Shape;29;p2"/>
          <p:cNvSpPr/>
          <p:nvPr/>
        </p:nvSpPr>
        <p:spPr>
          <a:xfrm>
            <a:off x="2438535" y="8351980"/>
            <a:ext cx="1254760" cy="443865"/>
          </a:xfrm>
          <a:custGeom>
            <a:rect b="b" l="l" r="r" t="t"/>
            <a:pathLst>
              <a:path extrusionOk="0" h="443865" w="1254760">
                <a:moveTo>
                  <a:pt x="1250226" y="0"/>
                </a:moveTo>
                <a:lnTo>
                  <a:pt x="4051" y="0"/>
                </a:lnTo>
                <a:lnTo>
                  <a:pt x="0" y="4051"/>
                </a:lnTo>
                <a:lnTo>
                  <a:pt x="0" y="439356"/>
                </a:lnTo>
                <a:lnTo>
                  <a:pt x="4051" y="443407"/>
                </a:lnTo>
                <a:lnTo>
                  <a:pt x="9042" y="443407"/>
                </a:lnTo>
                <a:lnTo>
                  <a:pt x="1250226" y="443407"/>
                </a:lnTo>
                <a:lnTo>
                  <a:pt x="1254277" y="439356"/>
                </a:lnTo>
                <a:lnTo>
                  <a:pt x="1254277" y="4051"/>
                </a:lnTo>
                <a:lnTo>
                  <a:pt x="1250226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" name="Google Shape;30;p2"/>
          <p:cNvSpPr/>
          <p:nvPr/>
        </p:nvSpPr>
        <p:spPr>
          <a:xfrm>
            <a:off x="2432189" y="8345628"/>
            <a:ext cx="1267460" cy="456565"/>
          </a:xfrm>
          <a:custGeom>
            <a:rect b="b" l="l" r="r" t="t"/>
            <a:pathLst>
              <a:path extrusionOk="0" h="456565" w="1267460">
                <a:moveTo>
                  <a:pt x="1260081" y="0"/>
                </a:moveTo>
                <a:lnTo>
                  <a:pt x="6883" y="0"/>
                </a:lnTo>
                <a:lnTo>
                  <a:pt x="0" y="6896"/>
                </a:lnTo>
                <a:lnTo>
                  <a:pt x="0" y="449224"/>
                </a:lnTo>
                <a:lnTo>
                  <a:pt x="6883" y="456107"/>
                </a:lnTo>
                <a:lnTo>
                  <a:pt x="1260081" y="456107"/>
                </a:lnTo>
                <a:lnTo>
                  <a:pt x="1266977" y="449224"/>
                </a:lnTo>
                <a:lnTo>
                  <a:pt x="1266977" y="443407"/>
                </a:lnTo>
                <a:lnTo>
                  <a:pt x="13906" y="443407"/>
                </a:lnTo>
                <a:lnTo>
                  <a:pt x="12700" y="442201"/>
                </a:lnTo>
                <a:lnTo>
                  <a:pt x="12700" y="13906"/>
                </a:lnTo>
                <a:lnTo>
                  <a:pt x="13906" y="12699"/>
                </a:lnTo>
                <a:lnTo>
                  <a:pt x="1266977" y="12699"/>
                </a:lnTo>
                <a:lnTo>
                  <a:pt x="1266977" y="6896"/>
                </a:lnTo>
                <a:lnTo>
                  <a:pt x="1260081" y="0"/>
                </a:lnTo>
                <a:close/>
              </a:path>
              <a:path extrusionOk="0" h="456565" w="1267460">
                <a:moveTo>
                  <a:pt x="1266977" y="12699"/>
                </a:moveTo>
                <a:lnTo>
                  <a:pt x="1253070" y="12699"/>
                </a:lnTo>
                <a:lnTo>
                  <a:pt x="1254277" y="13906"/>
                </a:lnTo>
                <a:lnTo>
                  <a:pt x="1254277" y="442201"/>
                </a:lnTo>
                <a:lnTo>
                  <a:pt x="1253070" y="443407"/>
                </a:lnTo>
                <a:lnTo>
                  <a:pt x="1266977" y="443407"/>
                </a:lnTo>
                <a:lnTo>
                  <a:pt x="1266977" y="12699"/>
                </a:lnTo>
                <a:close/>
              </a:path>
            </a:pathLst>
          </a:custGeom>
          <a:solidFill>
            <a:srgbClr val="2B396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" name="Google Shape;31;p2"/>
          <p:cNvSpPr/>
          <p:nvPr/>
        </p:nvSpPr>
        <p:spPr>
          <a:xfrm>
            <a:off x="4587130" y="5237546"/>
            <a:ext cx="2441575" cy="1884045"/>
          </a:xfrm>
          <a:custGeom>
            <a:rect b="b" l="l" r="r" t="t"/>
            <a:pathLst>
              <a:path extrusionOk="0" h="1884045" w="2441575">
                <a:moveTo>
                  <a:pt x="2441054" y="1883524"/>
                </a:moveTo>
                <a:lnTo>
                  <a:pt x="0" y="1883524"/>
                </a:lnTo>
                <a:lnTo>
                  <a:pt x="0" y="0"/>
                </a:lnTo>
                <a:lnTo>
                  <a:pt x="515238" y="0"/>
                </a:lnTo>
              </a:path>
            </a:pathLst>
          </a:custGeom>
          <a:noFill/>
          <a:ln cap="flat" cmpd="sng" w="25400">
            <a:solidFill>
              <a:srgbClr val="82A2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32" name="Google Shape;3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0508" y="3423412"/>
            <a:ext cx="1833359" cy="1189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36832" y="3367506"/>
            <a:ext cx="2355243" cy="136679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"/>
          <p:cNvSpPr/>
          <p:nvPr/>
        </p:nvSpPr>
        <p:spPr>
          <a:xfrm>
            <a:off x="2876931" y="7901393"/>
            <a:ext cx="3756025" cy="394970"/>
          </a:xfrm>
          <a:custGeom>
            <a:rect b="b" l="l" r="r" t="t"/>
            <a:pathLst>
              <a:path extrusionOk="0" h="394970" w="3756025">
                <a:moveTo>
                  <a:pt x="414731" y="50584"/>
                </a:moveTo>
                <a:lnTo>
                  <a:pt x="413791" y="41046"/>
                </a:lnTo>
                <a:lnTo>
                  <a:pt x="413778" y="40817"/>
                </a:lnTo>
                <a:lnTo>
                  <a:pt x="413537" y="40462"/>
                </a:lnTo>
                <a:lnTo>
                  <a:pt x="413346" y="40360"/>
                </a:lnTo>
                <a:lnTo>
                  <a:pt x="413207" y="40208"/>
                </a:lnTo>
                <a:lnTo>
                  <a:pt x="413080" y="40030"/>
                </a:lnTo>
                <a:lnTo>
                  <a:pt x="413004" y="39814"/>
                </a:lnTo>
                <a:lnTo>
                  <a:pt x="412699" y="39522"/>
                </a:lnTo>
                <a:lnTo>
                  <a:pt x="412496" y="39446"/>
                </a:lnTo>
                <a:lnTo>
                  <a:pt x="411988" y="39039"/>
                </a:lnTo>
                <a:lnTo>
                  <a:pt x="411645" y="38798"/>
                </a:lnTo>
                <a:lnTo>
                  <a:pt x="410921" y="38430"/>
                </a:lnTo>
                <a:lnTo>
                  <a:pt x="410197" y="38163"/>
                </a:lnTo>
                <a:lnTo>
                  <a:pt x="409384" y="37960"/>
                </a:lnTo>
                <a:lnTo>
                  <a:pt x="408736" y="37896"/>
                </a:lnTo>
                <a:lnTo>
                  <a:pt x="408546" y="37795"/>
                </a:lnTo>
                <a:lnTo>
                  <a:pt x="401955" y="37795"/>
                </a:lnTo>
                <a:lnTo>
                  <a:pt x="401955" y="56134"/>
                </a:lnTo>
                <a:lnTo>
                  <a:pt x="401955" y="185458"/>
                </a:lnTo>
                <a:lnTo>
                  <a:pt x="341769" y="185458"/>
                </a:lnTo>
                <a:lnTo>
                  <a:pt x="341769" y="198234"/>
                </a:lnTo>
                <a:lnTo>
                  <a:pt x="341769" y="317347"/>
                </a:lnTo>
                <a:lnTo>
                  <a:pt x="337210" y="321881"/>
                </a:lnTo>
                <a:lnTo>
                  <a:pt x="216141" y="321881"/>
                </a:lnTo>
                <a:lnTo>
                  <a:pt x="216141" y="334670"/>
                </a:lnTo>
                <a:lnTo>
                  <a:pt x="216141" y="358482"/>
                </a:lnTo>
                <a:lnTo>
                  <a:pt x="138404" y="358482"/>
                </a:lnTo>
                <a:lnTo>
                  <a:pt x="138404" y="334670"/>
                </a:lnTo>
                <a:lnTo>
                  <a:pt x="216141" y="334670"/>
                </a:lnTo>
                <a:lnTo>
                  <a:pt x="216141" y="321881"/>
                </a:lnTo>
                <a:lnTo>
                  <a:pt x="17322" y="321881"/>
                </a:lnTo>
                <a:lnTo>
                  <a:pt x="12776" y="317347"/>
                </a:lnTo>
                <a:lnTo>
                  <a:pt x="12776" y="100558"/>
                </a:lnTo>
                <a:lnTo>
                  <a:pt x="17322" y="96012"/>
                </a:lnTo>
                <a:lnTo>
                  <a:pt x="180467" y="96012"/>
                </a:lnTo>
                <a:lnTo>
                  <a:pt x="180467" y="107365"/>
                </a:lnTo>
                <a:lnTo>
                  <a:pt x="28841" y="107365"/>
                </a:lnTo>
                <a:lnTo>
                  <a:pt x="27203" y="108051"/>
                </a:lnTo>
                <a:lnTo>
                  <a:pt x="24815" y="110426"/>
                </a:lnTo>
                <a:lnTo>
                  <a:pt x="24142" y="112077"/>
                </a:lnTo>
                <a:lnTo>
                  <a:pt x="24142" y="305816"/>
                </a:lnTo>
                <a:lnTo>
                  <a:pt x="24815" y="307467"/>
                </a:lnTo>
                <a:lnTo>
                  <a:pt x="27203" y="309841"/>
                </a:lnTo>
                <a:lnTo>
                  <a:pt x="28841" y="310527"/>
                </a:lnTo>
                <a:lnTo>
                  <a:pt x="325704" y="310527"/>
                </a:lnTo>
                <a:lnTo>
                  <a:pt x="327355" y="309841"/>
                </a:lnTo>
                <a:lnTo>
                  <a:pt x="329730" y="307467"/>
                </a:lnTo>
                <a:lnTo>
                  <a:pt x="330403" y="305816"/>
                </a:lnTo>
                <a:lnTo>
                  <a:pt x="330403" y="297751"/>
                </a:lnTo>
                <a:lnTo>
                  <a:pt x="330403" y="198234"/>
                </a:lnTo>
                <a:lnTo>
                  <a:pt x="341769" y="198234"/>
                </a:lnTo>
                <a:lnTo>
                  <a:pt x="341769" y="185458"/>
                </a:lnTo>
                <a:lnTo>
                  <a:pt x="317627" y="185458"/>
                </a:lnTo>
                <a:lnTo>
                  <a:pt x="317627" y="198234"/>
                </a:lnTo>
                <a:lnTo>
                  <a:pt x="317627" y="297751"/>
                </a:lnTo>
                <a:lnTo>
                  <a:pt x="36918" y="297751"/>
                </a:lnTo>
                <a:lnTo>
                  <a:pt x="36918" y="120154"/>
                </a:lnTo>
                <a:lnTo>
                  <a:pt x="180467" y="120154"/>
                </a:lnTo>
                <a:lnTo>
                  <a:pt x="180467" y="193535"/>
                </a:lnTo>
                <a:lnTo>
                  <a:pt x="181152" y="195173"/>
                </a:lnTo>
                <a:lnTo>
                  <a:pt x="183527" y="197548"/>
                </a:lnTo>
                <a:lnTo>
                  <a:pt x="185178" y="198234"/>
                </a:lnTo>
                <a:lnTo>
                  <a:pt x="317627" y="198234"/>
                </a:lnTo>
                <a:lnTo>
                  <a:pt x="317627" y="185458"/>
                </a:lnTo>
                <a:lnTo>
                  <a:pt x="193243" y="185458"/>
                </a:lnTo>
                <a:lnTo>
                  <a:pt x="193243" y="120154"/>
                </a:lnTo>
                <a:lnTo>
                  <a:pt x="193243" y="95999"/>
                </a:lnTo>
                <a:lnTo>
                  <a:pt x="193243" y="56134"/>
                </a:lnTo>
                <a:lnTo>
                  <a:pt x="296202" y="124777"/>
                </a:lnTo>
                <a:lnTo>
                  <a:pt x="298996" y="124777"/>
                </a:lnTo>
                <a:lnTo>
                  <a:pt x="320649" y="110337"/>
                </a:lnTo>
                <a:lnTo>
                  <a:pt x="401955" y="56134"/>
                </a:lnTo>
                <a:lnTo>
                  <a:pt x="401955" y="37795"/>
                </a:lnTo>
                <a:lnTo>
                  <a:pt x="387235" y="37795"/>
                </a:lnTo>
                <a:lnTo>
                  <a:pt x="387235" y="50584"/>
                </a:lnTo>
                <a:lnTo>
                  <a:pt x="297599" y="110337"/>
                </a:lnTo>
                <a:lnTo>
                  <a:pt x="216281" y="56134"/>
                </a:lnTo>
                <a:lnTo>
                  <a:pt x="207962" y="50584"/>
                </a:lnTo>
                <a:lnTo>
                  <a:pt x="387235" y="50584"/>
                </a:lnTo>
                <a:lnTo>
                  <a:pt x="387235" y="37795"/>
                </a:lnTo>
                <a:lnTo>
                  <a:pt x="186651" y="37795"/>
                </a:lnTo>
                <a:lnTo>
                  <a:pt x="186461" y="37896"/>
                </a:lnTo>
                <a:lnTo>
                  <a:pt x="185813" y="37960"/>
                </a:lnTo>
                <a:lnTo>
                  <a:pt x="182702" y="39446"/>
                </a:lnTo>
                <a:lnTo>
                  <a:pt x="182499" y="39522"/>
                </a:lnTo>
                <a:lnTo>
                  <a:pt x="182194" y="39814"/>
                </a:lnTo>
                <a:lnTo>
                  <a:pt x="182118" y="40030"/>
                </a:lnTo>
                <a:lnTo>
                  <a:pt x="181991" y="40208"/>
                </a:lnTo>
                <a:lnTo>
                  <a:pt x="181851" y="40360"/>
                </a:lnTo>
                <a:lnTo>
                  <a:pt x="181660" y="40462"/>
                </a:lnTo>
                <a:lnTo>
                  <a:pt x="181419" y="40817"/>
                </a:lnTo>
                <a:lnTo>
                  <a:pt x="181406" y="41046"/>
                </a:lnTo>
                <a:lnTo>
                  <a:pt x="181102" y="41605"/>
                </a:lnTo>
                <a:lnTo>
                  <a:pt x="180949" y="41973"/>
                </a:lnTo>
                <a:lnTo>
                  <a:pt x="180708" y="42799"/>
                </a:lnTo>
                <a:lnTo>
                  <a:pt x="180619" y="43192"/>
                </a:lnTo>
                <a:lnTo>
                  <a:pt x="180555" y="43815"/>
                </a:lnTo>
                <a:lnTo>
                  <a:pt x="180467" y="83223"/>
                </a:lnTo>
                <a:lnTo>
                  <a:pt x="22936" y="83223"/>
                </a:lnTo>
                <a:lnTo>
                  <a:pt x="13995" y="85026"/>
                </a:lnTo>
                <a:lnTo>
                  <a:pt x="6705" y="89954"/>
                </a:lnTo>
                <a:lnTo>
                  <a:pt x="1790" y="97243"/>
                </a:lnTo>
                <a:lnTo>
                  <a:pt x="0" y="106159"/>
                </a:lnTo>
                <a:lnTo>
                  <a:pt x="0" y="311734"/>
                </a:lnTo>
                <a:lnTo>
                  <a:pt x="1790" y="320675"/>
                </a:lnTo>
                <a:lnTo>
                  <a:pt x="6705" y="327964"/>
                </a:lnTo>
                <a:lnTo>
                  <a:pt x="13995" y="332879"/>
                </a:lnTo>
                <a:lnTo>
                  <a:pt x="22936" y="334670"/>
                </a:lnTo>
                <a:lnTo>
                  <a:pt x="125628" y="334670"/>
                </a:lnTo>
                <a:lnTo>
                  <a:pt x="125628" y="358482"/>
                </a:lnTo>
                <a:lnTo>
                  <a:pt x="62903" y="358482"/>
                </a:lnTo>
                <a:lnTo>
                  <a:pt x="56197" y="365188"/>
                </a:lnTo>
                <a:lnTo>
                  <a:pt x="56197" y="387896"/>
                </a:lnTo>
                <a:lnTo>
                  <a:pt x="62903" y="394601"/>
                </a:lnTo>
                <a:lnTo>
                  <a:pt x="291642" y="394601"/>
                </a:lnTo>
                <a:lnTo>
                  <a:pt x="298348" y="387896"/>
                </a:lnTo>
                <a:lnTo>
                  <a:pt x="298348" y="381825"/>
                </a:lnTo>
                <a:lnTo>
                  <a:pt x="298348" y="371259"/>
                </a:lnTo>
                <a:lnTo>
                  <a:pt x="298348" y="365188"/>
                </a:lnTo>
                <a:lnTo>
                  <a:pt x="291642" y="358482"/>
                </a:lnTo>
                <a:lnTo>
                  <a:pt x="285572" y="358482"/>
                </a:lnTo>
                <a:lnTo>
                  <a:pt x="285572" y="372249"/>
                </a:lnTo>
                <a:lnTo>
                  <a:pt x="285572" y="380834"/>
                </a:lnTo>
                <a:lnTo>
                  <a:pt x="284581" y="381825"/>
                </a:lnTo>
                <a:lnTo>
                  <a:pt x="69964" y="381825"/>
                </a:lnTo>
                <a:lnTo>
                  <a:pt x="68973" y="380834"/>
                </a:lnTo>
                <a:lnTo>
                  <a:pt x="68973" y="372249"/>
                </a:lnTo>
                <a:lnTo>
                  <a:pt x="69964" y="371259"/>
                </a:lnTo>
                <a:lnTo>
                  <a:pt x="284581" y="371259"/>
                </a:lnTo>
                <a:lnTo>
                  <a:pt x="285572" y="372249"/>
                </a:lnTo>
                <a:lnTo>
                  <a:pt x="285572" y="358482"/>
                </a:lnTo>
                <a:lnTo>
                  <a:pt x="228917" y="358482"/>
                </a:lnTo>
                <a:lnTo>
                  <a:pt x="228917" y="334670"/>
                </a:lnTo>
                <a:lnTo>
                  <a:pt x="331609" y="334670"/>
                </a:lnTo>
                <a:lnTo>
                  <a:pt x="340537" y="332879"/>
                </a:lnTo>
                <a:lnTo>
                  <a:pt x="347827" y="327964"/>
                </a:lnTo>
                <a:lnTo>
                  <a:pt x="351929" y="321881"/>
                </a:lnTo>
                <a:lnTo>
                  <a:pt x="352742" y="320675"/>
                </a:lnTo>
                <a:lnTo>
                  <a:pt x="354558" y="311734"/>
                </a:lnTo>
                <a:lnTo>
                  <a:pt x="354558" y="198234"/>
                </a:lnTo>
                <a:lnTo>
                  <a:pt x="410019" y="198234"/>
                </a:lnTo>
                <a:lnTo>
                  <a:pt x="411670" y="197548"/>
                </a:lnTo>
                <a:lnTo>
                  <a:pt x="414045" y="195173"/>
                </a:lnTo>
                <a:lnTo>
                  <a:pt x="414731" y="193535"/>
                </a:lnTo>
                <a:lnTo>
                  <a:pt x="414731" y="185458"/>
                </a:lnTo>
                <a:lnTo>
                  <a:pt x="414731" y="56134"/>
                </a:lnTo>
                <a:lnTo>
                  <a:pt x="414731" y="50584"/>
                </a:lnTo>
                <a:close/>
              </a:path>
              <a:path extrusionOk="0" h="394970" w="3756025">
                <a:moveTo>
                  <a:pt x="3392055" y="140258"/>
                </a:moveTo>
                <a:lnTo>
                  <a:pt x="3389211" y="137414"/>
                </a:lnTo>
                <a:lnTo>
                  <a:pt x="3385718" y="137414"/>
                </a:lnTo>
                <a:lnTo>
                  <a:pt x="3365322" y="137414"/>
                </a:lnTo>
                <a:lnTo>
                  <a:pt x="3362477" y="140258"/>
                </a:lnTo>
                <a:lnTo>
                  <a:pt x="3362477" y="147243"/>
                </a:lnTo>
                <a:lnTo>
                  <a:pt x="3365322" y="150088"/>
                </a:lnTo>
                <a:lnTo>
                  <a:pt x="3389211" y="150088"/>
                </a:lnTo>
                <a:lnTo>
                  <a:pt x="3392055" y="147243"/>
                </a:lnTo>
                <a:lnTo>
                  <a:pt x="3392055" y="140258"/>
                </a:lnTo>
                <a:close/>
              </a:path>
              <a:path extrusionOk="0" h="394970" w="3756025">
                <a:moveTo>
                  <a:pt x="3392055" y="116319"/>
                </a:moveTo>
                <a:lnTo>
                  <a:pt x="3389211" y="113474"/>
                </a:lnTo>
                <a:lnTo>
                  <a:pt x="3385718" y="113474"/>
                </a:lnTo>
                <a:lnTo>
                  <a:pt x="3365322" y="113474"/>
                </a:lnTo>
                <a:lnTo>
                  <a:pt x="3362477" y="116319"/>
                </a:lnTo>
                <a:lnTo>
                  <a:pt x="3362477" y="123304"/>
                </a:lnTo>
                <a:lnTo>
                  <a:pt x="3365322" y="126149"/>
                </a:lnTo>
                <a:lnTo>
                  <a:pt x="3389211" y="126149"/>
                </a:lnTo>
                <a:lnTo>
                  <a:pt x="3392055" y="123304"/>
                </a:lnTo>
                <a:lnTo>
                  <a:pt x="3392055" y="116319"/>
                </a:lnTo>
                <a:close/>
              </a:path>
              <a:path extrusionOk="0" h="394970" w="3756025">
                <a:moveTo>
                  <a:pt x="3392055" y="92367"/>
                </a:moveTo>
                <a:lnTo>
                  <a:pt x="3389211" y="89522"/>
                </a:lnTo>
                <a:lnTo>
                  <a:pt x="3385718" y="89522"/>
                </a:lnTo>
                <a:lnTo>
                  <a:pt x="3365322" y="89522"/>
                </a:lnTo>
                <a:lnTo>
                  <a:pt x="3362477" y="92367"/>
                </a:lnTo>
                <a:lnTo>
                  <a:pt x="3362477" y="99352"/>
                </a:lnTo>
                <a:lnTo>
                  <a:pt x="3365322" y="102196"/>
                </a:lnTo>
                <a:lnTo>
                  <a:pt x="3389211" y="102196"/>
                </a:lnTo>
                <a:lnTo>
                  <a:pt x="3392055" y="99352"/>
                </a:lnTo>
                <a:lnTo>
                  <a:pt x="3392055" y="92367"/>
                </a:lnTo>
                <a:close/>
              </a:path>
              <a:path extrusionOk="0" h="394970" w="3756025">
                <a:moveTo>
                  <a:pt x="3392055" y="68414"/>
                </a:moveTo>
                <a:lnTo>
                  <a:pt x="3389211" y="65570"/>
                </a:lnTo>
                <a:lnTo>
                  <a:pt x="3385718" y="65570"/>
                </a:lnTo>
                <a:lnTo>
                  <a:pt x="3365322" y="65570"/>
                </a:lnTo>
                <a:lnTo>
                  <a:pt x="3362477" y="68414"/>
                </a:lnTo>
                <a:lnTo>
                  <a:pt x="3362477" y="75399"/>
                </a:lnTo>
                <a:lnTo>
                  <a:pt x="3365322" y="78244"/>
                </a:lnTo>
                <a:lnTo>
                  <a:pt x="3389211" y="78244"/>
                </a:lnTo>
                <a:lnTo>
                  <a:pt x="3392055" y="75399"/>
                </a:lnTo>
                <a:lnTo>
                  <a:pt x="3392055" y="68414"/>
                </a:lnTo>
                <a:close/>
              </a:path>
              <a:path extrusionOk="0" h="394970" w="3756025">
                <a:moveTo>
                  <a:pt x="3392055" y="44462"/>
                </a:moveTo>
                <a:lnTo>
                  <a:pt x="3389211" y="41617"/>
                </a:lnTo>
                <a:lnTo>
                  <a:pt x="3385718" y="41617"/>
                </a:lnTo>
                <a:lnTo>
                  <a:pt x="3365322" y="41617"/>
                </a:lnTo>
                <a:lnTo>
                  <a:pt x="3362477" y="44462"/>
                </a:lnTo>
                <a:lnTo>
                  <a:pt x="3362477" y="51447"/>
                </a:lnTo>
                <a:lnTo>
                  <a:pt x="3365322" y="54292"/>
                </a:lnTo>
                <a:lnTo>
                  <a:pt x="3389211" y="54292"/>
                </a:lnTo>
                <a:lnTo>
                  <a:pt x="3392055" y="51447"/>
                </a:lnTo>
                <a:lnTo>
                  <a:pt x="3392055" y="44462"/>
                </a:lnTo>
                <a:close/>
              </a:path>
              <a:path extrusionOk="0" h="394970" w="3756025">
                <a:moveTo>
                  <a:pt x="3434296" y="92367"/>
                </a:moveTo>
                <a:lnTo>
                  <a:pt x="3431463" y="89522"/>
                </a:lnTo>
                <a:lnTo>
                  <a:pt x="3427958" y="89522"/>
                </a:lnTo>
                <a:lnTo>
                  <a:pt x="3407575" y="89522"/>
                </a:lnTo>
                <a:lnTo>
                  <a:pt x="3404730" y="92367"/>
                </a:lnTo>
                <a:lnTo>
                  <a:pt x="3404730" y="99352"/>
                </a:lnTo>
                <a:lnTo>
                  <a:pt x="3407575" y="102196"/>
                </a:lnTo>
                <a:lnTo>
                  <a:pt x="3431463" y="102196"/>
                </a:lnTo>
                <a:lnTo>
                  <a:pt x="3434296" y="99352"/>
                </a:lnTo>
                <a:lnTo>
                  <a:pt x="3434296" y="92367"/>
                </a:lnTo>
                <a:close/>
              </a:path>
              <a:path extrusionOk="0" h="394970" w="3756025">
                <a:moveTo>
                  <a:pt x="3434296" y="68414"/>
                </a:moveTo>
                <a:lnTo>
                  <a:pt x="3431463" y="65570"/>
                </a:lnTo>
                <a:lnTo>
                  <a:pt x="3427958" y="65570"/>
                </a:lnTo>
                <a:lnTo>
                  <a:pt x="3407575" y="65570"/>
                </a:lnTo>
                <a:lnTo>
                  <a:pt x="3404730" y="68414"/>
                </a:lnTo>
                <a:lnTo>
                  <a:pt x="3404730" y="75399"/>
                </a:lnTo>
                <a:lnTo>
                  <a:pt x="3407575" y="78244"/>
                </a:lnTo>
                <a:lnTo>
                  <a:pt x="3431463" y="78244"/>
                </a:lnTo>
                <a:lnTo>
                  <a:pt x="3434296" y="75399"/>
                </a:lnTo>
                <a:lnTo>
                  <a:pt x="3434296" y="68414"/>
                </a:lnTo>
                <a:close/>
              </a:path>
              <a:path extrusionOk="0" h="394970" w="3756025">
                <a:moveTo>
                  <a:pt x="3434296" y="44462"/>
                </a:moveTo>
                <a:lnTo>
                  <a:pt x="3431463" y="41617"/>
                </a:lnTo>
                <a:lnTo>
                  <a:pt x="3427958" y="41617"/>
                </a:lnTo>
                <a:lnTo>
                  <a:pt x="3407575" y="41617"/>
                </a:lnTo>
                <a:lnTo>
                  <a:pt x="3404730" y="44462"/>
                </a:lnTo>
                <a:lnTo>
                  <a:pt x="3404730" y="51447"/>
                </a:lnTo>
                <a:lnTo>
                  <a:pt x="3407575" y="54292"/>
                </a:lnTo>
                <a:lnTo>
                  <a:pt x="3431463" y="54292"/>
                </a:lnTo>
                <a:lnTo>
                  <a:pt x="3434296" y="51447"/>
                </a:lnTo>
                <a:lnTo>
                  <a:pt x="3434296" y="44462"/>
                </a:lnTo>
                <a:close/>
              </a:path>
              <a:path extrusionOk="0" h="394970" w="3756025">
                <a:moveTo>
                  <a:pt x="3476548" y="92367"/>
                </a:moveTo>
                <a:lnTo>
                  <a:pt x="3473704" y="89522"/>
                </a:lnTo>
                <a:lnTo>
                  <a:pt x="3470211" y="89522"/>
                </a:lnTo>
                <a:lnTo>
                  <a:pt x="3449815" y="89522"/>
                </a:lnTo>
                <a:lnTo>
                  <a:pt x="3446970" y="92367"/>
                </a:lnTo>
                <a:lnTo>
                  <a:pt x="3446970" y="99352"/>
                </a:lnTo>
                <a:lnTo>
                  <a:pt x="3449815" y="102196"/>
                </a:lnTo>
                <a:lnTo>
                  <a:pt x="3473704" y="102196"/>
                </a:lnTo>
                <a:lnTo>
                  <a:pt x="3476548" y="99352"/>
                </a:lnTo>
                <a:lnTo>
                  <a:pt x="3476548" y="92367"/>
                </a:lnTo>
                <a:close/>
              </a:path>
              <a:path extrusionOk="0" h="394970" w="3756025">
                <a:moveTo>
                  <a:pt x="3476548" y="68414"/>
                </a:moveTo>
                <a:lnTo>
                  <a:pt x="3473704" y="65570"/>
                </a:lnTo>
                <a:lnTo>
                  <a:pt x="3470211" y="65570"/>
                </a:lnTo>
                <a:lnTo>
                  <a:pt x="3449815" y="65570"/>
                </a:lnTo>
                <a:lnTo>
                  <a:pt x="3446970" y="68414"/>
                </a:lnTo>
                <a:lnTo>
                  <a:pt x="3446970" y="75399"/>
                </a:lnTo>
                <a:lnTo>
                  <a:pt x="3449815" y="78244"/>
                </a:lnTo>
                <a:lnTo>
                  <a:pt x="3473704" y="78244"/>
                </a:lnTo>
                <a:lnTo>
                  <a:pt x="3476548" y="75399"/>
                </a:lnTo>
                <a:lnTo>
                  <a:pt x="3476548" y="68414"/>
                </a:lnTo>
                <a:close/>
              </a:path>
              <a:path extrusionOk="0" h="394970" w="3756025">
                <a:moveTo>
                  <a:pt x="3476548" y="44462"/>
                </a:moveTo>
                <a:lnTo>
                  <a:pt x="3473704" y="41617"/>
                </a:lnTo>
                <a:lnTo>
                  <a:pt x="3470211" y="41617"/>
                </a:lnTo>
                <a:lnTo>
                  <a:pt x="3449815" y="41617"/>
                </a:lnTo>
                <a:lnTo>
                  <a:pt x="3446970" y="44462"/>
                </a:lnTo>
                <a:lnTo>
                  <a:pt x="3446970" y="51447"/>
                </a:lnTo>
                <a:lnTo>
                  <a:pt x="3449815" y="54292"/>
                </a:lnTo>
                <a:lnTo>
                  <a:pt x="3473704" y="54292"/>
                </a:lnTo>
                <a:lnTo>
                  <a:pt x="3476548" y="51447"/>
                </a:lnTo>
                <a:lnTo>
                  <a:pt x="3476548" y="44462"/>
                </a:lnTo>
                <a:close/>
              </a:path>
              <a:path extrusionOk="0" h="394970" w="3756025">
                <a:moveTo>
                  <a:pt x="3518789" y="140258"/>
                </a:moveTo>
                <a:lnTo>
                  <a:pt x="3515957" y="137414"/>
                </a:lnTo>
                <a:lnTo>
                  <a:pt x="3512451" y="137414"/>
                </a:lnTo>
                <a:lnTo>
                  <a:pt x="3492068" y="137414"/>
                </a:lnTo>
                <a:lnTo>
                  <a:pt x="3489223" y="140258"/>
                </a:lnTo>
                <a:lnTo>
                  <a:pt x="3489223" y="147243"/>
                </a:lnTo>
                <a:lnTo>
                  <a:pt x="3492068" y="150088"/>
                </a:lnTo>
                <a:lnTo>
                  <a:pt x="3515957" y="150088"/>
                </a:lnTo>
                <a:lnTo>
                  <a:pt x="3518789" y="147243"/>
                </a:lnTo>
                <a:lnTo>
                  <a:pt x="3518789" y="140258"/>
                </a:lnTo>
                <a:close/>
              </a:path>
              <a:path extrusionOk="0" h="394970" w="3756025">
                <a:moveTo>
                  <a:pt x="3518789" y="116319"/>
                </a:moveTo>
                <a:lnTo>
                  <a:pt x="3515957" y="113474"/>
                </a:lnTo>
                <a:lnTo>
                  <a:pt x="3512451" y="113474"/>
                </a:lnTo>
                <a:lnTo>
                  <a:pt x="3492068" y="113474"/>
                </a:lnTo>
                <a:lnTo>
                  <a:pt x="3489223" y="116319"/>
                </a:lnTo>
                <a:lnTo>
                  <a:pt x="3489223" y="123304"/>
                </a:lnTo>
                <a:lnTo>
                  <a:pt x="3492068" y="126149"/>
                </a:lnTo>
                <a:lnTo>
                  <a:pt x="3515957" y="126149"/>
                </a:lnTo>
                <a:lnTo>
                  <a:pt x="3518789" y="123304"/>
                </a:lnTo>
                <a:lnTo>
                  <a:pt x="3518789" y="116319"/>
                </a:lnTo>
                <a:close/>
              </a:path>
              <a:path extrusionOk="0" h="394970" w="3756025">
                <a:moveTo>
                  <a:pt x="3518789" y="92367"/>
                </a:moveTo>
                <a:lnTo>
                  <a:pt x="3515957" y="89522"/>
                </a:lnTo>
                <a:lnTo>
                  <a:pt x="3512451" y="89522"/>
                </a:lnTo>
                <a:lnTo>
                  <a:pt x="3492068" y="89522"/>
                </a:lnTo>
                <a:lnTo>
                  <a:pt x="3489223" y="92367"/>
                </a:lnTo>
                <a:lnTo>
                  <a:pt x="3489223" y="99352"/>
                </a:lnTo>
                <a:lnTo>
                  <a:pt x="3492068" y="102196"/>
                </a:lnTo>
                <a:lnTo>
                  <a:pt x="3515957" y="102196"/>
                </a:lnTo>
                <a:lnTo>
                  <a:pt x="3518789" y="99352"/>
                </a:lnTo>
                <a:lnTo>
                  <a:pt x="3518789" y="92367"/>
                </a:lnTo>
                <a:close/>
              </a:path>
              <a:path extrusionOk="0" h="394970" w="3756025">
                <a:moveTo>
                  <a:pt x="3518789" y="68414"/>
                </a:moveTo>
                <a:lnTo>
                  <a:pt x="3515957" y="65570"/>
                </a:lnTo>
                <a:lnTo>
                  <a:pt x="3512451" y="65570"/>
                </a:lnTo>
                <a:lnTo>
                  <a:pt x="3492068" y="65570"/>
                </a:lnTo>
                <a:lnTo>
                  <a:pt x="3489223" y="68414"/>
                </a:lnTo>
                <a:lnTo>
                  <a:pt x="3489223" y="75399"/>
                </a:lnTo>
                <a:lnTo>
                  <a:pt x="3492068" y="78244"/>
                </a:lnTo>
                <a:lnTo>
                  <a:pt x="3515957" y="78244"/>
                </a:lnTo>
                <a:lnTo>
                  <a:pt x="3518789" y="75399"/>
                </a:lnTo>
                <a:lnTo>
                  <a:pt x="3518789" y="68414"/>
                </a:lnTo>
                <a:close/>
              </a:path>
              <a:path extrusionOk="0" h="394970" w="3756025">
                <a:moveTo>
                  <a:pt x="3518789" y="44462"/>
                </a:moveTo>
                <a:lnTo>
                  <a:pt x="3515957" y="41617"/>
                </a:lnTo>
                <a:lnTo>
                  <a:pt x="3512451" y="41617"/>
                </a:lnTo>
                <a:lnTo>
                  <a:pt x="3492068" y="41617"/>
                </a:lnTo>
                <a:lnTo>
                  <a:pt x="3489223" y="44462"/>
                </a:lnTo>
                <a:lnTo>
                  <a:pt x="3489223" y="51447"/>
                </a:lnTo>
                <a:lnTo>
                  <a:pt x="3492068" y="54292"/>
                </a:lnTo>
                <a:lnTo>
                  <a:pt x="3515957" y="54292"/>
                </a:lnTo>
                <a:lnTo>
                  <a:pt x="3518789" y="51447"/>
                </a:lnTo>
                <a:lnTo>
                  <a:pt x="3518789" y="44462"/>
                </a:lnTo>
                <a:close/>
              </a:path>
              <a:path extrusionOk="0" h="394970" w="3756025">
                <a:moveTo>
                  <a:pt x="3561042" y="140258"/>
                </a:moveTo>
                <a:lnTo>
                  <a:pt x="3558197" y="137414"/>
                </a:lnTo>
                <a:lnTo>
                  <a:pt x="3554704" y="137414"/>
                </a:lnTo>
                <a:lnTo>
                  <a:pt x="3534308" y="137414"/>
                </a:lnTo>
                <a:lnTo>
                  <a:pt x="3531463" y="140258"/>
                </a:lnTo>
                <a:lnTo>
                  <a:pt x="3531463" y="147243"/>
                </a:lnTo>
                <a:lnTo>
                  <a:pt x="3534308" y="150088"/>
                </a:lnTo>
                <a:lnTo>
                  <a:pt x="3558197" y="150088"/>
                </a:lnTo>
                <a:lnTo>
                  <a:pt x="3561042" y="147243"/>
                </a:lnTo>
                <a:lnTo>
                  <a:pt x="3561042" y="140258"/>
                </a:lnTo>
                <a:close/>
              </a:path>
              <a:path extrusionOk="0" h="394970" w="3756025">
                <a:moveTo>
                  <a:pt x="3561042" y="116319"/>
                </a:moveTo>
                <a:lnTo>
                  <a:pt x="3558197" y="113474"/>
                </a:lnTo>
                <a:lnTo>
                  <a:pt x="3554704" y="113474"/>
                </a:lnTo>
                <a:lnTo>
                  <a:pt x="3534308" y="113474"/>
                </a:lnTo>
                <a:lnTo>
                  <a:pt x="3531463" y="116319"/>
                </a:lnTo>
                <a:lnTo>
                  <a:pt x="3531463" y="123304"/>
                </a:lnTo>
                <a:lnTo>
                  <a:pt x="3534308" y="126149"/>
                </a:lnTo>
                <a:lnTo>
                  <a:pt x="3558197" y="126149"/>
                </a:lnTo>
                <a:lnTo>
                  <a:pt x="3561042" y="123304"/>
                </a:lnTo>
                <a:lnTo>
                  <a:pt x="3561042" y="116319"/>
                </a:lnTo>
                <a:close/>
              </a:path>
              <a:path extrusionOk="0" h="394970" w="3756025">
                <a:moveTo>
                  <a:pt x="3561042" y="92367"/>
                </a:moveTo>
                <a:lnTo>
                  <a:pt x="3558197" y="89522"/>
                </a:lnTo>
                <a:lnTo>
                  <a:pt x="3554704" y="89522"/>
                </a:lnTo>
                <a:lnTo>
                  <a:pt x="3534308" y="89522"/>
                </a:lnTo>
                <a:lnTo>
                  <a:pt x="3531463" y="92367"/>
                </a:lnTo>
                <a:lnTo>
                  <a:pt x="3531463" y="99352"/>
                </a:lnTo>
                <a:lnTo>
                  <a:pt x="3534308" y="102196"/>
                </a:lnTo>
                <a:lnTo>
                  <a:pt x="3558197" y="102196"/>
                </a:lnTo>
                <a:lnTo>
                  <a:pt x="3561042" y="99352"/>
                </a:lnTo>
                <a:lnTo>
                  <a:pt x="3561042" y="92367"/>
                </a:lnTo>
                <a:close/>
              </a:path>
              <a:path extrusionOk="0" h="394970" w="3756025">
                <a:moveTo>
                  <a:pt x="3561042" y="68414"/>
                </a:moveTo>
                <a:lnTo>
                  <a:pt x="3558197" y="65570"/>
                </a:lnTo>
                <a:lnTo>
                  <a:pt x="3554704" y="65570"/>
                </a:lnTo>
                <a:lnTo>
                  <a:pt x="3534308" y="65570"/>
                </a:lnTo>
                <a:lnTo>
                  <a:pt x="3531463" y="68414"/>
                </a:lnTo>
                <a:lnTo>
                  <a:pt x="3531463" y="75399"/>
                </a:lnTo>
                <a:lnTo>
                  <a:pt x="3534308" y="78244"/>
                </a:lnTo>
                <a:lnTo>
                  <a:pt x="3558197" y="78244"/>
                </a:lnTo>
                <a:lnTo>
                  <a:pt x="3561042" y="75399"/>
                </a:lnTo>
                <a:lnTo>
                  <a:pt x="3561042" y="68414"/>
                </a:lnTo>
                <a:close/>
              </a:path>
              <a:path extrusionOk="0" h="394970" w="3756025">
                <a:moveTo>
                  <a:pt x="3561042" y="44462"/>
                </a:moveTo>
                <a:lnTo>
                  <a:pt x="3558197" y="41617"/>
                </a:lnTo>
                <a:lnTo>
                  <a:pt x="3554704" y="41617"/>
                </a:lnTo>
                <a:lnTo>
                  <a:pt x="3534308" y="41617"/>
                </a:lnTo>
                <a:lnTo>
                  <a:pt x="3531463" y="44462"/>
                </a:lnTo>
                <a:lnTo>
                  <a:pt x="3531463" y="51447"/>
                </a:lnTo>
                <a:lnTo>
                  <a:pt x="3534308" y="54292"/>
                </a:lnTo>
                <a:lnTo>
                  <a:pt x="3558197" y="54292"/>
                </a:lnTo>
                <a:lnTo>
                  <a:pt x="3561042" y="51447"/>
                </a:lnTo>
                <a:lnTo>
                  <a:pt x="3561042" y="44462"/>
                </a:lnTo>
                <a:close/>
              </a:path>
              <a:path extrusionOk="0" h="394970" w="3756025">
                <a:moveTo>
                  <a:pt x="3755453" y="21590"/>
                </a:moveTo>
                <a:lnTo>
                  <a:pt x="3753739" y="13970"/>
                </a:lnTo>
                <a:lnTo>
                  <a:pt x="3752951" y="12700"/>
                </a:lnTo>
                <a:lnTo>
                  <a:pt x="3749027" y="6350"/>
                </a:lnTo>
                <a:lnTo>
                  <a:pt x="3742766" y="1803"/>
                </a:lnTo>
                <a:lnTo>
                  <a:pt x="3742766" y="16510"/>
                </a:lnTo>
                <a:lnTo>
                  <a:pt x="3742766" y="176530"/>
                </a:lnTo>
                <a:lnTo>
                  <a:pt x="3738613" y="180340"/>
                </a:lnTo>
                <a:lnTo>
                  <a:pt x="3712807" y="180340"/>
                </a:lnTo>
                <a:lnTo>
                  <a:pt x="3712794" y="177800"/>
                </a:lnTo>
                <a:lnTo>
                  <a:pt x="3711524" y="171450"/>
                </a:lnTo>
                <a:lnTo>
                  <a:pt x="3711270" y="170180"/>
                </a:lnTo>
                <a:lnTo>
                  <a:pt x="3707257" y="163830"/>
                </a:lnTo>
                <a:lnTo>
                  <a:pt x="3703307" y="161290"/>
                </a:lnTo>
                <a:lnTo>
                  <a:pt x="3701338" y="160020"/>
                </a:lnTo>
                <a:lnTo>
                  <a:pt x="3694112" y="158750"/>
                </a:lnTo>
                <a:lnTo>
                  <a:pt x="3690759" y="158750"/>
                </a:lnTo>
                <a:lnTo>
                  <a:pt x="3687838" y="160020"/>
                </a:lnTo>
                <a:lnTo>
                  <a:pt x="3685235" y="161290"/>
                </a:lnTo>
                <a:lnTo>
                  <a:pt x="3685209" y="153670"/>
                </a:lnTo>
                <a:lnTo>
                  <a:pt x="3684841" y="151130"/>
                </a:lnTo>
                <a:lnTo>
                  <a:pt x="3684333" y="149860"/>
                </a:lnTo>
                <a:lnTo>
                  <a:pt x="3685171" y="149860"/>
                </a:lnTo>
                <a:lnTo>
                  <a:pt x="3686086" y="151130"/>
                </a:lnTo>
                <a:lnTo>
                  <a:pt x="3707473" y="151130"/>
                </a:lnTo>
                <a:lnTo>
                  <a:pt x="3708425" y="149860"/>
                </a:lnTo>
                <a:lnTo>
                  <a:pt x="3710317" y="147320"/>
                </a:lnTo>
                <a:lnTo>
                  <a:pt x="3710317" y="143510"/>
                </a:lnTo>
                <a:lnTo>
                  <a:pt x="3710317" y="140970"/>
                </a:lnTo>
                <a:lnTo>
                  <a:pt x="3707473" y="138430"/>
                </a:lnTo>
                <a:lnTo>
                  <a:pt x="3683851" y="138430"/>
                </a:lnTo>
                <a:lnTo>
                  <a:pt x="3681272" y="140970"/>
                </a:lnTo>
                <a:lnTo>
                  <a:pt x="3680891" y="143510"/>
                </a:lnTo>
                <a:lnTo>
                  <a:pt x="3677450" y="139700"/>
                </a:lnTo>
                <a:lnTo>
                  <a:pt x="3674884" y="138430"/>
                </a:lnTo>
                <a:lnTo>
                  <a:pt x="3672319" y="137160"/>
                </a:lnTo>
                <a:lnTo>
                  <a:pt x="3661994" y="137160"/>
                </a:lnTo>
                <a:lnTo>
                  <a:pt x="3660025" y="138430"/>
                </a:lnTo>
                <a:lnTo>
                  <a:pt x="3657714" y="138430"/>
                </a:lnTo>
                <a:lnTo>
                  <a:pt x="3657676" y="133350"/>
                </a:lnTo>
                <a:lnTo>
                  <a:pt x="3656914" y="130810"/>
                </a:lnTo>
                <a:lnTo>
                  <a:pt x="3656533" y="129540"/>
                </a:lnTo>
                <a:lnTo>
                  <a:pt x="3654641" y="127000"/>
                </a:lnTo>
                <a:lnTo>
                  <a:pt x="3665232" y="127000"/>
                </a:lnTo>
                <a:lnTo>
                  <a:pt x="3668077" y="124460"/>
                </a:lnTo>
                <a:lnTo>
                  <a:pt x="3668077" y="116840"/>
                </a:lnTo>
                <a:lnTo>
                  <a:pt x="3665232" y="114300"/>
                </a:lnTo>
                <a:lnTo>
                  <a:pt x="3642093" y="114300"/>
                </a:lnTo>
                <a:lnTo>
                  <a:pt x="3639807" y="115570"/>
                </a:lnTo>
                <a:lnTo>
                  <a:pt x="3638931" y="118110"/>
                </a:lnTo>
                <a:lnTo>
                  <a:pt x="3631615" y="119380"/>
                </a:lnTo>
                <a:lnTo>
                  <a:pt x="3625748" y="124460"/>
                </a:lnTo>
                <a:lnTo>
                  <a:pt x="3621798" y="129540"/>
                </a:lnTo>
                <a:lnTo>
                  <a:pt x="3620338" y="137160"/>
                </a:lnTo>
                <a:lnTo>
                  <a:pt x="3620338" y="138430"/>
                </a:lnTo>
                <a:lnTo>
                  <a:pt x="3617531" y="135890"/>
                </a:lnTo>
                <a:lnTo>
                  <a:pt x="3606825" y="135890"/>
                </a:lnTo>
                <a:lnTo>
                  <a:pt x="3603345" y="137160"/>
                </a:lnTo>
                <a:lnTo>
                  <a:pt x="3600412" y="138430"/>
                </a:lnTo>
                <a:lnTo>
                  <a:pt x="3599027" y="138430"/>
                </a:lnTo>
                <a:lnTo>
                  <a:pt x="3597935" y="139700"/>
                </a:lnTo>
                <a:lnTo>
                  <a:pt x="3597198" y="140970"/>
                </a:lnTo>
                <a:lnTo>
                  <a:pt x="3594049" y="144780"/>
                </a:lnTo>
                <a:lnTo>
                  <a:pt x="3592106" y="148590"/>
                </a:lnTo>
                <a:lnTo>
                  <a:pt x="3592169" y="158750"/>
                </a:lnTo>
                <a:lnTo>
                  <a:pt x="3592398" y="180340"/>
                </a:lnTo>
                <a:lnTo>
                  <a:pt x="3487559" y="180340"/>
                </a:lnTo>
                <a:lnTo>
                  <a:pt x="3487826" y="153670"/>
                </a:lnTo>
                <a:lnTo>
                  <a:pt x="3486670" y="148590"/>
                </a:lnTo>
                <a:lnTo>
                  <a:pt x="3486391" y="147320"/>
                </a:lnTo>
                <a:lnTo>
                  <a:pt x="3482429" y="140970"/>
                </a:lnTo>
                <a:lnTo>
                  <a:pt x="3478517" y="138430"/>
                </a:lnTo>
                <a:lnTo>
                  <a:pt x="3476561" y="137160"/>
                </a:lnTo>
                <a:lnTo>
                  <a:pt x="3469335" y="135890"/>
                </a:lnTo>
                <a:lnTo>
                  <a:pt x="3462401" y="135890"/>
                </a:lnTo>
                <a:lnTo>
                  <a:pt x="3459607" y="138430"/>
                </a:lnTo>
                <a:lnTo>
                  <a:pt x="3459607" y="133350"/>
                </a:lnTo>
                <a:lnTo>
                  <a:pt x="3458857" y="130810"/>
                </a:lnTo>
                <a:lnTo>
                  <a:pt x="3458476" y="129540"/>
                </a:lnTo>
                <a:lnTo>
                  <a:pt x="3456533" y="127000"/>
                </a:lnTo>
                <a:lnTo>
                  <a:pt x="3473704" y="127000"/>
                </a:lnTo>
                <a:lnTo>
                  <a:pt x="3476548" y="124460"/>
                </a:lnTo>
                <a:lnTo>
                  <a:pt x="3476548" y="119380"/>
                </a:lnTo>
                <a:lnTo>
                  <a:pt x="3476548" y="116840"/>
                </a:lnTo>
                <a:lnTo>
                  <a:pt x="3473704" y="114300"/>
                </a:lnTo>
                <a:lnTo>
                  <a:pt x="3450145" y="114300"/>
                </a:lnTo>
                <a:lnTo>
                  <a:pt x="3447643" y="116840"/>
                </a:lnTo>
                <a:lnTo>
                  <a:pt x="3447161" y="119380"/>
                </a:lnTo>
                <a:lnTo>
                  <a:pt x="3445268" y="119380"/>
                </a:lnTo>
                <a:lnTo>
                  <a:pt x="3443249" y="118110"/>
                </a:lnTo>
                <a:lnTo>
                  <a:pt x="3438512" y="118110"/>
                </a:lnTo>
                <a:lnTo>
                  <a:pt x="3436239" y="119380"/>
                </a:lnTo>
                <a:lnTo>
                  <a:pt x="3434130" y="119380"/>
                </a:lnTo>
                <a:lnTo>
                  <a:pt x="3433711" y="116840"/>
                </a:lnTo>
                <a:lnTo>
                  <a:pt x="3431159" y="114300"/>
                </a:lnTo>
                <a:lnTo>
                  <a:pt x="3407562" y="114300"/>
                </a:lnTo>
                <a:lnTo>
                  <a:pt x="3404717" y="116840"/>
                </a:lnTo>
                <a:lnTo>
                  <a:pt x="3404717" y="124460"/>
                </a:lnTo>
                <a:lnTo>
                  <a:pt x="3407562" y="127000"/>
                </a:lnTo>
                <a:lnTo>
                  <a:pt x="3425304" y="127000"/>
                </a:lnTo>
                <a:lnTo>
                  <a:pt x="3423412" y="129540"/>
                </a:lnTo>
                <a:lnTo>
                  <a:pt x="3422269" y="133350"/>
                </a:lnTo>
                <a:lnTo>
                  <a:pt x="3422218" y="138430"/>
                </a:lnTo>
                <a:lnTo>
                  <a:pt x="3419919" y="138430"/>
                </a:lnTo>
                <a:lnTo>
                  <a:pt x="3417938" y="137160"/>
                </a:lnTo>
                <a:lnTo>
                  <a:pt x="3413429" y="137160"/>
                </a:lnTo>
                <a:lnTo>
                  <a:pt x="3394697" y="161290"/>
                </a:lnTo>
                <a:lnTo>
                  <a:pt x="3392106" y="160020"/>
                </a:lnTo>
                <a:lnTo>
                  <a:pt x="3389185" y="158750"/>
                </a:lnTo>
                <a:lnTo>
                  <a:pt x="3385832" y="158750"/>
                </a:lnTo>
                <a:lnTo>
                  <a:pt x="3367125" y="180340"/>
                </a:lnTo>
                <a:lnTo>
                  <a:pt x="3341332" y="180340"/>
                </a:lnTo>
                <a:lnTo>
                  <a:pt x="3337179" y="176530"/>
                </a:lnTo>
                <a:lnTo>
                  <a:pt x="3337179" y="16510"/>
                </a:lnTo>
                <a:lnTo>
                  <a:pt x="3341332" y="12700"/>
                </a:lnTo>
                <a:lnTo>
                  <a:pt x="3738613" y="12700"/>
                </a:lnTo>
                <a:lnTo>
                  <a:pt x="3742766" y="16510"/>
                </a:lnTo>
                <a:lnTo>
                  <a:pt x="3742766" y="1803"/>
                </a:lnTo>
                <a:lnTo>
                  <a:pt x="3742042" y="1270"/>
                </a:lnTo>
                <a:lnTo>
                  <a:pt x="3733482" y="0"/>
                </a:lnTo>
                <a:lnTo>
                  <a:pt x="3346462" y="0"/>
                </a:lnTo>
                <a:lnTo>
                  <a:pt x="3337915" y="1270"/>
                </a:lnTo>
                <a:lnTo>
                  <a:pt x="3330930" y="6350"/>
                </a:lnTo>
                <a:lnTo>
                  <a:pt x="3326231" y="13970"/>
                </a:lnTo>
                <a:lnTo>
                  <a:pt x="3324491" y="21590"/>
                </a:lnTo>
                <a:lnTo>
                  <a:pt x="3324491" y="171450"/>
                </a:lnTo>
                <a:lnTo>
                  <a:pt x="3326231" y="179070"/>
                </a:lnTo>
                <a:lnTo>
                  <a:pt x="3330930" y="186690"/>
                </a:lnTo>
                <a:lnTo>
                  <a:pt x="3337915" y="191770"/>
                </a:lnTo>
                <a:lnTo>
                  <a:pt x="3346462" y="193040"/>
                </a:lnTo>
                <a:lnTo>
                  <a:pt x="3367074" y="193040"/>
                </a:lnTo>
                <a:lnTo>
                  <a:pt x="3366998" y="214630"/>
                </a:lnTo>
                <a:lnTo>
                  <a:pt x="3366935" y="259080"/>
                </a:lnTo>
                <a:lnTo>
                  <a:pt x="3369513" y="302260"/>
                </a:lnTo>
                <a:lnTo>
                  <a:pt x="3379152" y="342900"/>
                </a:lnTo>
                <a:lnTo>
                  <a:pt x="3390887" y="355600"/>
                </a:lnTo>
                <a:lnTo>
                  <a:pt x="3390569" y="386080"/>
                </a:lnTo>
                <a:lnTo>
                  <a:pt x="3393376" y="388620"/>
                </a:lnTo>
                <a:lnTo>
                  <a:pt x="3400374" y="388620"/>
                </a:lnTo>
                <a:lnTo>
                  <a:pt x="3403244" y="386080"/>
                </a:lnTo>
                <a:lnTo>
                  <a:pt x="3403625" y="350520"/>
                </a:lnTo>
                <a:lnTo>
                  <a:pt x="3402380" y="347980"/>
                </a:lnTo>
                <a:lnTo>
                  <a:pt x="3400374" y="346710"/>
                </a:lnTo>
                <a:lnTo>
                  <a:pt x="3395167" y="342900"/>
                </a:lnTo>
                <a:lnTo>
                  <a:pt x="3382124" y="300990"/>
                </a:lnTo>
                <a:lnTo>
                  <a:pt x="3379508" y="255270"/>
                </a:lnTo>
                <a:lnTo>
                  <a:pt x="3379813" y="180340"/>
                </a:lnTo>
                <a:lnTo>
                  <a:pt x="3379838" y="173990"/>
                </a:lnTo>
                <a:lnTo>
                  <a:pt x="3382556" y="171450"/>
                </a:lnTo>
                <a:lnTo>
                  <a:pt x="3389211" y="171450"/>
                </a:lnTo>
                <a:lnTo>
                  <a:pt x="3391865" y="173990"/>
                </a:lnTo>
                <a:lnTo>
                  <a:pt x="3391852" y="229870"/>
                </a:lnTo>
                <a:lnTo>
                  <a:pt x="3394633" y="232410"/>
                </a:lnTo>
                <a:lnTo>
                  <a:pt x="3404222" y="232410"/>
                </a:lnTo>
                <a:lnTo>
                  <a:pt x="3406648" y="229870"/>
                </a:lnTo>
                <a:lnTo>
                  <a:pt x="3407308" y="228600"/>
                </a:lnTo>
                <a:lnTo>
                  <a:pt x="3407372" y="171450"/>
                </a:lnTo>
                <a:lnTo>
                  <a:pt x="3407384" y="161290"/>
                </a:lnTo>
                <a:lnTo>
                  <a:pt x="3407410" y="152400"/>
                </a:lnTo>
                <a:lnTo>
                  <a:pt x="3410102" y="149860"/>
                </a:lnTo>
                <a:lnTo>
                  <a:pt x="3416782" y="149860"/>
                </a:lnTo>
                <a:lnTo>
                  <a:pt x="3419424" y="152400"/>
                </a:lnTo>
                <a:lnTo>
                  <a:pt x="3419360" y="229870"/>
                </a:lnTo>
                <a:lnTo>
                  <a:pt x="3422167" y="232410"/>
                </a:lnTo>
                <a:lnTo>
                  <a:pt x="3430155" y="233680"/>
                </a:lnTo>
                <a:lnTo>
                  <a:pt x="3431768" y="232410"/>
                </a:lnTo>
                <a:lnTo>
                  <a:pt x="3434169" y="229870"/>
                </a:lnTo>
                <a:lnTo>
                  <a:pt x="3434829" y="228600"/>
                </a:lnTo>
                <a:lnTo>
                  <a:pt x="3434892" y="149860"/>
                </a:lnTo>
                <a:lnTo>
                  <a:pt x="3434892" y="138430"/>
                </a:lnTo>
                <a:lnTo>
                  <a:pt x="3434931" y="133350"/>
                </a:lnTo>
                <a:lnTo>
                  <a:pt x="3437623" y="130810"/>
                </a:lnTo>
                <a:lnTo>
                  <a:pt x="3444278" y="130810"/>
                </a:lnTo>
                <a:lnTo>
                  <a:pt x="3446945" y="133350"/>
                </a:lnTo>
                <a:lnTo>
                  <a:pt x="3446856" y="229870"/>
                </a:lnTo>
                <a:lnTo>
                  <a:pt x="3449650" y="233680"/>
                </a:lnTo>
                <a:lnTo>
                  <a:pt x="3459442" y="233680"/>
                </a:lnTo>
                <a:lnTo>
                  <a:pt x="3462299" y="231140"/>
                </a:lnTo>
                <a:lnTo>
                  <a:pt x="3463163" y="151130"/>
                </a:lnTo>
                <a:lnTo>
                  <a:pt x="3465868" y="148590"/>
                </a:lnTo>
                <a:lnTo>
                  <a:pt x="3472523" y="148590"/>
                </a:lnTo>
                <a:lnTo>
                  <a:pt x="3475151" y="151130"/>
                </a:lnTo>
                <a:lnTo>
                  <a:pt x="3475101" y="158750"/>
                </a:lnTo>
                <a:lnTo>
                  <a:pt x="3474047" y="257810"/>
                </a:lnTo>
                <a:lnTo>
                  <a:pt x="3474694" y="259080"/>
                </a:lnTo>
                <a:lnTo>
                  <a:pt x="3477069" y="261620"/>
                </a:lnTo>
                <a:lnTo>
                  <a:pt x="3478657" y="262890"/>
                </a:lnTo>
                <a:lnTo>
                  <a:pt x="3488182" y="262890"/>
                </a:lnTo>
                <a:lnTo>
                  <a:pt x="3490823" y="260350"/>
                </a:lnTo>
                <a:lnTo>
                  <a:pt x="3496106" y="232410"/>
                </a:lnTo>
                <a:lnTo>
                  <a:pt x="3496678" y="229870"/>
                </a:lnTo>
                <a:lnTo>
                  <a:pt x="3499396" y="227330"/>
                </a:lnTo>
                <a:lnTo>
                  <a:pt x="3506686" y="227330"/>
                </a:lnTo>
                <a:lnTo>
                  <a:pt x="3508845" y="231140"/>
                </a:lnTo>
                <a:lnTo>
                  <a:pt x="3508730" y="234950"/>
                </a:lnTo>
                <a:lnTo>
                  <a:pt x="3495624" y="303530"/>
                </a:lnTo>
                <a:lnTo>
                  <a:pt x="3495446" y="304800"/>
                </a:lnTo>
                <a:lnTo>
                  <a:pt x="3477526" y="344170"/>
                </a:lnTo>
                <a:lnTo>
                  <a:pt x="3463036" y="350520"/>
                </a:lnTo>
                <a:lnTo>
                  <a:pt x="3461181" y="353060"/>
                </a:lnTo>
                <a:lnTo>
                  <a:pt x="3460800" y="386080"/>
                </a:lnTo>
                <a:lnTo>
                  <a:pt x="3463620" y="388620"/>
                </a:lnTo>
                <a:lnTo>
                  <a:pt x="3470618" y="388620"/>
                </a:lnTo>
                <a:lnTo>
                  <a:pt x="3473475" y="386080"/>
                </a:lnTo>
                <a:lnTo>
                  <a:pt x="3473780" y="359410"/>
                </a:lnTo>
                <a:lnTo>
                  <a:pt x="3480854" y="356870"/>
                </a:lnTo>
                <a:lnTo>
                  <a:pt x="3504590" y="320040"/>
                </a:lnTo>
                <a:lnTo>
                  <a:pt x="3508019" y="306070"/>
                </a:lnTo>
                <a:lnTo>
                  <a:pt x="3521405" y="236220"/>
                </a:lnTo>
                <a:lnTo>
                  <a:pt x="3521519" y="227330"/>
                </a:lnTo>
                <a:lnTo>
                  <a:pt x="3521519" y="224790"/>
                </a:lnTo>
                <a:lnTo>
                  <a:pt x="3519703" y="222250"/>
                </a:lnTo>
                <a:lnTo>
                  <a:pt x="3515131" y="215900"/>
                </a:lnTo>
                <a:lnTo>
                  <a:pt x="3504781" y="214630"/>
                </a:lnTo>
                <a:lnTo>
                  <a:pt x="3496259" y="214630"/>
                </a:lnTo>
                <a:lnTo>
                  <a:pt x="3490645" y="217170"/>
                </a:lnTo>
                <a:lnTo>
                  <a:pt x="3487115" y="222250"/>
                </a:lnTo>
                <a:lnTo>
                  <a:pt x="3487420" y="193040"/>
                </a:lnTo>
                <a:lnTo>
                  <a:pt x="3592525" y="193040"/>
                </a:lnTo>
                <a:lnTo>
                  <a:pt x="3592842" y="222250"/>
                </a:lnTo>
                <a:lnTo>
                  <a:pt x="3589286" y="217170"/>
                </a:lnTo>
                <a:lnTo>
                  <a:pt x="3583673" y="214630"/>
                </a:lnTo>
                <a:lnTo>
                  <a:pt x="3575151" y="214630"/>
                </a:lnTo>
                <a:lnTo>
                  <a:pt x="3564813" y="215900"/>
                </a:lnTo>
                <a:lnTo>
                  <a:pt x="3558438" y="224790"/>
                </a:lnTo>
                <a:lnTo>
                  <a:pt x="3558540" y="236220"/>
                </a:lnTo>
                <a:lnTo>
                  <a:pt x="3571608" y="304800"/>
                </a:lnTo>
                <a:lnTo>
                  <a:pt x="3571925" y="306070"/>
                </a:lnTo>
                <a:lnTo>
                  <a:pt x="3572103" y="307340"/>
                </a:lnTo>
                <a:lnTo>
                  <a:pt x="3587267" y="345440"/>
                </a:lnTo>
                <a:lnTo>
                  <a:pt x="3606177" y="359410"/>
                </a:lnTo>
                <a:lnTo>
                  <a:pt x="3606457" y="386080"/>
                </a:lnTo>
                <a:lnTo>
                  <a:pt x="3609340" y="388620"/>
                </a:lnTo>
                <a:lnTo>
                  <a:pt x="3616325" y="388620"/>
                </a:lnTo>
                <a:lnTo>
                  <a:pt x="3619131" y="386080"/>
                </a:lnTo>
                <a:lnTo>
                  <a:pt x="3618763" y="353060"/>
                </a:lnTo>
                <a:lnTo>
                  <a:pt x="3616909" y="350520"/>
                </a:lnTo>
                <a:lnTo>
                  <a:pt x="3607638" y="347980"/>
                </a:lnTo>
                <a:lnTo>
                  <a:pt x="3602431" y="344170"/>
                </a:lnTo>
                <a:lnTo>
                  <a:pt x="3584498" y="304800"/>
                </a:lnTo>
                <a:lnTo>
                  <a:pt x="3584321" y="303530"/>
                </a:lnTo>
                <a:lnTo>
                  <a:pt x="3571227" y="234950"/>
                </a:lnTo>
                <a:lnTo>
                  <a:pt x="3571100" y="231140"/>
                </a:lnTo>
                <a:lnTo>
                  <a:pt x="3573259" y="227330"/>
                </a:lnTo>
                <a:lnTo>
                  <a:pt x="3580549" y="227330"/>
                </a:lnTo>
                <a:lnTo>
                  <a:pt x="3583279" y="229870"/>
                </a:lnTo>
                <a:lnTo>
                  <a:pt x="3589121" y="260350"/>
                </a:lnTo>
                <a:lnTo>
                  <a:pt x="3591763" y="262890"/>
                </a:lnTo>
                <a:lnTo>
                  <a:pt x="3601301" y="262890"/>
                </a:lnTo>
                <a:lnTo>
                  <a:pt x="3602875" y="261620"/>
                </a:lnTo>
                <a:lnTo>
                  <a:pt x="3605250" y="259080"/>
                </a:lnTo>
                <a:lnTo>
                  <a:pt x="3605885" y="257810"/>
                </a:lnTo>
                <a:lnTo>
                  <a:pt x="3605568" y="227330"/>
                </a:lnTo>
                <a:lnTo>
                  <a:pt x="3605517" y="222250"/>
                </a:lnTo>
                <a:lnTo>
                  <a:pt x="3605199" y="193040"/>
                </a:lnTo>
                <a:lnTo>
                  <a:pt x="3605072" y="180340"/>
                </a:lnTo>
                <a:lnTo>
                  <a:pt x="3604844" y="158750"/>
                </a:lnTo>
                <a:lnTo>
                  <a:pt x="3604780" y="151130"/>
                </a:lnTo>
                <a:lnTo>
                  <a:pt x="3607422" y="148590"/>
                </a:lnTo>
                <a:lnTo>
                  <a:pt x="3614089" y="148590"/>
                </a:lnTo>
                <a:lnTo>
                  <a:pt x="3616782" y="151130"/>
                </a:lnTo>
                <a:lnTo>
                  <a:pt x="3617633" y="231140"/>
                </a:lnTo>
                <a:lnTo>
                  <a:pt x="3620503" y="233680"/>
                </a:lnTo>
                <a:lnTo>
                  <a:pt x="3630295" y="233680"/>
                </a:lnTo>
                <a:lnTo>
                  <a:pt x="3633089" y="229870"/>
                </a:lnTo>
                <a:lnTo>
                  <a:pt x="3633025" y="148590"/>
                </a:lnTo>
                <a:lnTo>
                  <a:pt x="3633000" y="133350"/>
                </a:lnTo>
                <a:lnTo>
                  <a:pt x="3635667" y="130810"/>
                </a:lnTo>
                <a:lnTo>
                  <a:pt x="3642322" y="130810"/>
                </a:lnTo>
                <a:lnTo>
                  <a:pt x="3645014" y="133350"/>
                </a:lnTo>
                <a:lnTo>
                  <a:pt x="3645103" y="228600"/>
                </a:lnTo>
                <a:lnTo>
                  <a:pt x="3645776" y="229870"/>
                </a:lnTo>
                <a:lnTo>
                  <a:pt x="3648176" y="232410"/>
                </a:lnTo>
                <a:lnTo>
                  <a:pt x="3649789" y="233680"/>
                </a:lnTo>
                <a:lnTo>
                  <a:pt x="3657765" y="232410"/>
                </a:lnTo>
                <a:lnTo>
                  <a:pt x="3660597" y="229870"/>
                </a:lnTo>
                <a:lnTo>
                  <a:pt x="3660521" y="152400"/>
                </a:lnTo>
                <a:lnTo>
                  <a:pt x="3663150" y="149860"/>
                </a:lnTo>
                <a:lnTo>
                  <a:pt x="3669830" y="149860"/>
                </a:lnTo>
                <a:lnTo>
                  <a:pt x="3672522" y="152400"/>
                </a:lnTo>
                <a:lnTo>
                  <a:pt x="3672624" y="228600"/>
                </a:lnTo>
                <a:lnTo>
                  <a:pt x="3673310" y="229870"/>
                </a:lnTo>
                <a:lnTo>
                  <a:pt x="3675710" y="232410"/>
                </a:lnTo>
                <a:lnTo>
                  <a:pt x="3685298" y="232410"/>
                </a:lnTo>
                <a:lnTo>
                  <a:pt x="3688105" y="229870"/>
                </a:lnTo>
                <a:lnTo>
                  <a:pt x="3688092" y="173990"/>
                </a:lnTo>
                <a:lnTo>
                  <a:pt x="3690747" y="171450"/>
                </a:lnTo>
                <a:lnTo>
                  <a:pt x="3697376" y="171450"/>
                </a:lnTo>
                <a:lnTo>
                  <a:pt x="3700094" y="173990"/>
                </a:lnTo>
                <a:lnTo>
                  <a:pt x="3700437" y="255270"/>
                </a:lnTo>
                <a:lnTo>
                  <a:pt x="3700297" y="260350"/>
                </a:lnTo>
                <a:lnTo>
                  <a:pt x="3697224" y="307340"/>
                </a:lnTo>
                <a:lnTo>
                  <a:pt x="3679571" y="346710"/>
                </a:lnTo>
                <a:lnTo>
                  <a:pt x="3677564" y="347980"/>
                </a:lnTo>
                <a:lnTo>
                  <a:pt x="3676319" y="350520"/>
                </a:lnTo>
                <a:lnTo>
                  <a:pt x="3676700" y="386080"/>
                </a:lnTo>
                <a:lnTo>
                  <a:pt x="3679571" y="388620"/>
                </a:lnTo>
                <a:lnTo>
                  <a:pt x="3686568" y="388620"/>
                </a:lnTo>
                <a:lnTo>
                  <a:pt x="3689375" y="386080"/>
                </a:lnTo>
                <a:lnTo>
                  <a:pt x="3689058" y="355600"/>
                </a:lnTo>
                <a:lnTo>
                  <a:pt x="3695547" y="350520"/>
                </a:lnTo>
                <a:lnTo>
                  <a:pt x="3709098" y="313690"/>
                </a:lnTo>
                <a:lnTo>
                  <a:pt x="3712895" y="266700"/>
                </a:lnTo>
                <a:lnTo>
                  <a:pt x="3713022" y="260350"/>
                </a:lnTo>
                <a:lnTo>
                  <a:pt x="3712959" y="214630"/>
                </a:lnTo>
                <a:lnTo>
                  <a:pt x="3712870" y="193040"/>
                </a:lnTo>
                <a:lnTo>
                  <a:pt x="3733482" y="193040"/>
                </a:lnTo>
                <a:lnTo>
                  <a:pt x="3742042" y="191770"/>
                </a:lnTo>
                <a:lnTo>
                  <a:pt x="3749027" y="186690"/>
                </a:lnTo>
                <a:lnTo>
                  <a:pt x="3752951" y="180340"/>
                </a:lnTo>
                <a:lnTo>
                  <a:pt x="3753739" y="179070"/>
                </a:lnTo>
                <a:lnTo>
                  <a:pt x="3755453" y="171450"/>
                </a:lnTo>
                <a:lnTo>
                  <a:pt x="3755453" y="21590"/>
                </a:lnTo>
                <a:close/>
              </a:path>
            </a:pathLst>
          </a:custGeom>
          <a:solidFill>
            <a:srgbClr val="2B396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35" name="Google Shape;3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69049" y="7943010"/>
            <a:ext cx="118206" cy="1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"/>
          <p:cNvSpPr/>
          <p:nvPr/>
        </p:nvSpPr>
        <p:spPr>
          <a:xfrm>
            <a:off x="6318064" y="8019061"/>
            <a:ext cx="635" cy="0"/>
          </a:xfrm>
          <a:custGeom>
            <a:rect b="b" l="l" r="r" t="t"/>
            <a:pathLst>
              <a:path extrusionOk="0" h="120000" w="635">
                <a:moveTo>
                  <a:pt x="0" y="0"/>
                </a:moveTo>
                <a:lnTo>
                  <a:pt x="50" y="0"/>
                </a:lnTo>
              </a:path>
            </a:pathLst>
          </a:custGeom>
          <a:noFill/>
          <a:ln cap="flat" cmpd="sng" w="9525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" name="Google Shape;37;p2"/>
          <p:cNvSpPr/>
          <p:nvPr/>
        </p:nvSpPr>
        <p:spPr>
          <a:xfrm>
            <a:off x="6346278" y="8036091"/>
            <a:ext cx="635" cy="0"/>
          </a:xfrm>
          <a:custGeom>
            <a:rect b="b" l="l" r="r" t="t"/>
            <a:pathLst>
              <a:path extrusionOk="0" h="120000" w="635">
                <a:moveTo>
                  <a:pt x="0" y="0"/>
                </a:moveTo>
                <a:lnTo>
                  <a:pt x="63" y="0"/>
                </a:lnTo>
              </a:path>
            </a:pathLst>
          </a:custGeom>
          <a:noFill/>
          <a:ln cap="flat" cmpd="sng" w="9525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" name="Google Shape;38;p2"/>
          <p:cNvSpPr/>
          <p:nvPr/>
        </p:nvSpPr>
        <p:spPr>
          <a:xfrm>
            <a:off x="6336543" y="8037890"/>
            <a:ext cx="0" cy="635"/>
          </a:xfrm>
          <a:custGeom>
            <a:rect b="b" l="l" r="r" t="t"/>
            <a:pathLst>
              <a:path extrusionOk="0" h="634" w="120000">
                <a:moveTo>
                  <a:pt x="0" y="0"/>
                </a:moveTo>
                <a:lnTo>
                  <a:pt x="0" y="50"/>
                </a:lnTo>
              </a:path>
            </a:pathLst>
          </a:custGeom>
          <a:noFill/>
          <a:ln cap="flat" cmpd="sng" w="9525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" name="Google Shape;39;p2"/>
          <p:cNvSpPr/>
          <p:nvPr/>
        </p:nvSpPr>
        <p:spPr>
          <a:xfrm>
            <a:off x="6262973" y="8059605"/>
            <a:ext cx="635" cy="0"/>
          </a:xfrm>
          <a:custGeom>
            <a:rect b="b" l="l" r="r" t="t"/>
            <a:pathLst>
              <a:path extrusionOk="0" h="120000" w="635">
                <a:moveTo>
                  <a:pt x="0" y="0"/>
                </a:moveTo>
                <a:lnTo>
                  <a:pt x="63" y="0"/>
                </a:lnTo>
              </a:path>
            </a:pathLst>
          </a:custGeom>
          <a:noFill/>
          <a:ln cap="flat" cmpd="sng" w="9525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" name="Google Shape;40;p2"/>
          <p:cNvSpPr/>
          <p:nvPr/>
        </p:nvSpPr>
        <p:spPr>
          <a:xfrm>
            <a:off x="6290555" y="8037567"/>
            <a:ext cx="635" cy="0"/>
          </a:xfrm>
          <a:custGeom>
            <a:rect b="b" l="l" r="r" t="t"/>
            <a:pathLst>
              <a:path extrusionOk="0" h="120000" w="635">
                <a:moveTo>
                  <a:pt x="0" y="0"/>
                </a:moveTo>
                <a:lnTo>
                  <a:pt x="25" y="0"/>
                </a:lnTo>
              </a:path>
            </a:pathLst>
          </a:custGeom>
          <a:noFill/>
          <a:ln cap="flat" cmpd="sng" w="9525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" name="Google Shape;41;p2"/>
          <p:cNvSpPr/>
          <p:nvPr/>
        </p:nvSpPr>
        <p:spPr>
          <a:xfrm>
            <a:off x="1250594" y="7945551"/>
            <a:ext cx="3693160" cy="349885"/>
          </a:xfrm>
          <a:custGeom>
            <a:rect b="b" l="l" r="r" t="t"/>
            <a:pathLst>
              <a:path extrusionOk="0" h="349884" w="3693160">
                <a:moveTo>
                  <a:pt x="330835" y="119176"/>
                </a:moveTo>
                <a:lnTo>
                  <a:pt x="330708" y="112128"/>
                </a:lnTo>
                <a:lnTo>
                  <a:pt x="330669" y="111328"/>
                </a:lnTo>
                <a:lnTo>
                  <a:pt x="330530" y="111137"/>
                </a:lnTo>
                <a:lnTo>
                  <a:pt x="330212" y="110197"/>
                </a:lnTo>
                <a:lnTo>
                  <a:pt x="330009" y="109816"/>
                </a:lnTo>
                <a:lnTo>
                  <a:pt x="329895" y="109423"/>
                </a:lnTo>
                <a:lnTo>
                  <a:pt x="329628" y="109042"/>
                </a:lnTo>
                <a:lnTo>
                  <a:pt x="329450" y="108940"/>
                </a:lnTo>
                <a:lnTo>
                  <a:pt x="329171" y="108623"/>
                </a:lnTo>
                <a:lnTo>
                  <a:pt x="329107" y="108394"/>
                </a:lnTo>
                <a:lnTo>
                  <a:pt x="328803" y="108102"/>
                </a:lnTo>
                <a:lnTo>
                  <a:pt x="328587" y="108038"/>
                </a:lnTo>
                <a:lnTo>
                  <a:pt x="328269" y="107746"/>
                </a:lnTo>
                <a:lnTo>
                  <a:pt x="328155" y="107581"/>
                </a:lnTo>
                <a:lnTo>
                  <a:pt x="326377" y="106375"/>
                </a:lnTo>
                <a:lnTo>
                  <a:pt x="318033" y="100812"/>
                </a:lnTo>
                <a:lnTo>
                  <a:pt x="318033" y="124739"/>
                </a:lnTo>
                <a:lnTo>
                  <a:pt x="318033" y="318389"/>
                </a:lnTo>
                <a:lnTo>
                  <a:pt x="12801" y="318389"/>
                </a:lnTo>
                <a:lnTo>
                  <a:pt x="12801" y="124739"/>
                </a:lnTo>
                <a:lnTo>
                  <a:pt x="164020" y="225552"/>
                </a:lnTo>
                <a:lnTo>
                  <a:pt x="166814" y="225552"/>
                </a:lnTo>
                <a:lnTo>
                  <a:pt x="193967" y="207454"/>
                </a:lnTo>
                <a:lnTo>
                  <a:pt x="220002" y="190093"/>
                </a:lnTo>
                <a:lnTo>
                  <a:pt x="259461" y="163791"/>
                </a:lnTo>
                <a:lnTo>
                  <a:pt x="317614" y="125018"/>
                </a:lnTo>
                <a:lnTo>
                  <a:pt x="318033" y="124739"/>
                </a:lnTo>
                <a:lnTo>
                  <a:pt x="318033" y="100812"/>
                </a:lnTo>
                <a:lnTo>
                  <a:pt x="317614" y="100533"/>
                </a:lnTo>
                <a:lnTo>
                  <a:pt x="303288" y="90982"/>
                </a:lnTo>
                <a:lnTo>
                  <a:pt x="303288" y="106375"/>
                </a:lnTo>
                <a:lnTo>
                  <a:pt x="303288" y="119176"/>
                </a:lnTo>
                <a:lnTo>
                  <a:pt x="294525" y="125018"/>
                </a:lnTo>
                <a:lnTo>
                  <a:pt x="294525" y="119176"/>
                </a:lnTo>
                <a:lnTo>
                  <a:pt x="303288" y="119176"/>
                </a:lnTo>
                <a:lnTo>
                  <a:pt x="303288" y="106375"/>
                </a:lnTo>
                <a:lnTo>
                  <a:pt x="294525" y="106375"/>
                </a:lnTo>
                <a:lnTo>
                  <a:pt x="294525" y="100533"/>
                </a:lnTo>
                <a:lnTo>
                  <a:pt x="303288" y="106375"/>
                </a:lnTo>
                <a:lnTo>
                  <a:pt x="303288" y="90982"/>
                </a:lnTo>
                <a:lnTo>
                  <a:pt x="294525" y="85140"/>
                </a:lnTo>
                <a:lnTo>
                  <a:pt x="294525" y="55803"/>
                </a:lnTo>
                <a:lnTo>
                  <a:pt x="294525" y="47713"/>
                </a:lnTo>
                <a:lnTo>
                  <a:pt x="293839" y="46062"/>
                </a:lnTo>
                <a:lnTo>
                  <a:pt x="291465" y="43675"/>
                </a:lnTo>
                <a:lnTo>
                  <a:pt x="289801" y="43002"/>
                </a:lnTo>
                <a:lnTo>
                  <a:pt x="281724" y="43002"/>
                </a:lnTo>
                <a:lnTo>
                  <a:pt x="281724" y="55803"/>
                </a:lnTo>
                <a:lnTo>
                  <a:pt x="281724" y="133565"/>
                </a:lnTo>
                <a:lnTo>
                  <a:pt x="236385" y="163791"/>
                </a:lnTo>
                <a:lnTo>
                  <a:pt x="237261" y="159829"/>
                </a:lnTo>
                <a:lnTo>
                  <a:pt x="237375" y="159143"/>
                </a:lnTo>
                <a:lnTo>
                  <a:pt x="237896" y="155257"/>
                </a:lnTo>
                <a:lnTo>
                  <a:pt x="237896" y="150812"/>
                </a:lnTo>
                <a:lnTo>
                  <a:pt x="222135" y="111188"/>
                </a:lnTo>
                <a:lnTo>
                  <a:pt x="222135" y="150812"/>
                </a:lnTo>
                <a:lnTo>
                  <a:pt x="221195" y="159829"/>
                </a:lnTo>
                <a:lnTo>
                  <a:pt x="196684" y="189903"/>
                </a:lnTo>
                <a:lnTo>
                  <a:pt x="195808" y="190093"/>
                </a:lnTo>
                <a:lnTo>
                  <a:pt x="195541" y="190068"/>
                </a:lnTo>
                <a:lnTo>
                  <a:pt x="194881" y="189890"/>
                </a:lnTo>
                <a:lnTo>
                  <a:pt x="194678" y="189776"/>
                </a:lnTo>
                <a:lnTo>
                  <a:pt x="194144" y="189369"/>
                </a:lnTo>
                <a:lnTo>
                  <a:pt x="193408" y="188302"/>
                </a:lnTo>
                <a:lnTo>
                  <a:pt x="190766" y="138036"/>
                </a:lnTo>
                <a:lnTo>
                  <a:pt x="190766" y="127050"/>
                </a:lnTo>
                <a:lnTo>
                  <a:pt x="190398" y="126174"/>
                </a:lnTo>
                <a:lnTo>
                  <a:pt x="189141" y="124917"/>
                </a:lnTo>
                <a:lnTo>
                  <a:pt x="188264" y="124561"/>
                </a:lnTo>
                <a:lnTo>
                  <a:pt x="178092" y="124561"/>
                </a:lnTo>
                <a:lnTo>
                  <a:pt x="174561" y="124256"/>
                </a:lnTo>
                <a:lnTo>
                  <a:pt x="174561" y="138811"/>
                </a:lnTo>
                <a:lnTo>
                  <a:pt x="174561" y="159143"/>
                </a:lnTo>
                <a:lnTo>
                  <a:pt x="171691" y="163969"/>
                </a:lnTo>
                <a:lnTo>
                  <a:pt x="168833" y="167525"/>
                </a:lnTo>
                <a:lnTo>
                  <a:pt x="163220" y="172097"/>
                </a:lnTo>
                <a:lnTo>
                  <a:pt x="160629" y="173050"/>
                </a:lnTo>
                <a:lnTo>
                  <a:pt x="160439" y="173062"/>
                </a:lnTo>
                <a:lnTo>
                  <a:pt x="158051" y="173062"/>
                </a:lnTo>
                <a:lnTo>
                  <a:pt x="156108" y="172491"/>
                </a:lnTo>
                <a:lnTo>
                  <a:pt x="155460" y="172085"/>
                </a:lnTo>
                <a:lnTo>
                  <a:pt x="154686" y="171361"/>
                </a:lnTo>
                <a:lnTo>
                  <a:pt x="153885" y="170205"/>
                </a:lnTo>
                <a:lnTo>
                  <a:pt x="153454" y="169684"/>
                </a:lnTo>
                <a:lnTo>
                  <a:pt x="152844" y="169113"/>
                </a:lnTo>
                <a:lnTo>
                  <a:pt x="152209" y="168084"/>
                </a:lnTo>
                <a:lnTo>
                  <a:pt x="151282" y="164757"/>
                </a:lnTo>
                <a:lnTo>
                  <a:pt x="150990" y="162458"/>
                </a:lnTo>
                <a:lnTo>
                  <a:pt x="151015" y="151803"/>
                </a:lnTo>
                <a:lnTo>
                  <a:pt x="152857" y="146532"/>
                </a:lnTo>
                <a:lnTo>
                  <a:pt x="156032" y="143217"/>
                </a:lnTo>
                <a:lnTo>
                  <a:pt x="159486" y="139674"/>
                </a:lnTo>
                <a:lnTo>
                  <a:pt x="163195" y="138061"/>
                </a:lnTo>
                <a:lnTo>
                  <a:pt x="170307" y="138061"/>
                </a:lnTo>
                <a:lnTo>
                  <a:pt x="172364" y="138353"/>
                </a:lnTo>
                <a:lnTo>
                  <a:pt x="174561" y="138811"/>
                </a:lnTo>
                <a:lnTo>
                  <a:pt x="174561" y="124256"/>
                </a:lnTo>
                <a:lnTo>
                  <a:pt x="171945" y="124015"/>
                </a:lnTo>
                <a:lnTo>
                  <a:pt x="168579" y="123774"/>
                </a:lnTo>
                <a:lnTo>
                  <a:pt x="167932" y="123748"/>
                </a:lnTo>
                <a:lnTo>
                  <a:pt x="167563" y="123710"/>
                </a:lnTo>
                <a:lnTo>
                  <a:pt x="167182" y="123672"/>
                </a:lnTo>
                <a:lnTo>
                  <a:pt x="166573" y="123609"/>
                </a:lnTo>
                <a:lnTo>
                  <a:pt x="134378" y="152971"/>
                </a:lnTo>
                <a:lnTo>
                  <a:pt x="133908" y="169113"/>
                </a:lnTo>
                <a:lnTo>
                  <a:pt x="135763" y="175704"/>
                </a:lnTo>
                <a:lnTo>
                  <a:pt x="140030" y="180962"/>
                </a:lnTo>
                <a:lnTo>
                  <a:pt x="141947" y="183388"/>
                </a:lnTo>
                <a:lnTo>
                  <a:pt x="144272" y="185305"/>
                </a:lnTo>
                <a:lnTo>
                  <a:pt x="149542" y="187845"/>
                </a:lnTo>
                <a:lnTo>
                  <a:pt x="152476" y="188468"/>
                </a:lnTo>
                <a:lnTo>
                  <a:pt x="160629" y="188468"/>
                </a:lnTo>
                <a:lnTo>
                  <a:pt x="165417" y="187121"/>
                </a:lnTo>
                <a:lnTo>
                  <a:pt x="171742" y="183172"/>
                </a:lnTo>
                <a:lnTo>
                  <a:pt x="173710" y="181559"/>
                </a:lnTo>
                <a:lnTo>
                  <a:pt x="175514" y="179692"/>
                </a:lnTo>
                <a:lnTo>
                  <a:pt x="175729" y="181584"/>
                </a:lnTo>
                <a:lnTo>
                  <a:pt x="176072" y="184150"/>
                </a:lnTo>
                <a:lnTo>
                  <a:pt x="176415" y="185077"/>
                </a:lnTo>
                <a:lnTo>
                  <a:pt x="176657" y="187159"/>
                </a:lnTo>
                <a:lnTo>
                  <a:pt x="177571" y="191325"/>
                </a:lnTo>
                <a:lnTo>
                  <a:pt x="178498" y="194462"/>
                </a:lnTo>
                <a:lnTo>
                  <a:pt x="181102" y="198234"/>
                </a:lnTo>
                <a:lnTo>
                  <a:pt x="181813" y="198958"/>
                </a:lnTo>
                <a:lnTo>
                  <a:pt x="182486" y="199720"/>
                </a:lnTo>
                <a:lnTo>
                  <a:pt x="170891" y="207454"/>
                </a:lnTo>
                <a:lnTo>
                  <a:pt x="168287" y="207022"/>
                </a:lnTo>
                <a:lnTo>
                  <a:pt x="163868" y="206197"/>
                </a:lnTo>
                <a:lnTo>
                  <a:pt x="159258" y="205117"/>
                </a:lnTo>
                <a:lnTo>
                  <a:pt x="155105" y="203949"/>
                </a:lnTo>
                <a:lnTo>
                  <a:pt x="154597" y="203695"/>
                </a:lnTo>
                <a:lnTo>
                  <a:pt x="154063" y="203530"/>
                </a:lnTo>
                <a:lnTo>
                  <a:pt x="119481" y="180479"/>
                </a:lnTo>
                <a:lnTo>
                  <a:pt x="109855" y="148463"/>
                </a:lnTo>
                <a:lnTo>
                  <a:pt x="111048" y="142455"/>
                </a:lnTo>
                <a:lnTo>
                  <a:pt x="135686" y="113385"/>
                </a:lnTo>
                <a:lnTo>
                  <a:pt x="169214" y="105105"/>
                </a:lnTo>
                <a:lnTo>
                  <a:pt x="179679" y="105879"/>
                </a:lnTo>
                <a:lnTo>
                  <a:pt x="213410" y="124739"/>
                </a:lnTo>
                <a:lnTo>
                  <a:pt x="222135" y="150812"/>
                </a:lnTo>
                <a:lnTo>
                  <a:pt x="222135" y="111188"/>
                </a:lnTo>
                <a:lnTo>
                  <a:pt x="216687" y="105422"/>
                </a:lnTo>
                <a:lnTo>
                  <a:pt x="216217" y="105105"/>
                </a:lnTo>
                <a:lnTo>
                  <a:pt x="206121" y="98221"/>
                </a:lnTo>
                <a:lnTo>
                  <a:pt x="194437" y="93205"/>
                </a:lnTo>
                <a:lnTo>
                  <a:pt x="182029" y="90284"/>
                </a:lnTo>
                <a:lnTo>
                  <a:pt x="169265" y="89344"/>
                </a:lnTo>
                <a:lnTo>
                  <a:pt x="158572" y="89979"/>
                </a:lnTo>
                <a:lnTo>
                  <a:pt x="119265" y="105181"/>
                </a:lnTo>
                <a:lnTo>
                  <a:pt x="95808" y="137934"/>
                </a:lnTo>
                <a:lnTo>
                  <a:pt x="94107" y="157695"/>
                </a:lnTo>
                <a:lnTo>
                  <a:pt x="94437" y="160604"/>
                </a:lnTo>
                <a:lnTo>
                  <a:pt x="94526" y="161226"/>
                </a:lnTo>
                <a:lnTo>
                  <a:pt x="95072" y="164211"/>
                </a:lnTo>
                <a:lnTo>
                  <a:pt x="49110" y="133565"/>
                </a:lnTo>
                <a:lnTo>
                  <a:pt x="49110" y="55803"/>
                </a:lnTo>
                <a:lnTo>
                  <a:pt x="281724" y="55803"/>
                </a:lnTo>
                <a:lnTo>
                  <a:pt x="281724" y="43002"/>
                </a:lnTo>
                <a:lnTo>
                  <a:pt x="231305" y="43002"/>
                </a:lnTo>
                <a:lnTo>
                  <a:pt x="208229" y="27609"/>
                </a:lnTo>
                <a:lnTo>
                  <a:pt x="208229" y="43002"/>
                </a:lnTo>
                <a:lnTo>
                  <a:pt x="122605" y="43002"/>
                </a:lnTo>
                <a:lnTo>
                  <a:pt x="165417" y="14452"/>
                </a:lnTo>
                <a:lnTo>
                  <a:pt x="208229" y="43002"/>
                </a:lnTo>
                <a:lnTo>
                  <a:pt x="208229" y="27609"/>
                </a:lnTo>
                <a:lnTo>
                  <a:pt x="188506" y="14452"/>
                </a:lnTo>
                <a:lnTo>
                  <a:pt x="166814" y="0"/>
                </a:lnTo>
                <a:lnTo>
                  <a:pt x="164020" y="0"/>
                </a:lnTo>
                <a:lnTo>
                  <a:pt x="99529" y="43002"/>
                </a:lnTo>
                <a:lnTo>
                  <a:pt x="41033" y="43002"/>
                </a:lnTo>
                <a:lnTo>
                  <a:pt x="39370" y="43675"/>
                </a:lnTo>
                <a:lnTo>
                  <a:pt x="36995" y="46062"/>
                </a:lnTo>
                <a:lnTo>
                  <a:pt x="36309" y="47713"/>
                </a:lnTo>
                <a:lnTo>
                  <a:pt x="36309" y="85140"/>
                </a:lnTo>
                <a:lnTo>
                  <a:pt x="36309" y="100533"/>
                </a:lnTo>
                <a:lnTo>
                  <a:pt x="36309" y="106375"/>
                </a:lnTo>
                <a:lnTo>
                  <a:pt x="36309" y="119176"/>
                </a:lnTo>
                <a:lnTo>
                  <a:pt x="36309" y="125018"/>
                </a:lnTo>
                <a:lnTo>
                  <a:pt x="35890" y="124739"/>
                </a:lnTo>
                <a:lnTo>
                  <a:pt x="27546" y="119176"/>
                </a:lnTo>
                <a:lnTo>
                  <a:pt x="36309" y="119176"/>
                </a:lnTo>
                <a:lnTo>
                  <a:pt x="36309" y="106375"/>
                </a:lnTo>
                <a:lnTo>
                  <a:pt x="27546" y="106375"/>
                </a:lnTo>
                <a:lnTo>
                  <a:pt x="36309" y="100533"/>
                </a:lnTo>
                <a:lnTo>
                  <a:pt x="36309" y="85140"/>
                </a:lnTo>
                <a:lnTo>
                  <a:pt x="2679" y="107581"/>
                </a:lnTo>
                <a:lnTo>
                  <a:pt x="2565" y="107746"/>
                </a:lnTo>
                <a:lnTo>
                  <a:pt x="2247" y="108038"/>
                </a:lnTo>
                <a:lnTo>
                  <a:pt x="2032" y="108102"/>
                </a:lnTo>
                <a:lnTo>
                  <a:pt x="1727" y="108394"/>
                </a:lnTo>
                <a:lnTo>
                  <a:pt x="1663" y="108623"/>
                </a:lnTo>
                <a:lnTo>
                  <a:pt x="1384" y="108940"/>
                </a:lnTo>
                <a:lnTo>
                  <a:pt x="1206" y="109042"/>
                </a:lnTo>
                <a:lnTo>
                  <a:pt x="939" y="109423"/>
                </a:lnTo>
                <a:lnTo>
                  <a:pt x="825" y="109816"/>
                </a:lnTo>
                <a:lnTo>
                  <a:pt x="622" y="110197"/>
                </a:lnTo>
                <a:lnTo>
                  <a:pt x="317" y="111137"/>
                </a:lnTo>
                <a:lnTo>
                  <a:pt x="165" y="111328"/>
                </a:lnTo>
                <a:lnTo>
                  <a:pt x="127" y="112128"/>
                </a:lnTo>
                <a:lnTo>
                  <a:pt x="0" y="326478"/>
                </a:lnTo>
                <a:lnTo>
                  <a:pt x="685" y="328129"/>
                </a:lnTo>
                <a:lnTo>
                  <a:pt x="3073" y="330504"/>
                </a:lnTo>
                <a:lnTo>
                  <a:pt x="4724" y="331203"/>
                </a:lnTo>
                <a:lnTo>
                  <a:pt x="326110" y="331203"/>
                </a:lnTo>
                <a:lnTo>
                  <a:pt x="327761" y="330504"/>
                </a:lnTo>
                <a:lnTo>
                  <a:pt x="330149" y="328129"/>
                </a:lnTo>
                <a:lnTo>
                  <a:pt x="330835" y="326478"/>
                </a:lnTo>
                <a:lnTo>
                  <a:pt x="330835" y="318389"/>
                </a:lnTo>
                <a:lnTo>
                  <a:pt x="330835" y="124739"/>
                </a:lnTo>
                <a:lnTo>
                  <a:pt x="330835" y="119176"/>
                </a:lnTo>
                <a:close/>
              </a:path>
              <a:path extrusionOk="0" h="349884" w="3693160">
                <a:moveTo>
                  <a:pt x="3668191" y="63347"/>
                </a:moveTo>
                <a:lnTo>
                  <a:pt x="3667506" y="61683"/>
                </a:lnTo>
                <a:lnTo>
                  <a:pt x="3665093" y="59270"/>
                </a:lnTo>
                <a:lnTo>
                  <a:pt x="3663429" y="58585"/>
                </a:lnTo>
                <a:lnTo>
                  <a:pt x="3655250" y="58585"/>
                </a:lnTo>
                <a:lnTo>
                  <a:pt x="3655250" y="71526"/>
                </a:lnTo>
                <a:lnTo>
                  <a:pt x="3655250" y="251396"/>
                </a:lnTo>
                <a:lnTo>
                  <a:pt x="3370935" y="251396"/>
                </a:lnTo>
                <a:lnTo>
                  <a:pt x="3370935" y="71526"/>
                </a:lnTo>
                <a:lnTo>
                  <a:pt x="3655250" y="71526"/>
                </a:lnTo>
                <a:lnTo>
                  <a:pt x="3655250" y="58585"/>
                </a:lnTo>
                <a:lnTo>
                  <a:pt x="3362782" y="58585"/>
                </a:lnTo>
                <a:lnTo>
                  <a:pt x="3361105" y="59270"/>
                </a:lnTo>
                <a:lnTo>
                  <a:pt x="3358705" y="61683"/>
                </a:lnTo>
                <a:lnTo>
                  <a:pt x="3358007" y="63347"/>
                </a:lnTo>
                <a:lnTo>
                  <a:pt x="3358007" y="259575"/>
                </a:lnTo>
                <a:lnTo>
                  <a:pt x="3358705" y="261226"/>
                </a:lnTo>
                <a:lnTo>
                  <a:pt x="3361105" y="263639"/>
                </a:lnTo>
                <a:lnTo>
                  <a:pt x="3362782" y="264337"/>
                </a:lnTo>
                <a:lnTo>
                  <a:pt x="3663429" y="264337"/>
                </a:lnTo>
                <a:lnTo>
                  <a:pt x="3665093" y="263639"/>
                </a:lnTo>
                <a:lnTo>
                  <a:pt x="3667506" y="261226"/>
                </a:lnTo>
                <a:lnTo>
                  <a:pt x="3668191" y="259575"/>
                </a:lnTo>
                <a:lnTo>
                  <a:pt x="3668191" y="251396"/>
                </a:lnTo>
                <a:lnTo>
                  <a:pt x="3668191" y="71526"/>
                </a:lnTo>
                <a:lnTo>
                  <a:pt x="3668191" y="63347"/>
                </a:lnTo>
                <a:close/>
              </a:path>
              <a:path extrusionOk="0" h="349884" w="3693160">
                <a:moveTo>
                  <a:pt x="3692639" y="57365"/>
                </a:moveTo>
                <a:lnTo>
                  <a:pt x="3690810" y="48323"/>
                </a:lnTo>
                <a:lnTo>
                  <a:pt x="3689972" y="47078"/>
                </a:lnTo>
                <a:lnTo>
                  <a:pt x="3685832" y="40944"/>
                </a:lnTo>
                <a:lnTo>
                  <a:pt x="3679685" y="36817"/>
                </a:lnTo>
                <a:lnTo>
                  <a:pt x="3679685" y="51689"/>
                </a:lnTo>
                <a:lnTo>
                  <a:pt x="3679685" y="271246"/>
                </a:lnTo>
                <a:lnTo>
                  <a:pt x="3675075" y="275856"/>
                </a:lnTo>
                <a:lnTo>
                  <a:pt x="3670566" y="275869"/>
                </a:lnTo>
                <a:lnTo>
                  <a:pt x="3669728" y="275869"/>
                </a:lnTo>
                <a:lnTo>
                  <a:pt x="3669398" y="275869"/>
                </a:lnTo>
                <a:lnTo>
                  <a:pt x="3552444" y="275869"/>
                </a:lnTo>
                <a:lnTo>
                  <a:pt x="3552444" y="288798"/>
                </a:lnTo>
                <a:lnTo>
                  <a:pt x="3552444" y="312902"/>
                </a:lnTo>
                <a:lnTo>
                  <a:pt x="3473716" y="312902"/>
                </a:lnTo>
                <a:lnTo>
                  <a:pt x="3473716" y="288798"/>
                </a:lnTo>
                <a:lnTo>
                  <a:pt x="3552444" y="288798"/>
                </a:lnTo>
                <a:lnTo>
                  <a:pt x="3552444" y="275869"/>
                </a:lnTo>
                <a:lnTo>
                  <a:pt x="3351098" y="275856"/>
                </a:lnTo>
                <a:lnTo>
                  <a:pt x="3346500" y="271246"/>
                </a:lnTo>
                <a:lnTo>
                  <a:pt x="3346500" y="51689"/>
                </a:lnTo>
                <a:lnTo>
                  <a:pt x="3351098" y="47091"/>
                </a:lnTo>
                <a:lnTo>
                  <a:pt x="3518154" y="47091"/>
                </a:lnTo>
                <a:lnTo>
                  <a:pt x="3675075" y="47091"/>
                </a:lnTo>
                <a:lnTo>
                  <a:pt x="3679685" y="51689"/>
                </a:lnTo>
                <a:lnTo>
                  <a:pt x="3679685" y="36817"/>
                </a:lnTo>
                <a:lnTo>
                  <a:pt x="3678440" y="35966"/>
                </a:lnTo>
                <a:lnTo>
                  <a:pt x="3669398" y="34137"/>
                </a:lnTo>
                <a:lnTo>
                  <a:pt x="3356775" y="34137"/>
                </a:lnTo>
                <a:lnTo>
                  <a:pt x="3347732" y="35966"/>
                </a:lnTo>
                <a:lnTo>
                  <a:pt x="3340354" y="40944"/>
                </a:lnTo>
                <a:lnTo>
                  <a:pt x="3335375" y="48323"/>
                </a:lnTo>
                <a:lnTo>
                  <a:pt x="3333546" y="57365"/>
                </a:lnTo>
                <a:lnTo>
                  <a:pt x="3333546" y="265569"/>
                </a:lnTo>
                <a:lnTo>
                  <a:pt x="3335375" y="274612"/>
                </a:lnTo>
                <a:lnTo>
                  <a:pt x="3340354" y="281990"/>
                </a:lnTo>
                <a:lnTo>
                  <a:pt x="3347732" y="286969"/>
                </a:lnTo>
                <a:lnTo>
                  <a:pt x="3356775" y="288798"/>
                </a:lnTo>
                <a:lnTo>
                  <a:pt x="3460788" y="288798"/>
                </a:lnTo>
                <a:lnTo>
                  <a:pt x="3460788" y="312915"/>
                </a:lnTo>
                <a:lnTo>
                  <a:pt x="3397262" y="312928"/>
                </a:lnTo>
                <a:lnTo>
                  <a:pt x="3390468" y="319709"/>
                </a:lnTo>
                <a:lnTo>
                  <a:pt x="3390468" y="342696"/>
                </a:lnTo>
                <a:lnTo>
                  <a:pt x="3397262" y="349491"/>
                </a:lnTo>
                <a:lnTo>
                  <a:pt x="3628923" y="349491"/>
                </a:lnTo>
                <a:lnTo>
                  <a:pt x="3635705" y="342696"/>
                </a:lnTo>
                <a:lnTo>
                  <a:pt x="3635705" y="336550"/>
                </a:lnTo>
                <a:lnTo>
                  <a:pt x="3635705" y="325856"/>
                </a:lnTo>
                <a:lnTo>
                  <a:pt x="3635705" y="319709"/>
                </a:lnTo>
                <a:lnTo>
                  <a:pt x="3628923" y="312928"/>
                </a:lnTo>
                <a:lnTo>
                  <a:pt x="3622776" y="312928"/>
                </a:lnTo>
                <a:lnTo>
                  <a:pt x="3622776" y="326859"/>
                </a:lnTo>
                <a:lnTo>
                  <a:pt x="3622776" y="335546"/>
                </a:lnTo>
                <a:lnTo>
                  <a:pt x="3621760" y="336550"/>
                </a:lnTo>
                <a:lnTo>
                  <a:pt x="3404412" y="336550"/>
                </a:lnTo>
                <a:lnTo>
                  <a:pt x="3403409" y="335546"/>
                </a:lnTo>
                <a:lnTo>
                  <a:pt x="3403409" y="326859"/>
                </a:lnTo>
                <a:lnTo>
                  <a:pt x="3404412" y="325856"/>
                </a:lnTo>
                <a:lnTo>
                  <a:pt x="3621760" y="325856"/>
                </a:lnTo>
                <a:lnTo>
                  <a:pt x="3622776" y="326859"/>
                </a:lnTo>
                <a:lnTo>
                  <a:pt x="3622776" y="312928"/>
                </a:lnTo>
                <a:lnTo>
                  <a:pt x="3565398" y="312915"/>
                </a:lnTo>
                <a:lnTo>
                  <a:pt x="3565398" y="288798"/>
                </a:lnTo>
                <a:lnTo>
                  <a:pt x="3669398" y="288798"/>
                </a:lnTo>
                <a:lnTo>
                  <a:pt x="3678440" y="286969"/>
                </a:lnTo>
                <a:lnTo>
                  <a:pt x="3685832" y="281990"/>
                </a:lnTo>
                <a:lnTo>
                  <a:pt x="3689959" y="275869"/>
                </a:lnTo>
                <a:lnTo>
                  <a:pt x="3690810" y="274612"/>
                </a:lnTo>
                <a:lnTo>
                  <a:pt x="3692639" y="265569"/>
                </a:lnTo>
                <a:lnTo>
                  <a:pt x="3692639" y="57365"/>
                </a:lnTo>
                <a:close/>
              </a:path>
            </a:pathLst>
          </a:custGeom>
          <a:solidFill>
            <a:srgbClr val="2B396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06242" y="8041761"/>
            <a:ext cx="116634" cy="13455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"/>
          <p:cNvSpPr/>
          <p:nvPr/>
        </p:nvSpPr>
        <p:spPr>
          <a:xfrm>
            <a:off x="6392840" y="3923323"/>
            <a:ext cx="185420" cy="406400"/>
          </a:xfrm>
          <a:custGeom>
            <a:rect b="b" l="l" r="r" t="t"/>
            <a:pathLst>
              <a:path extrusionOk="0" h="406400" w="185420">
                <a:moveTo>
                  <a:pt x="0" y="0"/>
                </a:moveTo>
                <a:lnTo>
                  <a:pt x="28905" y="406082"/>
                </a:lnTo>
                <a:lnTo>
                  <a:pt x="185089" y="379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" name="Google Shape;44;p2"/>
          <p:cNvSpPr/>
          <p:nvPr/>
        </p:nvSpPr>
        <p:spPr>
          <a:xfrm>
            <a:off x="6389776" y="3443934"/>
            <a:ext cx="347980" cy="437515"/>
          </a:xfrm>
          <a:custGeom>
            <a:rect b="b" l="l" r="r" t="t"/>
            <a:pathLst>
              <a:path extrusionOk="0" h="437514" w="347979">
                <a:moveTo>
                  <a:pt x="17830" y="175082"/>
                </a:moveTo>
                <a:lnTo>
                  <a:pt x="17386" y="173875"/>
                </a:lnTo>
                <a:lnTo>
                  <a:pt x="17487" y="175310"/>
                </a:lnTo>
                <a:lnTo>
                  <a:pt x="17576" y="176047"/>
                </a:lnTo>
                <a:lnTo>
                  <a:pt x="17653" y="175729"/>
                </a:lnTo>
                <a:lnTo>
                  <a:pt x="17830" y="175082"/>
                </a:lnTo>
                <a:close/>
              </a:path>
              <a:path extrusionOk="0" h="437514" w="347979">
                <a:moveTo>
                  <a:pt x="347891" y="181317"/>
                </a:moveTo>
                <a:lnTo>
                  <a:pt x="337908" y="99644"/>
                </a:lnTo>
                <a:lnTo>
                  <a:pt x="262547" y="30226"/>
                </a:lnTo>
                <a:lnTo>
                  <a:pt x="208127" y="9080"/>
                </a:lnTo>
                <a:lnTo>
                  <a:pt x="163677" y="0"/>
                </a:lnTo>
                <a:lnTo>
                  <a:pt x="127622" y="2603"/>
                </a:lnTo>
                <a:lnTo>
                  <a:pt x="74282" y="41287"/>
                </a:lnTo>
                <a:lnTo>
                  <a:pt x="53835" y="76606"/>
                </a:lnTo>
                <a:lnTo>
                  <a:pt x="35420" y="122034"/>
                </a:lnTo>
                <a:lnTo>
                  <a:pt x="17449" y="177190"/>
                </a:lnTo>
                <a:lnTo>
                  <a:pt x="10706" y="210502"/>
                </a:lnTo>
                <a:lnTo>
                  <a:pt x="8788" y="218935"/>
                </a:lnTo>
                <a:lnTo>
                  <a:pt x="38" y="264210"/>
                </a:lnTo>
                <a:lnTo>
                  <a:pt x="0" y="307390"/>
                </a:lnTo>
                <a:lnTo>
                  <a:pt x="14490" y="356539"/>
                </a:lnTo>
                <a:lnTo>
                  <a:pt x="44869" y="401675"/>
                </a:lnTo>
                <a:lnTo>
                  <a:pt x="92519" y="432828"/>
                </a:lnTo>
                <a:lnTo>
                  <a:pt x="149377" y="436994"/>
                </a:lnTo>
                <a:lnTo>
                  <a:pt x="201752" y="417766"/>
                </a:lnTo>
                <a:lnTo>
                  <a:pt x="242608" y="390055"/>
                </a:lnTo>
                <a:lnTo>
                  <a:pt x="264883" y="368769"/>
                </a:lnTo>
                <a:lnTo>
                  <a:pt x="284746" y="344030"/>
                </a:lnTo>
                <a:lnTo>
                  <a:pt x="288493" y="343839"/>
                </a:lnTo>
                <a:lnTo>
                  <a:pt x="323697" y="326440"/>
                </a:lnTo>
                <a:lnTo>
                  <a:pt x="336296" y="297891"/>
                </a:lnTo>
                <a:lnTo>
                  <a:pt x="332232" y="285673"/>
                </a:lnTo>
                <a:lnTo>
                  <a:pt x="320370" y="277507"/>
                </a:lnTo>
                <a:lnTo>
                  <a:pt x="313359" y="277761"/>
                </a:lnTo>
                <a:lnTo>
                  <a:pt x="327901" y="249339"/>
                </a:lnTo>
                <a:lnTo>
                  <a:pt x="347891" y="181317"/>
                </a:lnTo>
                <a:close/>
              </a:path>
            </a:pathLst>
          </a:custGeom>
          <a:solidFill>
            <a:srgbClr val="FDD1B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" name="Google Shape;45;p2"/>
          <p:cNvSpPr/>
          <p:nvPr/>
        </p:nvSpPr>
        <p:spPr>
          <a:xfrm>
            <a:off x="6406827" y="3396450"/>
            <a:ext cx="373380" cy="337185"/>
          </a:xfrm>
          <a:custGeom>
            <a:rect b="b" l="l" r="r" t="t"/>
            <a:pathLst>
              <a:path extrusionOk="0" h="337185" w="373379">
                <a:moveTo>
                  <a:pt x="223436" y="0"/>
                </a:moveTo>
                <a:lnTo>
                  <a:pt x="191196" y="4962"/>
                </a:lnTo>
                <a:lnTo>
                  <a:pt x="139959" y="26115"/>
                </a:lnTo>
                <a:lnTo>
                  <a:pt x="92677" y="35412"/>
                </a:lnTo>
                <a:lnTo>
                  <a:pt x="34030" y="79437"/>
                </a:lnTo>
                <a:lnTo>
                  <a:pt x="14064" y="120616"/>
                </a:lnTo>
                <a:lnTo>
                  <a:pt x="5234" y="159052"/>
                </a:lnTo>
                <a:lnTo>
                  <a:pt x="0" y="209877"/>
                </a:lnTo>
                <a:lnTo>
                  <a:pt x="335" y="221353"/>
                </a:lnTo>
                <a:lnTo>
                  <a:pt x="780" y="222559"/>
                </a:lnTo>
                <a:lnTo>
                  <a:pt x="12440" y="189218"/>
                </a:lnTo>
                <a:lnTo>
                  <a:pt x="27818" y="161134"/>
                </a:lnTo>
                <a:lnTo>
                  <a:pt x="72001" y="96194"/>
                </a:lnTo>
                <a:lnTo>
                  <a:pt x="112133" y="60901"/>
                </a:lnTo>
                <a:lnTo>
                  <a:pt x="113720" y="75409"/>
                </a:lnTo>
                <a:lnTo>
                  <a:pt x="119150" y="89022"/>
                </a:lnTo>
                <a:lnTo>
                  <a:pt x="150302" y="120203"/>
                </a:lnTo>
                <a:lnTo>
                  <a:pt x="190632" y="138853"/>
                </a:lnTo>
                <a:lnTo>
                  <a:pt x="247475" y="156141"/>
                </a:lnTo>
                <a:lnTo>
                  <a:pt x="263606" y="161421"/>
                </a:lnTo>
                <a:lnTo>
                  <a:pt x="305694" y="216513"/>
                </a:lnTo>
                <a:lnTo>
                  <a:pt x="313428" y="244030"/>
                </a:lnTo>
                <a:lnTo>
                  <a:pt x="309027" y="274778"/>
                </a:lnTo>
                <a:lnTo>
                  <a:pt x="293261" y="322203"/>
                </a:lnTo>
                <a:lnTo>
                  <a:pt x="317238" y="336897"/>
                </a:lnTo>
                <a:lnTo>
                  <a:pt x="351258" y="278654"/>
                </a:lnTo>
                <a:lnTo>
                  <a:pt x="368972" y="228924"/>
                </a:lnTo>
                <a:lnTo>
                  <a:pt x="373106" y="186578"/>
                </a:lnTo>
                <a:lnTo>
                  <a:pt x="366387" y="150490"/>
                </a:lnTo>
                <a:lnTo>
                  <a:pt x="331293" y="92577"/>
                </a:lnTo>
                <a:lnTo>
                  <a:pt x="285501" y="46169"/>
                </a:lnTo>
                <a:lnTo>
                  <a:pt x="250323" y="13108"/>
                </a:lnTo>
                <a:lnTo>
                  <a:pt x="223436" y="0"/>
                </a:lnTo>
                <a:close/>
              </a:path>
            </a:pathLst>
          </a:custGeom>
          <a:solidFill>
            <a:srgbClr val="3B2F2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46" name="Google Shape;46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94792" y="3906854"/>
            <a:ext cx="179543" cy="11513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"/>
          <p:cNvSpPr/>
          <p:nvPr/>
        </p:nvSpPr>
        <p:spPr>
          <a:xfrm>
            <a:off x="6124905" y="3929278"/>
            <a:ext cx="678815" cy="551180"/>
          </a:xfrm>
          <a:custGeom>
            <a:rect b="b" l="l" r="r" t="t"/>
            <a:pathLst>
              <a:path extrusionOk="0" h="551179" w="678815">
                <a:moveTo>
                  <a:pt x="678243" y="416331"/>
                </a:moveTo>
                <a:lnTo>
                  <a:pt x="678065" y="393915"/>
                </a:lnTo>
                <a:lnTo>
                  <a:pt x="677379" y="307378"/>
                </a:lnTo>
                <a:lnTo>
                  <a:pt x="671918" y="227863"/>
                </a:lnTo>
                <a:lnTo>
                  <a:pt x="656209" y="184873"/>
                </a:lnTo>
                <a:lnTo>
                  <a:pt x="631113" y="154698"/>
                </a:lnTo>
                <a:lnTo>
                  <a:pt x="603999" y="133337"/>
                </a:lnTo>
                <a:lnTo>
                  <a:pt x="582206" y="116751"/>
                </a:lnTo>
                <a:lnTo>
                  <a:pt x="567613" y="103619"/>
                </a:lnTo>
                <a:lnTo>
                  <a:pt x="548995" y="89420"/>
                </a:lnTo>
                <a:lnTo>
                  <a:pt x="513969" y="65316"/>
                </a:lnTo>
                <a:lnTo>
                  <a:pt x="450151" y="22466"/>
                </a:lnTo>
                <a:lnTo>
                  <a:pt x="297624" y="393915"/>
                </a:lnTo>
                <a:lnTo>
                  <a:pt x="290055" y="286372"/>
                </a:lnTo>
                <a:lnTo>
                  <a:pt x="290842" y="284010"/>
                </a:lnTo>
                <a:lnTo>
                  <a:pt x="350189" y="105765"/>
                </a:lnTo>
                <a:lnTo>
                  <a:pt x="275221" y="75844"/>
                </a:lnTo>
                <a:lnTo>
                  <a:pt x="269887" y="0"/>
                </a:lnTo>
                <a:lnTo>
                  <a:pt x="180771" y="29324"/>
                </a:lnTo>
                <a:lnTo>
                  <a:pt x="132308" y="45859"/>
                </a:lnTo>
                <a:lnTo>
                  <a:pt x="107619" y="55702"/>
                </a:lnTo>
                <a:lnTo>
                  <a:pt x="89814" y="64947"/>
                </a:lnTo>
                <a:lnTo>
                  <a:pt x="69659" y="74142"/>
                </a:lnTo>
                <a:lnTo>
                  <a:pt x="49695" y="84975"/>
                </a:lnTo>
                <a:lnTo>
                  <a:pt x="30632" y="105270"/>
                </a:lnTo>
                <a:lnTo>
                  <a:pt x="5981" y="158419"/>
                </a:lnTo>
                <a:lnTo>
                  <a:pt x="0" y="189750"/>
                </a:lnTo>
                <a:lnTo>
                  <a:pt x="1765" y="233718"/>
                </a:lnTo>
                <a:lnTo>
                  <a:pt x="9728" y="285940"/>
                </a:lnTo>
                <a:lnTo>
                  <a:pt x="22275" y="341985"/>
                </a:lnTo>
                <a:lnTo>
                  <a:pt x="37846" y="397497"/>
                </a:lnTo>
                <a:lnTo>
                  <a:pt x="54864" y="448043"/>
                </a:lnTo>
                <a:lnTo>
                  <a:pt x="71729" y="489229"/>
                </a:lnTo>
                <a:lnTo>
                  <a:pt x="120040" y="541426"/>
                </a:lnTo>
                <a:lnTo>
                  <a:pt x="150990" y="542531"/>
                </a:lnTo>
                <a:lnTo>
                  <a:pt x="152514" y="543902"/>
                </a:lnTo>
                <a:lnTo>
                  <a:pt x="173939" y="550786"/>
                </a:lnTo>
                <a:lnTo>
                  <a:pt x="676071" y="550786"/>
                </a:lnTo>
                <a:lnTo>
                  <a:pt x="676960" y="512584"/>
                </a:lnTo>
                <a:lnTo>
                  <a:pt x="678243" y="416331"/>
                </a:lnTo>
                <a:close/>
              </a:path>
            </a:pathLst>
          </a:custGeom>
          <a:solidFill>
            <a:srgbClr val="38658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48" name="Google Shape;48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08626" y="3818519"/>
            <a:ext cx="159600" cy="17969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"/>
          <p:cNvSpPr/>
          <p:nvPr/>
        </p:nvSpPr>
        <p:spPr>
          <a:xfrm>
            <a:off x="6377331" y="3607395"/>
            <a:ext cx="28575" cy="73660"/>
          </a:xfrm>
          <a:custGeom>
            <a:rect b="b" l="l" r="r" t="t"/>
            <a:pathLst>
              <a:path extrusionOk="0" h="73660" w="28575">
                <a:moveTo>
                  <a:pt x="12669" y="0"/>
                </a:moveTo>
                <a:lnTo>
                  <a:pt x="7335" y="7536"/>
                </a:lnTo>
                <a:lnTo>
                  <a:pt x="90" y="27846"/>
                </a:lnTo>
                <a:lnTo>
                  <a:pt x="0" y="45650"/>
                </a:lnTo>
                <a:lnTo>
                  <a:pt x="8122" y="60177"/>
                </a:lnTo>
                <a:lnTo>
                  <a:pt x="17845" y="69965"/>
                </a:lnTo>
                <a:lnTo>
                  <a:pt x="22556" y="73553"/>
                </a:lnTo>
                <a:lnTo>
                  <a:pt x="28106" y="20493"/>
                </a:lnTo>
                <a:lnTo>
                  <a:pt x="18717" y="4548"/>
                </a:lnTo>
                <a:lnTo>
                  <a:pt x="12669" y="0"/>
                </a:lnTo>
                <a:close/>
              </a:path>
            </a:pathLst>
          </a:custGeom>
          <a:solidFill>
            <a:srgbClr val="FDD1B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" name="Google Shape;50;p2"/>
          <p:cNvSpPr/>
          <p:nvPr/>
        </p:nvSpPr>
        <p:spPr>
          <a:xfrm>
            <a:off x="6124906" y="3978689"/>
            <a:ext cx="350520" cy="493395"/>
          </a:xfrm>
          <a:custGeom>
            <a:rect b="b" l="l" r="r" t="t"/>
            <a:pathLst>
              <a:path extrusionOk="0" h="493395" w="350520">
                <a:moveTo>
                  <a:pt x="208991" y="0"/>
                </a:moveTo>
                <a:lnTo>
                  <a:pt x="98044" y="321932"/>
                </a:lnTo>
                <a:lnTo>
                  <a:pt x="5981" y="109004"/>
                </a:lnTo>
                <a:lnTo>
                  <a:pt x="0" y="140335"/>
                </a:lnTo>
                <a:lnTo>
                  <a:pt x="1775" y="184306"/>
                </a:lnTo>
                <a:lnTo>
                  <a:pt x="9729" y="236519"/>
                </a:lnTo>
                <a:lnTo>
                  <a:pt x="22282" y="292574"/>
                </a:lnTo>
                <a:lnTo>
                  <a:pt x="37854" y="348074"/>
                </a:lnTo>
                <a:lnTo>
                  <a:pt x="54866" y="398620"/>
                </a:lnTo>
                <a:lnTo>
                  <a:pt x="71739" y="439814"/>
                </a:lnTo>
                <a:lnTo>
                  <a:pt x="120041" y="492015"/>
                </a:lnTo>
                <a:lnTo>
                  <a:pt x="158605" y="493380"/>
                </a:lnTo>
                <a:lnTo>
                  <a:pt x="193876" y="476636"/>
                </a:lnTo>
                <a:lnTo>
                  <a:pt x="230003" y="415285"/>
                </a:lnTo>
                <a:lnTo>
                  <a:pt x="248148" y="363993"/>
                </a:lnTo>
                <a:lnTo>
                  <a:pt x="284053" y="256557"/>
                </a:lnTo>
                <a:lnTo>
                  <a:pt x="350189" y="56349"/>
                </a:lnTo>
                <a:lnTo>
                  <a:pt x="208991" y="0"/>
                </a:lnTo>
                <a:close/>
              </a:path>
            </a:pathLst>
          </a:custGeom>
          <a:solidFill>
            <a:srgbClr val="38658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51" name="Google Shape;51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69161" y="3900369"/>
            <a:ext cx="211800" cy="13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552096" y="3751834"/>
            <a:ext cx="138125" cy="1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"/>
          <p:cNvSpPr/>
          <p:nvPr/>
        </p:nvSpPr>
        <p:spPr>
          <a:xfrm>
            <a:off x="6382309" y="3485502"/>
            <a:ext cx="104139" cy="386715"/>
          </a:xfrm>
          <a:custGeom>
            <a:rect b="b" l="l" r="r" t="t"/>
            <a:pathLst>
              <a:path extrusionOk="0" h="386714" w="104139">
                <a:moveTo>
                  <a:pt x="89700" y="377329"/>
                </a:moveTo>
                <a:lnTo>
                  <a:pt x="83604" y="374027"/>
                </a:lnTo>
                <a:lnTo>
                  <a:pt x="77774" y="370433"/>
                </a:lnTo>
                <a:lnTo>
                  <a:pt x="72224" y="366547"/>
                </a:lnTo>
                <a:lnTo>
                  <a:pt x="66941" y="362394"/>
                </a:lnTo>
                <a:lnTo>
                  <a:pt x="67081" y="364083"/>
                </a:lnTo>
                <a:lnTo>
                  <a:pt x="66840" y="365823"/>
                </a:lnTo>
                <a:lnTo>
                  <a:pt x="65773" y="368376"/>
                </a:lnTo>
                <a:lnTo>
                  <a:pt x="65074" y="369455"/>
                </a:lnTo>
                <a:lnTo>
                  <a:pt x="64198" y="370408"/>
                </a:lnTo>
                <a:lnTo>
                  <a:pt x="64312" y="372960"/>
                </a:lnTo>
                <a:lnTo>
                  <a:pt x="79933" y="386372"/>
                </a:lnTo>
                <a:lnTo>
                  <a:pt x="83972" y="382498"/>
                </a:lnTo>
                <a:lnTo>
                  <a:pt x="87160" y="380123"/>
                </a:lnTo>
                <a:lnTo>
                  <a:pt x="89700" y="377329"/>
                </a:lnTo>
                <a:close/>
              </a:path>
              <a:path extrusionOk="0" h="386714" w="104139">
                <a:moveTo>
                  <a:pt x="103657" y="7670"/>
                </a:moveTo>
                <a:lnTo>
                  <a:pt x="102857" y="3797"/>
                </a:lnTo>
                <a:lnTo>
                  <a:pt x="97066" y="0"/>
                </a:lnTo>
                <a:lnTo>
                  <a:pt x="93179" y="812"/>
                </a:lnTo>
                <a:lnTo>
                  <a:pt x="84607" y="13779"/>
                </a:lnTo>
                <a:lnTo>
                  <a:pt x="47790" y="67551"/>
                </a:lnTo>
                <a:lnTo>
                  <a:pt x="20980" y="125615"/>
                </a:lnTo>
                <a:lnTo>
                  <a:pt x="9461" y="178701"/>
                </a:lnTo>
                <a:lnTo>
                  <a:pt x="1562" y="219824"/>
                </a:lnTo>
                <a:lnTo>
                  <a:pt x="0" y="251637"/>
                </a:lnTo>
                <a:lnTo>
                  <a:pt x="6184" y="287464"/>
                </a:lnTo>
                <a:lnTo>
                  <a:pt x="20472" y="323748"/>
                </a:lnTo>
                <a:lnTo>
                  <a:pt x="43230" y="356920"/>
                </a:lnTo>
                <a:lnTo>
                  <a:pt x="43573" y="354139"/>
                </a:lnTo>
                <a:lnTo>
                  <a:pt x="44983" y="350748"/>
                </a:lnTo>
                <a:lnTo>
                  <a:pt x="47167" y="348361"/>
                </a:lnTo>
                <a:lnTo>
                  <a:pt x="51320" y="346925"/>
                </a:lnTo>
                <a:lnTo>
                  <a:pt x="30670" y="315417"/>
                </a:lnTo>
                <a:lnTo>
                  <a:pt x="18021" y="281571"/>
                </a:lnTo>
                <a:lnTo>
                  <a:pt x="12661" y="249186"/>
                </a:lnTo>
                <a:lnTo>
                  <a:pt x="13893" y="222110"/>
                </a:lnTo>
                <a:lnTo>
                  <a:pt x="22275" y="178600"/>
                </a:lnTo>
                <a:lnTo>
                  <a:pt x="32804" y="129755"/>
                </a:lnTo>
                <a:lnTo>
                  <a:pt x="43865" y="100088"/>
                </a:lnTo>
                <a:lnTo>
                  <a:pt x="58343" y="74295"/>
                </a:lnTo>
                <a:lnTo>
                  <a:pt x="103657" y="767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54" name="Google Shape;54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667568" y="3712738"/>
            <a:ext cx="63897" cy="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"/>
          <p:cNvSpPr/>
          <p:nvPr/>
        </p:nvSpPr>
        <p:spPr>
          <a:xfrm>
            <a:off x="6486800" y="3541490"/>
            <a:ext cx="57785" cy="26670"/>
          </a:xfrm>
          <a:custGeom>
            <a:rect b="b" l="l" r="r" t="t"/>
            <a:pathLst>
              <a:path extrusionOk="0" h="26670" w="57784">
                <a:moveTo>
                  <a:pt x="31491" y="0"/>
                </a:moveTo>
                <a:lnTo>
                  <a:pt x="17028" y="4069"/>
                </a:lnTo>
                <a:lnTo>
                  <a:pt x="2311" y="15424"/>
                </a:lnTo>
                <a:lnTo>
                  <a:pt x="0" y="17989"/>
                </a:lnTo>
                <a:lnTo>
                  <a:pt x="177" y="21951"/>
                </a:lnTo>
                <a:lnTo>
                  <a:pt x="5308" y="26600"/>
                </a:lnTo>
                <a:lnTo>
                  <a:pt x="9271" y="26409"/>
                </a:lnTo>
                <a:lnTo>
                  <a:pt x="11595" y="23844"/>
                </a:lnTo>
                <a:lnTo>
                  <a:pt x="24170" y="14578"/>
                </a:lnTo>
                <a:lnTo>
                  <a:pt x="35401" y="12403"/>
                </a:lnTo>
                <a:lnTo>
                  <a:pt x="43602" y="13801"/>
                </a:lnTo>
                <a:lnTo>
                  <a:pt x="47091" y="15259"/>
                </a:lnTo>
                <a:lnTo>
                  <a:pt x="48895" y="16275"/>
                </a:lnTo>
                <a:lnTo>
                  <a:pt x="51015" y="16287"/>
                </a:lnTo>
                <a:lnTo>
                  <a:pt x="52781" y="15487"/>
                </a:lnTo>
                <a:lnTo>
                  <a:pt x="53936" y="14954"/>
                </a:lnTo>
                <a:lnTo>
                  <a:pt x="54940" y="14077"/>
                </a:lnTo>
                <a:lnTo>
                  <a:pt x="57315" y="9912"/>
                </a:lnTo>
                <a:lnTo>
                  <a:pt x="56299" y="6115"/>
                </a:lnTo>
                <a:lnTo>
                  <a:pt x="53327" y="4387"/>
                </a:lnTo>
                <a:lnTo>
                  <a:pt x="44118" y="883"/>
                </a:lnTo>
                <a:lnTo>
                  <a:pt x="31491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56" name="Google Shape;56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592951" y="3581581"/>
            <a:ext cx="72467" cy="9037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"/>
          <p:cNvSpPr/>
          <p:nvPr/>
        </p:nvSpPr>
        <p:spPr>
          <a:xfrm>
            <a:off x="6119000" y="3606698"/>
            <a:ext cx="690880" cy="874394"/>
          </a:xfrm>
          <a:custGeom>
            <a:rect b="b" l="l" r="r" t="t"/>
            <a:pathLst>
              <a:path extrusionOk="0" h="874395" w="690879">
                <a:moveTo>
                  <a:pt x="284695" y="359918"/>
                </a:moveTo>
                <a:lnTo>
                  <a:pt x="281901" y="320217"/>
                </a:lnTo>
                <a:lnTo>
                  <a:pt x="280885" y="318452"/>
                </a:lnTo>
                <a:lnTo>
                  <a:pt x="277672" y="316306"/>
                </a:lnTo>
                <a:lnTo>
                  <a:pt x="275666" y="316026"/>
                </a:lnTo>
                <a:lnTo>
                  <a:pt x="246646" y="325640"/>
                </a:lnTo>
                <a:lnTo>
                  <a:pt x="190982" y="344576"/>
                </a:lnTo>
                <a:lnTo>
                  <a:pt x="131445" y="365887"/>
                </a:lnTo>
                <a:lnTo>
                  <a:pt x="92697" y="382028"/>
                </a:lnTo>
                <a:lnTo>
                  <a:pt x="87718" y="384759"/>
                </a:lnTo>
                <a:lnTo>
                  <a:pt x="77419" y="389115"/>
                </a:lnTo>
                <a:lnTo>
                  <a:pt x="43751" y="409232"/>
                </a:lnTo>
                <a:lnTo>
                  <a:pt x="13169" y="463435"/>
                </a:lnTo>
                <a:lnTo>
                  <a:pt x="12077" y="466712"/>
                </a:lnTo>
                <a:lnTo>
                  <a:pt x="13843" y="470268"/>
                </a:lnTo>
                <a:lnTo>
                  <a:pt x="20396" y="472478"/>
                </a:lnTo>
                <a:lnTo>
                  <a:pt x="23964" y="470700"/>
                </a:lnTo>
                <a:lnTo>
                  <a:pt x="25057" y="467410"/>
                </a:lnTo>
                <a:lnTo>
                  <a:pt x="38087" y="437299"/>
                </a:lnTo>
                <a:lnTo>
                  <a:pt x="52082" y="418744"/>
                </a:lnTo>
                <a:lnTo>
                  <a:pt x="66890" y="407835"/>
                </a:lnTo>
                <a:lnTo>
                  <a:pt x="82296" y="400659"/>
                </a:lnTo>
                <a:lnTo>
                  <a:pt x="93192" y="396049"/>
                </a:lnTo>
                <a:lnTo>
                  <a:pt x="98717" y="393026"/>
                </a:lnTo>
                <a:lnTo>
                  <a:pt x="130581" y="379603"/>
                </a:lnTo>
                <a:lnTo>
                  <a:pt x="181114" y="361302"/>
                </a:lnTo>
                <a:lnTo>
                  <a:pt x="233286" y="343382"/>
                </a:lnTo>
                <a:lnTo>
                  <a:pt x="270090" y="331063"/>
                </a:lnTo>
                <a:lnTo>
                  <a:pt x="271183" y="346430"/>
                </a:lnTo>
                <a:lnTo>
                  <a:pt x="272453" y="346443"/>
                </a:lnTo>
                <a:lnTo>
                  <a:pt x="273710" y="346722"/>
                </a:lnTo>
                <a:lnTo>
                  <a:pt x="280301" y="350316"/>
                </a:lnTo>
                <a:lnTo>
                  <a:pt x="283514" y="354660"/>
                </a:lnTo>
                <a:lnTo>
                  <a:pt x="284492" y="359879"/>
                </a:lnTo>
                <a:lnTo>
                  <a:pt x="284695" y="359918"/>
                </a:lnTo>
                <a:close/>
              </a:path>
              <a:path extrusionOk="0" h="874395" w="690879">
                <a:moveTo>
                  <a:pt x="394322" y="10172"/>
                </a:moveTo>
                <a:lnTo>
                  <a:pt x="392277" y="2667"/>
                </a:lnTo>
                <a:lnTo>
                  <a:pt x="384441" y="0"/>
                </a:lnTo>
                <a:lnTo>
                  <a:pt x="375526" y="4356"/>
                </a:lnTo>
                <a:lnTo>
                  <a:pt x="372960" y="11874"/>
                </a:lnTo>
                <a:lnTo>
                  <a:pt x="370395" y="19392"/>
                </a:lnTo>
                <a:lnTo>
                  <a:pt x="375158" y="27228"/>
                </a:lnTo>
                <a:lnTo>
                  <a:pt x="382981" y="29895"/>
                </a:lnTo>
                <a:lnTo>
                  <a:pt x="389178" y="25209"/>
                </a:lnTo>
                <a:lnTo>
                  <a:pt x="394322" y="10172"/>
                </a:lnTo>
                <a:close/>
              </a:path>
              <a:path extrusionOk="0" h="874395" w="690879">
                <a:moveTo>
                  <a:pt x="431304" y="108521"/>
                </a:moveTo>
                <a:lnTo>
                  <a:pt x="428904" y="105346"/>
                </a:lnTo>
                <a:lnTo>
                  <a:pt x="422046" y="104432"/>
                </a:lnTo>
                <a:lnTo>
                  <a:pt x="418884" y="106756"/>
                </a:lnTo>
                <a:lnTo>
                  <a:pt x="418312" y="110832"/>
                </a:lnTo>
                <a:lnTo>
                  <a:pt x="416052" y="111683"/>
                </a:lnTo>
                <a:lnTo>
                  <a:pt x="412394" y="110959"/>
                </a:lnTo>
                <a:lnTo>
                  <a:pt x="408508" y="107619"/>
                </a:lnTo>
                <a:lnTo>
                  <a:pt x="409524" y="102857"/>
                </a:lnTo>
                <a:lnTo>
                  <a:pt x="407352" y="99529"/>
                </a:lnTo>
                <a:lnTo>
                  <a:pt x="400583" y="98107"/>
                </a:lnTo>
                <a:lnTo>
                  <a:pt x="397256" y="100253"/>
                </a:lnTo>
                <a:lnTo>
                  <a:pt x="395376" y="109118"/>
                </a:lnTo>
                <a:lnTo>
                  <a:pt x="397357" y="114554"/>
                </a:lnTo>
                <a:lnTo>
                  <a:pt x="405257" y="121348"/>
                </a:lnTo>
                <a:lnTo>
                  <a:pt x="409448" y="123113"/>
                </a:lnTo>
                <a:lnTo>
                  <a:pt x="413626" y="123634"/>
                </a:lnTo>
                <a:lnTo>
                  <a:pt x="416610" y="124015"/>
                </a:lnTo>
                <a:lnTo>
                  <a:pt x="419608" y="123736"/>
                </a:lnTo>
                <a:lnTo>
                  <a:pt x="426961" y="120967"/>
                </a:lnTo>
                <a:lnTo>
                  <a:pt x="430098" y="117030"/>
                </a:lnTo>
                <a:lnTo>
                  <a:pt x="431304" y="108521"/>
                </a:lnTo>
                <a:close/>
              </a:path>
              <a:path extrusionOk="0" h="874395" w="690879">
                <a:moveTo>
                  <a:pt x="690435" y="737857"/>
                </a:moveTo>
                <a:lnTo>
                  <a:pt x="690308" y="689356"/>
                </a:lnTo>
                <a:lnTo>
                  <a:pt x="688289" y="596353"/>
                </a:lnTo>
                <a:lnTo>
                  <a:pt x="683996" y="549402"/>
                </a:lnTo>
                <a:lnTo>
                  <a:pt x="654011" y="485635"/>
                </a:lnTo>
                <a:lnTo>
                  <a:pt x="610743" y="448818"/>
                </a:lnTo>
                <a:lnTo>
                  <a:pt x="597027" y="439089"/>
                </a:lnTo>
                <a:lnTo>
                  <a:pt x="592378" y="434746"/>
                </a:lnTo>
                <a:lnTo>
                  <a:pt x="519252" y="380619"/>
                </a:lnTo>
                <a:lnTo>
                  <a:pt x="481266" y="354533"/>
                </a:lnTo>
                <a:lnTo>
                  <a:pt x="456018" y="338505"/>
                </a:lnTo>
                <a:lnTo>
                  <a:pt x="452424" y="339598"/>
                </a:lnTo>
                <a:lnTo>
                  <a:pt x="450951" y="340931"/>
                </a:lnTo>
                <a:lnTo>
                  <a:pt x="307898" y="689356"/>
                </a:lnTo>
                <a:lnTo>
                  <a:pt x="302247" y="609244"/>
                </a:lnTo>
                <a:lnTo>
                  <a:pt x="363067" y="427164"/>
                </a:lnTo>
                <a:lnTo>
                  <a:pt x="361480" y="423760"/>
                </a:lnTo>
                <a:lnTo>
                  <a:pt x="215633" y="365544"/>
                </a:lnTo>
                <a:lnTo>
                  <a:pt x="213842" y="365582"/>
                </a:lnTo>
                <a:lnTo>
                  <a:pt x="210731" y="367004"/>
                </a:lnTo>
                <a:lnTo>
                  <a:pt x="209537" y="368325"/>
                </a:lnTo>
                <a:lnTo>
                  <a:pt x="96888" y="695159"/>
                </a:lnTo>
                <a:lnTo>
                  <a:pt x="98628" y="698715"/>
                </a:lnTo>
                <a:lnTo>
                  <a:pt x="105194" y="700976"/>
                </a:lnTo>
                <a:lnTo>
                  <a:pt x="108750" y="699236"/>
                </a:lnTo>
                <a:lnTo>
                  <a:pt x="218681" y="380250"/>
                </a:lnTo>
                <a:lnTo>
                  <a:pt x="348284" y="431977"/>
                </a:lnTo>
                <a:lnTo>
                  <a:pt x="283781" y="625449"/>
                </a:lnTo>
                <a:lnTo>
                  <a:pt x="262509" y="688403"/>
                </a:lnTo>
                <a:lnTo>
                  <a:pt x="243039" y="745223"/>
                </a:lnTo>
                <a:lnTo>
                  <a:pt x="227317" y="789965"/>
                </a:lnTo>
                <a:lnTo>
                  <a:pt x="207327" y="832688"/>
                </a:lnTo>
                <a:lnTo>
                  <a:pt x="174955" y="855637"/>
                </a:lnTo>
                <a:lnTo>
                  <a:pt x="155244" y="860590"/>
                </a:lnTo>
                <a:lnTo>
                  <a:pt x="138290" y="860463"/>
                </a:lnTo>
                <a:lnTo>
                  <a:pt x="97878" y="835596"/>
                </a:lnTo>
                <a:lnTo>
                  <a:pt x="62026" y="755154"/>
                </a:lnTo>
                <a:lnTo>
                  <a:pt x="43230" y="695693"/>
                </a:lnTo>
                <a:lnTo>
                  <a:pt x="27012" y="632193"/>
                </a:lnTo>
                <a:lnTo>
                  <a:pt x="15760" y="571271"/>
                </a:lnTo>
                <a:lnTo>
                  <a:pt x="11836" y="519518"/>
                </a:lnTo>
                <a:lnTo>
                  <a:pt x="17627" y="483539"/>
                </a:lnTo>
                <a:lnTo>
                  <a:pt x="19024" y="480364"/>
                </a:lnTo>
                <a:lnTo>
                  <a:pt x="17589" y="476669"/>
                </a:lnTo>
                <a:lnTo>
                  <a:pt x="11239" y="473862"/>
                </a:lnTo>
                <a:lnTo>
                  <a:pt x="7556" y="475310"/>
                </a:lnTo>
                <a:lnTo>
                  <a:pt x="6159" y="478472"/>
                </a:lnTo>
                <a:lnTo>
                  <a:pt x="0" y="510298"/>
                </a:lnTo>
                <a:lnTo>
                  <a:pt x="1638" y="554926"/>
                </a:lnTo>
                <a:lnTo>
                  <a:pt x="9499" y="607898"/>
                </a:lnTo>
                <a:lnTo>
                  <a:pt x="22047" y="664794"/>
                </a:lnTo>
                <a:lnTo>
                  <a:pt x="37693" y="721169"/>
                </a:lnTo>
                <a:lnTo>
                  <a:pt x="54902" y="772604"/>
                </a:lnTo>
                <a:lnTo>
                  <a:pt x="72085" y="814666"/>
                </a:lnTo>
                <a:lnTo>
                  <a:pt x="97917" y="854570"/>
                </a:lnTo>
                <a:lnTo>
                  <a:pt x="137363" y="873023"/>
                </a:lnTo>
                <a:lnTo>
                  <a:pt x="149999" y="873810"/>
                </a:lnTo>
                <a:lnTo>
                  <a:pt x="156667" y="873048"/>
                </a:lnTo>
                <a:lnTo>
                  <a:pt x="200367" y="856119"/>
                </a:lnTo>
                <a:lnTo>
                  <a:pt x="228828" y="821486"/>
                </a:lnTo>
                <a:lnTo>
                  <a:pt x="257009" y="743216"/>
                </a:lnTo>
                <a:lnTo>
                  <a:pt x="278117" y="681507"/>
                </a:lnTo>
                <a:lnTo>
                  <a:pt x="291871" y="640308"/>
                </a:lnTo>
                <a:lnTo>
                  <a:pt x="297472" y="719836"/>
                </a:lnTo>
                <a:lnTo>
                  <a:pt x="299643" y="722210"/>
                </a:lnTo>
                <a:lnTo>
                  <a:pt x="302526" y="722680"/>
                </a:lnTo>
                <a:lnTo>
                  <a:pt x="305384" y="723061"/>
                </a:lnTo>
                <a:lnTo>
                  <a:pt x="308216" y="721563"/>
                </a:lnTo>
                <a:lnTo>
                  <a:pt x="321449" y="689356"/>
                </a:lnTo>
                <a:lnTo>
                  <a:pt x="458914" y="354533"/>
                </a:lnTo>
                <a:lnTo>
                  <a:pt x="485825" y="372821"/>
                </a:lnTo>
                <a:lnTo>
                  <a:pt x="523303" y="398741"/>
                </a:lnTo>
                <a:lnTo>
                  <a:pt x="559816" y="424903"/>
                </a:lnTo>
                <a:lnTo>
                  <a:pt x="583831" y="443915"/>
                </a:lnTo>
                <a:lnTo>
                  <a:pt x="589165" y="448856"/>
                </a:lnTo>
                <a:lnTo>
                  <a:pt x="603529" y="459079"/>
                </a:lnTo>
                <a:lnTo>
                  <a:pt x="643864" y="493242"/>
                </a:lnTo>
                <a:lnTo>
                  <a:pt x="671639" y="551484"/>
                </a:lnTo>
                <a:lnTo>
                  <a:pt x="675830" y="598398"/>
                </a:lnTo>
                <a:lnTo>
                  <a:pt x="677672" y="664629"/>
                </a:lnTo>
                <a:lnTo>
                  <a:pt x="677862" y="737857"/>
                </a:lnTo>
                <a:lnTo>
                  <a:pt x="677125" y="805776"/>
                </a:lnTo>
                <a:lnTo>
                  <a:pt x="676135" y="856081"/>
                </a:lnTo>
                <a:lnTo>
                  <a:pt x="675703" y="873353"/>
                </a:lnTo>
                <a:lnTo>
                  <a:pt x="688238" y="873353"/>
                </a:lnTo>
                <a:lnTo>
                  <a:pt x="688746" y="853567"/>
                </a:lnTo>
                <a:lnTo>
                  <a:pt x="689749" y="802220"/>
                </a:lnTo>
                <a:lnTo>
                  <a:pt x="690435" y="737857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58" name="Google Shape;58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362677" y="3813925"/>
            <a:ext cx="210360" cy="22746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"/>
          <p:cNvSpPr/>
          <p:nvPr/>
        </p:nvSpPr>
        <p:spPr>
          <a:xfrm>
            <a:off x="6428371" y="3425913"/>
            <a:ext cx="288290" cy="958215"/>
          </a:xfrm>
          <a:custGeom>
            <a:rect b="b" l="l" r="r" t="t"/>
            <a:pathLst>
              <a:path extrusionOk="0" h="958214" w="288290">
                <a:moveTo>
                  <a:pt x="227190" y="669404"/>
                </a:moveTo>
                <a:lnTo>
                  <a:pt x="208254" y="559206"/>
                </a:lnTo>
                <a:lnTo>
                  <a:pt x="204660" y="556679"/>
                </a:lnTo>
                <a:lnTo>
                  <a:pt x="197116" y="557974"/>
                </a:lnTo>
                <a:lnTo>
                  <a:pt x="194576" y="561555"/>
                </a:lnTo>
                <a:lnTo>
                  <a:pt x="211569" y="660387"/>
                </a:lnTo>
                <a:lnTo>
                  <a:pt x="153289" y="653122"/>
                </a:lnTo>
                <a:lnTo>
                  <a:pt x="150342" y="654812"/>
                </a:lnTo>
                <a:lnTo>
                  <a:pt x="147916" y="660463"/>
                </a:lnTo>
                <a:lnTo>
                  <a:pt x="148704" y="663765"/>
                </a:lnTo>
                <a:lnTo>
                  <a:pt x="189204" y="697115"/>
                </a:lnTo>
                <a:lnTo>
                  <a:pt x="0" y="949845"/>
                </a:lnTo>
                <a:lnTo>
                  <a:pt x="9359" y="958100"/>
                </a:lnTo>
                <a:lnTo>
                  <a:pt x="11836" y="957148"/>
                </a:lnTo>
                <a:lnTo>
                  <a:pt x="206463" y="697166"/>
                </a:lnTo>
                <a:lnTo>
                  <a:pt x="205968" y="692975"/>
                </a:lnTo>
                <a:lnTo>
                  <a:pt x="178308" y="670204"/>
                </a:lnTo>
                <a:lnTo>
                  <a:pt x="221310" y="675563"/>
                </a:lnTo>
                <a:lnTo>
                  <a:pt x="223481" y="674789"/>
                </a:lnTo>
                <a:lnTo>
                  <a:pt x="226517" y="671614"/>
                </a:lnTo>
                <a:lnTo>
                  <a:pt x="227190" y="669404"/>
                </a:lnTo>
                <a:close/>
              </a:path>
              <a:path extrusionOk="0" h="958214" w="288290">
                <a:moveTo>
                  <a:pt x="287782" y="243547"/>
                </a:moveTo>
                <a:lnTo>
                  <a:pt x="286270" y="196291"/>
                </a:lnTo>
                <a:lnTo>
                  <a:pt x="268922" y="146189"/>
                </a:lnTo>
                <a:lnTo>
                  <a:pt x="237197" y="123634"/>
                </a:lnTo>
                <a:lnTo>
                  <a:pt x="187883" y="109080"/>
                </a:lnTo>
                <a:lnTo>
                  <a:pt x="178752" y="106197"/>
                </a:lnTo>
                <a:lnTo>
                  <a:pt x="132295" y="85559"/>
                </a:lnTo>
                <a:lnTo>
                  <a:pt x="102666" y="55753"/>
                </a:lnTo>
                <a:lnTo>
                  <a:pt x="96837" y="31699"/>
                </a:lnTo>
                <a:lnTo>
                  <a:pt x="97104" y="25196"/>
                </a:lnTo>
                <a:lnTo>
                  <a:pt x="99720" y="16637"/>
                </a:lnTo>
                <a:lnTo>
                  <a:pt x="108419" y="12979"/>
                </a:lnTo>
                <a:lnTo>
                  <a:pt x="111023" y="12839"/>
                </a:lnTo>
                <a:lnTo>
                  <a:pt x="116649" y="14528"/>
                </a:lnTo>
                <a:lnTo>
                  <a:pt x="120142" y="12649"/>
                </a:lnTo>
                <a:lnTo>
                  <a:pt x="122123" y="6019"/>
                </a:lnTo>
                <a:lnTo>
                  <a:pt x="120243" y="2514"/>
                </a:lnTo>
                <a:lnTo>
                  <a:pt x="111810" y="0"/>
                </a:lnTo>
                <a:lnTo>
                  <a:pt x="106273" y="292"/>
                </a:lnTo>
                <a:lnTo>
                  <a:pt x="84315" y="31191"/>
                </a:lnTo>
                <a:lnTo>
                  <a:pt x="85801" y="46164"/>
                </a:lnTo>
                <a:lnTo>
                  <a:pt x="112737" y="87096"/>
                </a:lnTo>
                <a:lnTo>
                  <a:pt x="152768" y="109601"/>
                </a:lnTo>
                <a:lnTo>
                  <a:pt x="232994" y="135458"/>
                </a:lnTo>
                <a:lnTo>
                  <a:pt x="239839" y="137833"/>
                </a:lnTo>
                <a:lnTo>
                  <a:pt x="252755" y="142722"/>
                </a:lnTo>
                <a:lnTo>
                  <a:pt x="258064" y="152450"/>
                </a:lnTo>
                <a:lnTo>
                  <a:pt x="273926" y="199212"/>
                </a:lnTo>
                <a:lnTo>
                  <a:pt x="275018" y="243738"/>
                </a:lnTo>
                <a:lnTo>
                  <a:pt x="269582" y="277164"/>
                </a:lnTo>
                <a:lnTo>
                  <a:pt x="265798" y="290652"/>
                </a:lnTo>
                <a:lnTo>
                  <a:pt x="264642" y="293928"/>
                </a:lnTo>
                <a:lnTo>
                  <a:pt x="266369" y="297497"/>
                </a:lnTo>
                <a:lnTo>
                  <a:pt x="270941" y="298958"/>
                </a:lnTo>
                <a:lnTo>
                  <a:pt x="273812" y="299313"/>
                </a:lnTo>
                <a:lnTo>
                  <a:pt x="276618" y="297649"/>
                </a:lnTo>
                <a:lnTo>
                  <a:pt x="277622" y="294817"/>
                </a:lnTo>
                <a:lnTo>
                  <a:pt x="282041" y="279285"/>
                </a:lnTo>
                <a:lnTo>
                  <a:pt x="287782" y="243547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400624" y="3424849"/>
            <a:ext cx="105904" cy="20134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/>
          <p:nvPr/>
        </p:nvSpPr>
        <p:spPr>
          <a:xfrm>
            <a:off x="6369939" y="3402748"/>
            <a:ext cx="417830" cy="393700"/>
          </a:xfrm>
          <a:custGeom>
            <a:rect b="b" l="l" r="r" t="t"/>
            <a:pathLst>
              <a:path extrusionOk="0" h="393700" w="417829">
                <a:moveTo>
                  <a:pt x="42646" y="225120"/>
                </a:moveTo>
                <a:lnTo>
                  <a:pt x="20789" y="208178"/>
                </a:lnTo>
                <a:lnTo>
                  <a:pt x="15024" y="209969"/>
                </a:lnTo>
                <a:lnTo>
                  <a:pt x="9906" y="214261"/>
                </a:lnTo>
                <a:lnTo>
                  <a:pt x="5422" y="221094"/>
                </a:lnTo>
                <a:lnTo>
                  <a:pt x="1524" y="230492"/>
                </a:lnTo>
                <a:lnTo>
                  <a:pt x="0" y="250710"/>
                </a:lnTo>
                <a:lnTo>
                  <a:pt x="6299" y="266928"/>
                </a:lnTo>
                <a:lnTo>
                  <a:pt x="22415" y="283591"/>
                </a:lnTo>
                <a:lnTo>
                  <a:pt x="24498" y="283857"/>
                </a:lnTo>
                <a:lnTo>
                  <a:pt x="26670" y="283057"/>
                </a:lnTo>
                <a:lnTo>
                  <a:pt x="30251" y="278612"/>
                </a:lnTo>
                <a:lnTo>
                  <a:pt x="29832" y="274675"/>
                </a:lnTo>
                <a:lnTo>
                  <a:pt x="27139" y="272491"/>
                </a:lnTo>
                <a:lnTo>
                  <a:pt x="23660" y="269189"/>
                </a:lnTo>
                <a:lnTo>
                  <a:pt x="17335" y="261023"/>
                </a:lnTo>
                <a:lnTo>
                  <a:pt x="12484" y="249097"/>
                </a:lnTo>
                <a:lnTo>
                  <a:pt x="13398" y="234505"/>
                </a:lnTo>
                <a:lnTo>
                  <a:pt x="16979" y="223875"/>
                </a:lnTo>
                <a:lnTo>
                  <a:pt x="20447" y="220802"/>
                </a:lnTo>
                <a:lnTo>
                  <a:pt x="23964" y="220433"/>
                </a:lnTo>
                <a:lnTo>
                  <a:pt x="27965" y="224561"/>
                </a:lnTo>
                <a:lnTo>
                  <a:pt x="31724" y="231216"/>
                </a:lnTo>
                <a:lnTo>
                  <a:pt x="35534" y="232295"/>
                </a:lnTo>
                <a:lnTo>
                  <a:pt x="41567" y="228917"/>
                </a:lnTo>
                <a:lnTo>
                  <a:pt x="42646" y="225120"/>
                </a:lnTo>
                <a:close/>
              </a:path>
              <a:path extrusionOk="0" h="393700" w="417829">
                <a:moveTo>
                  <a:pt x="187439" y="373303"/>
                </a:moveTo>
                <a:lnTo>
                  <a:pt x="186461" y="370052"/>
                </a:lnTo>
                <a:lnTo>
                  <a:pt x="185216" y="368757"/>
                </a:lnTo>
                <a:lnTo>
                  <a:pt x="172135" y="364413"/>
                </a:lnTo>
                <a:lnTo>
                  <a:pt x="172135" y="375437"/>
                </a:lnTo>
                <a:lnTo>
                  <a:pt x="166776" y="379006"/>
                </a:lnTo>
                <a:lnTo>
                  <a:pt x="159905" y="381850"/>
                </a:lnTo>
                <a:lnTo>
                  <a:pt x="151701" y="382968"/>
                </a:lnTo>
                <a:lnTo>
                  <a:pt x="142328" y="381368"/>
                </a:lnTo>
                <a:lnTo>
                  <a:pt x="118338" y="357543"/>
                </a:lnTo>
                <a:lnTo>
                  <a:pt x="172135" y="375437"/>
                </a:lnTo>
                <a:lnTo>
                  <a:pt x="172135" y="364413"/>
                </a:lnTo>
                <a:lnTo>
                  <a:pt x="151485" y="357543"/>
                </a:lnTo>
                <a:lnTo>
                  <a:pt x="113080" y="344779"/>
                </a:lnTo>
                <a:lnTo>
                  <a:pt x="110134" y="346252"/>
                </a:lnTo>
                <a:lnTo>
                  <a:pt x="109207" y="348996"/>
                </a:lnTo>
                <a:lnTo>
                  <a:pt x="108026" y="360235"/>
                </a:lnTo>
                <a:lnTo>
                  <a:pt x="112001" y="371817"/>
                </a:lnTo>
                <a:lnTo>
                  <a:pt x="121856" y="382511"/>
                </a:lnTo>
                <a:lnTo>
                  <a:pt x="138277" y="391033"/>
                </a:lnTo>
                <a:lnTo>
                  <a:pt x="139014" y="391287"/>
                </a:lnTo>
                <a:lnTo>
                  <a:pt x="154800" y="393268"/>
                </a:lnTo>
                <a:lnTo>
                  <a:pt x="168389" y="389775"/>
                </a:lnTo>
                <a:lnTo>
                  <a:pt x="179044" y="383324"/>
                </a:lnTo>
                <a:lnTo>
                  <a:pt x="179412" y="382968"/>
                </a:lnTo>
                <a:lnTo>
                  <a:pt x="186067" y="376402"/>
                </a:lnTo>
                <a:lnTo>
                  <a:pt x="187109" y="375069"/>
                </a:lnTo>
                <a:lnTo>
                  <a:pt x="187439" y="373303"/>
                </a:lnTo>
                <a:close/>
              </a:path>
              <a:path extrusionOk="0" h="393700" w="417829">
                <a:moveTo>
                  <a:pt x="417753" y="170040"/>
                </a:moveTo>
                <a:lnTo>
                  <a:pt x="390588" y="102120"/>
                </a:lnTo>
                <a:lnTo>
                  <a:pt x="326809" y="35433"/>
                </a:lnTo>
                <a:lnTo>
                  <a:pt x="280873" y="5842"/>
                </a:lnTo>
                <a:lnTo>
                  <a:pt x="239306" y="0"/>
                </a:lnTo>
                <a:lnTo>
                  <a:pt x="209080" y="5626"/>
                </a:lnTo>
                <a:lnTo>
                  <a:pt x="197129" y="10414"/>
                </a:lnTo>
                <a:lnTo>
                  <a:pt x="194081" y="12052"/>
                </a:lnTo>
                <a:lnTo>
                  <a:pt x="192938" y="15862"/>
                </a:lnTo>
                <a:lnTo>
                  <a:pt x="196215" y="21945"/>
                </a:lnTo>
                <a:lnTo>
                  <a:pt x="200012" y="23088"/>
                </a:lnTo>
                <a:lnTo>
                  <a:pt x="203047" y="21463"/>
                </a:lnTo>
                <a:lnTo>
                  <a:pt x="214401" y="16891"/>
                </a:lnTo>
                <a:lnTo>
                  <a:pt x="277418" y="17741"/>
                </a:lnTo>
                <a:lnTo>
                  <a:pt x="317969" y="44310"/>
                </a:lnTo>
                <a:lnTo>
                  <a:pt x="358584" y="83756"/>
                </a:lnTo>
                <a:lnTo>
                  <a:pt x="396849" y="138480"/>
                </a:lnTo>
                <a:lnTo>
                  <a:pt x="405333" y="172821"/>
                </a:lnTo>
                <a:lnTo>
                  <a:pt x="402691" y="213690"/>
                </a:lnTo>
                <a:lnTo>
                  <a:pt x="385940" y="262534"/>
                </a:lnTo>
                <a:lnTo>
                  <a:pt x="352069" y="320751"/>
                </a:lnTo>
                <a:lnTo>
                  <a:pt x="350126" y="323608"/>
                </a:lnTo>
                <a:lnTo>
                  <a:pt x="350850" y="327507"/>
                </a:lnTo>
                <a:lnTo>
                  <a:pt x="354558" y="330047"/>
                </a:lnTo>
                <a:lnTo>
                  <a:pt x="356463" y="330517"/>
                </a:lnTo>
                <a:lnTo>
                  <a:pt x="358724" y="330796"/>
                </a:lnTo>
                <a:lnTo>
                  <a:pt x="361035" y="329831"/>
                </a:lnTo>
                <a:lnTo>
                  <a:pt x="362419" y="327837"/>
                </a:lnTo>
                <a:lnTo>
                  <a:pt x="398132" y="265976"/>
                </a:lnTo>
                <a:lnTo>
                  <a:pt x="415467" y="213829"/>
                </a:lnTo>
                <a:lnTo>
                  <a:pt x="417753" y="17004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2" name="Google Shape;62;p2"/>
          <p:cNvSpPr/>
          <p:nvPr/>
        </p:nvSpPr>
        <p:spPr>
          <a:xfrm>
            <a:off x="6054267" y="4065307"/>
            <a:ext cx="104775" cy="125095"/>
          </a:xfrm>
          <a:custGeom>
            <a:rect b="b" l="l" r="r" t="t"/>
            <a:pathLst>
              <a:path extrusionOk="0" h="125095" w="104775">
                <a:moveTo>
                  <a:pt x="48260" y="96088"/>
                </a:moveTo>
                <a:lnTo>
                  <a:pt x="48171" y="95745"/>
                </a:lnTo>
                <a:lnTo>
                  <a:pt x="47942" y="95148"/>
                </a:lnTo>
                <a:lnTo>
                  <a:pt x="47840" y="94691"/>
                </a:lnTo>
                <a:lnTo>
                  <a:pt x="47523" y="94564"/>
                </a:lnTo>
                <a:lnTo>
                  <a:pt x="47205" y="94411"/>
                </a:lnTo>
                <a:lnTo>
                  <a:pt x="46824" y="94703"/>
                </a:lnTo>
                <a:lnTo>
                  <a:pt x="46228" y="94932"/>
                </a:lnTo>
                <a:lnTo>
                  <a:pt x="45935" y="95059"/>
                </a:lnTo>
                <a:lnTo>
                  <a:pt x="45796" y="95377"/>
                </a:lnTo>
                <a:lnTo>
                  <a:pt x="45643" y="95694"/>
                </a:lnTo>
                <a:lnTo>
                  <a:pt x="45834" y="95961"/>
                </a:lnTo>
                <a:lnTo>
                  <a:pt x="45961" y="96266"/>
                </a:lnTo>
                <a:lnTo>
                  <a:pt x="46062" y="96570"/>
                </a:lnTo>
                <a:lnTo>
                  <a:pt x="45986" y="97193"/>
                </a:lnTo>
                <a:lnTo>
                  <a:pt x="46609" y="97472"/>
                </a:lnTo>
                <a:lnTo>
                  <a:pt x="47066" y="97091"/>
                </a:lnTo>
                <a:lnTo>
                  <a:pt x="47650" y="96862"/>
                </a:lnTo>
                <a:lnTo>
                  <a:pt x="47980" y="96723"/>
                </a:lnTo>
                <a:lnTo>
                  <a:pt x="48260" y="96088"/>
                </a:lnTo>
                <a:close/>
              </a:path>
              <a:path extrusionOk="0" h="125095" w="104775">
                <a:moveTo>
                  <a:pt x="52666" y="91833"/>
                </a:moveTo>
                <a:lnTo>
                  <a:pt x="52171" y="91465"/>
                </a:lnTo>
                <a:lnTo>
                  <a:pt x="51904" y="91135"/>
                </a:lnTo>
                <a:lnTo>
                  <a:pt x="51663" y="90817"/>
                </a:lnTo>
                <a:lnTo>
                  <a:pt x="51384" y="90487"/>
                </a:lnTo>
                <a:lnTo>
                  <a:pt x="50939" y="90436"/>
                </a:lnTo>
                <a:lnTo>
                  <a:pt x="50495" y="90385"/>
                </a:lnTo>
                <a:lnTo>
                  <a:pt x="50215" y="90716"/>
                </a:lnTo>
                <a:lnTo>
                  <a:pt x="49580" y="91224"/>
                </a:lnTo>
                <a:lnTo>
                  <a:pt x="48755" y="91363"/>
                </a:lnTo>
                <a:lnTo>
                  <a:pt x="48704" y="91808"/>
                </a:lnTo>
                <a:lnTo>
                  <a:pt x="48641" y="92252"/>
                </a:lnTo>
                <a:lnTo>
                  <a:pt x="49288" y="92659"/>
                </a:lnTo>
                <a:lnTo>
                  <a:pt x="49555" y="92989"/>
                </a:lnTo>
                <a:lnTo>
                  <a:pt x="49809" y="93319"/>
                </a:lnTo>
                <a:lnTo>
                  <a:pt x="50101" y="93662"/>
                </a:lnTo>
                <a:lnTo>
                  <a:pt x="50990" y="93764"/>
                </a:lnTo>
                <a:lnTo>
                  <a:pt x="51371" y="93535"/>
                </a:lnTo>
                <a:lnTo>
                  <a:pt x="51714" y="93281"/>
                </a:lnTo>
                <a:lnTo>
                  <a:pt x="52031" y="93014"/>
                </a:lnTo>
                <a:lnTo>
                  <a:pt x="52552" y="92722"/>
                </a:lnTo>
                <a:lnTo>
                  <a:pt x="52616" y="92278"/>
                </a:lnTo>
                <a:lnTo>
                  <a:pt x="52666" y="91833"/>
                </a:lnTo>
                <a:close/>
              </a:path>
              <a:path extrusionOk="0" h="125095" w="104775">
                <a:moveTo>
                  <a:pt x="104508" y="31153"/>
                </a:moveTo>
                <a:lnTo>
                  <a:pt x="103466" y="27292"/>
                </a:lnTo>
                <a:lnTo>
                  <a:pt x="103174" y="27241"/>
                </a:lnTo>
                <a:lnTo>
                  <a:pt x="104330" y="25031"/>
                </a:lnTo>
                <a:lnTo>
                  <a:pt x="101879" y="20116"/>
                </a:lnTo>
                <a:lnTo>
                  <a:pt x="98094" y="19913"/>
                </a:lnTo>
                <a:lnTo>
                  <a:pt x="93281" y="18300"/>
                </a:lnTo>
                <a:lnTo>
                  <a:pt x="91846" y="17868"/>
                </a:lnTo>
                <a:lnTo>
                  <a:pt x="88963" y="15074"/>
                </a:lnTo>
                <a:lnTo>
                  <a:pt x="85864" y="10985"/>
                </a:lnTo>
                <a:lnTo>
                  <a:pt x="81457" y="11074"/>
                </a:lnTo>
                <a:lnTo>
                  <a:pt x="80454" y="9842"/>
                </a:lnTo>
                <a:lnTo>
                  <a:pt x="73342" y="10261"/>
                </a:lnTo>
                <a:lnTo>
                  <a:pt x="73177" y="10604"/>
                </a:lnTo>
                <a:lnTo>
                  <a:pt x="73571" y="9118"/>
                </a:lnTo>
                <a:lnTo>
                  <a:pt x="74066" y="6934"/>
                </a:lnTo>
                <a:lnTo>
                  <a:pt x="71831" y="3086"/>
                </a:lnTo>
                <a:lnTo>
                  <a:pt x="69735" y="2247"/>
                </a:lnTo>
                <a:lnTo>
                  <a:pt x="69481" y="2184"/>
                </a:lnTo>
                <a:lnTo>
                  <a:pt x="69481" y="53898"/>
                </a:lnTo>
                <a:lnTo>
                  <a:pt x="69380" y="54330"/>
                </a:lnTo>
                <a:lnTo>
                  <a:pt x="68630" y="57988"/>
                </a:lnTo>
                <a:lnTo>
                  <a:pt x="69278" y="59067"/>
                </a:lnTo>
                <a:lnTo>
                  <a:pt x="69075" y="59715"/>
                </a:lnTo>
                <a:lnTo>
                  <a:pt x="68859" y="60375"/>
                </a:lnTo>
                <a:lnTo>
                  <a:pt x="68681" y="60286"/>
                </a:lnTo>
                <a:lnTo>
                  <a:pt x="66560" y="59474"/>
                </a:lnTo>
                <a:lnTo>
                  <a:pt x="64325" y="60401"/>
                </a:lnTo>
                <a:lnTo>
                  <a:pt x="63728" y="60655"/>
                </a:lnTo>
                <a:lnTo>
                  <a:pt x="66243" y="58039"/>
                </a:lnTo>
                <a:lnTo>
                  <a:pt x="66890" y="57607"/>
                </a:lnTo>
                <a:lnTo>
                  <a:pt x="67881" y="57035"/>
                </a:lnTo>
                <a:lnTo>
                  <a:pt x="68224" y="55867"/>
                </a:lnTo>
                <a:lnTo>
                  <a:pt x="68567" y="54698"/>
                </a:lnTo>
                <a:lnTo>
                  <a:pt x="68414" y="54533"/>
                </a:lnTo>
                <a:lnTo>
                  <a:pt x="69481" y="53898"/>
                </a:lnTo>
                <a:lnTo>
                  <a:pt x="69481" y="2184"/>
                </a:lnTo>
                <a:lnTo>
                  <a:pt x="65760" y="1193"/>
                </a:lnTo>
                <a:lnTo>
                  <a:pt x="63017" y="0"/>
                </a:lnTo>
                <a:lnTo>
                  <a:pt x="59169" y="2222"/>
                </a:lnTo>
                <a:lnTo>
                  <a:pt x="59207" y="5295"/>
                </a:lnTo>
                <a:lnTo>
                  <a:pt x="58902" y="6413"/>
                </a:lnTo>
                <a:lnTo>
                  <a:pt x="56972" y="10579"/>
                </a:lnTo>
                <a:lnTo>
                  <a:pt x="52412" y="15278"/>
                </a:lnTo>
                <a:lnTo>
                  <a:pt x="50025" y="17932"/>
                </a:lnTo>
                <a:lnTo>
                  <a:pt x="50114" y="24993"/>
                </a:lnTo>
                <a:lnTo>
                  <a:pt x="48425" y="27190"/>
                </a:lnTo>
                <a:lnTo>
                  <a:pt x="44246" y="29883"/>
                </a:lnTo>
                <a:lnTo>
                  <a:pt x="42037" y="31432"/>
                </a:lnTo>
                <a:lnTo>
                  <a:pt x="40919" y="36664"/>
                </a:lnTo>
                <a:lnTo>
                  <a:pt x="42087" y="39116"/>
                </a:lnTo>
                <a:lnTo>
                  <a:pt x="44361" y="42646"/>
                </a:lnTo>
                <a:lnTo>
                  <a:pt x="43421" y="43649"/>
                </a:lnTo>
                <a:lnTo>
                  <a:pt x="41744" y="44183"/>
                </a:lnTo>
                <a:lnTo>
                  <a:pt x="41808" y="46101"/>
                </a:lnTo>
                <a:lnTo>
                  <a:pt x="43294" y="46761"/>
                </a:lnTo>
                <a:lnTo>
                  <a:pt x="44589" y="47967"/>
                </a:lnTo>
                <a:lnTo>
                  <a:pt x="45313" y="48602"/>
                </a:lnTo>
                <a:lnTo>
                  <a:pt x="47231" y="48539"/>
                </a:lnTo>
                <a:lnTo>
                  <a:pt x="47955" y="47929"/>
                </a:lnTo>
                <a:lnTo>
                  <a:pt x="48704" y="47129"/>
                </a:lnTo>
                <a:lnTo>
                  <a:pt x="51498" y="47726"/>
                </a:lnTo>
                <a:lnTo>
                  <a:pt x="52844" y="46202"/>
                </a:lnTo>
                <a:lnTo>
                  <a:pt x="53111" y="46418"/>
                </a:lnTo>
                <a:lnTo>
                  <a:pt x="53568" y="47218"/>
                </a:lnTo>
                <a:lnTo>
                  <a:pt x="51638" y="49212"/>
                </a:lnTo>
                <a:lnTo>
                  <a:pt x="52755" y="52247"/>
                </a:lnTo>
                <a:lnTo>
                  <a:pt x="52819" y="55765"/>
                </a:lnTo>
                <a:lnTo>
                  <a:pt x="52933" y="57658"/>
                </a:lnTo>
                <a:lnTo>
                  <a:pt x="55664" y="60299"/>
                </a:lnTo>
                <a:lnTo>
                  <a:pt x="57569" y="60490"/>
                </a:lnTo>
                <a:lnTo>
                  <a:pt x="61074" y="60426"/>
                </a:lnTo>
                <a:lnTo>
                  <a:pt x="63474" y="60756"/>
                </a:lnTo>
                <a:lnTo>
                  <a:pt x="62090" y="61328"/>
                </a:lnTo>
                <a:lnTo>
                  <a:pt x="61849" y="62738"/>
                </a:lnTo>
                <a:lnTo>
                  <a:pt x="59715" y="63868"/>
                </a:lnTo>
                <a:lnTo>
                  <a:pt x="56248" y="62738"/>
                </a:lnTo>
                <a:lnTo>
                  <a:pt x="54216" y="61404"/>
                </a:lnTo>
                <a:lnTo>
                  <a:pt x="54000" y="60299"/>
                </a:lnTo>
                <a:lnTo>
                  <a:pt x="50761" y="58813"/>
                </a:lnTo>
                <a:lnTo>
                  <a:pt x="50520" y="58978"/>
                </a:lnTo>
                <a:lnTo>
                  <a:pt x="48577" y="57746"/>
                </a:lnTo>
                <a:lnTo>
                  <a:pt x="45351" y="58407"/>
                </a:lnTo>
                <a:lnTo>
                  <a:pt x="43802" y="58737"/>
                </a:lnTo>
                <a:lnTo>
                  <a:pt x="43942" y="58585"/>
                </a:lnTo>
                <a:lnTo>
                  <a:pt x="45034" y="57226"/>
                </a:lnTo>
                <a:lnTo>
                  <a:pt x="45974" y="56362"/>
                </a:lnTo>
                <a:lnTo>
                  <a:pt x="45758" y="54483"/>
                </a:lnTo>
                <a:lnTo>
                  <a:pt x="44551" y="53975"/>
                </a:lnTo>
                <a:lnTo>
                  <a:pt x="43192" y="52895"/>
                </a:lnTo>
                <a:lnTo>
                  <a:pt x="42481" y="52362"/>
                </a:lnTo>
                <a:lnTo>
                  <a:pt x="41554" y="52463"/>
                </a:lnTo>
                <a:lnTo>
                  <a:pt x="40614" y="52578"/>
                </a:lnTo>
                <a:lnTo>
                  <a:pt x="40233" y="53390"/>
                </a:lnTo>
                <a:lnTo>
                  <a:pt x="39141" y="54762"/>
                </a:lnTo>
                <a:lnTo>
                  <a:pt x="38976" y="54838"/>
                </a:lnTo>
                <a:lnTo>
                  <a:pt x="37515" y="52692"/>
                </a:lnTo>
                <a:lnTo>
                  <a:pt x="35610" y="50152"/>
                </a:lnTo>
                <a:lnTo>
                  <a:pt x="33680" y="49796"/>
                </a:lnTo>
                <a:lnTo>
                  <a:pt x="33362" y="48983"/>
                </a:lnTo>
                <a:lnTo>
                  <a:pt x="30734" y="49263"/>
                </a:lnTo>
                <a:lnTo>
                  <a:pt x="29425" y="49009"/>
                </a:lnTo>
                <a:lnTo>
                  <a:pt x="26593" y="50482"/>
                </a:lnTo>
                <a:lnTo>
                  <a:pt x="21780" y="53809"/>
                </a:lnTo>
                <a:lnTo>
                  <a:pt x="17970" y="55651"/>
                </a:lnTo>
                <a:lnTo>
                  <a:pt x="17081" y="60439"/>
                </a:lnTo>
                <a:lnTo>
                  <a:pt x="16497" y="60452"/>
                </a:lnTo>
                <a:lnTo>
                  <a:pt x="11061" y="61315"/>
                </a:lnTo>
                <a:lnTo>
                  <a:pt x="7061" y="61341"/>
                </a:lnTo>
                <a:lnTo>
                  <a:pt x="3581" y="66141"/>
                </a:lnTo>
                <a:lnTo>
                  <a:pt x="5295" y="69875"/>
                </a:lnTo>
                <a:lnTo>
                  <a:pt x="5816" y="73215"/>
                </a:lnTo>
                <a:lnTo>
                  <a:pt x="3860" y="75476"/>
                </a:lnTo>
                <a:lnTo>
                  <a:pt x="0" y="78740"/>
                </a:lnTo>
                <a:lnTo>
                  <a:pt x="520" y="86220"/>
                </a:lnTo>
                <a:lnTo>
                  <a:pt x="5207" y="88430"/>
                </a:lnTo>
                <a:lnTo>
                  <a:pt x="10452" y="92989"/>
                </a:lnTo>
                <a:lnTo>
                  <a:pt x="11049" y="93497"/>
                </a:lnTo>
                <a:lnTo>
                  <a:pt x="10375" y="96342"/>
                </a:lnTo>
                <a:lnTo>
                  <a:pt x="14503" y="101193"/>
                </a:lnTo>
                <a:lnTo>
                  <a:pt x="18821" y="100355"/>
                </a:lnTo>
                <a:lnTo>
                  <a:pt x="22796" y="100685"/>
                </a:lnTo>
                <a:lnTo>
                  <a:pt x="23025" y="101473"/>
                </a:lnTo>
                <a:lnTo>
                  <a:pt x="24511" y="105105"/>
                </a:lnTo>
                <a:lnTo>
                  <a:pt x="25184" y="107873"/>
                </a:lnTo>
                <a:lnTo>
                  <a:pt x="27851" y="109004"/>
                </a:lnTo>
                <a:lnTo>
                  <a:pt x="28562" y="115620"/>
                </a:lnTo>
                <a:lnTo>
                  <a:pt x="30911" y="118008"/>
                </a:lnTo>
                <a:lnTo>
                  <a:pt x="35712" y="121818"/>
                </a:lnTo>
                <a:lnTo>
                  <a:pt x="38722" y="125082"/>
                </a:lnTo>
                <a:lnTo>
                  <a:pt x="45288" y="124345"/>
                </a:lnTo>
                <a:lnTo>
                  <a:pt x="47066" y="120129"/>
                </a:lnTo>
                <a:lnTo>
                  <a:pt x="50876" y="115341"/>
                </a:lnTo>
                <a:lnTo>
                  <a:pt x="52743" y="112864"/>
                </a:lnTo>
                <a:lnTo>
                  <a:pt x="52374" y="109588"/>
                </a:lnTo>
                <a:lnTo>
                  <a:pt x="51993" y="106299"/>
                </a:lnTo>
                <a:lnTo>
                  <a:pt x="49136" y="104927"/>
                </a:lnTo>
                <a:lnTo>
                  <a:pt x="44335" y="101117"/>
                </a:lnTo>
                <a:lnTo>
                  <a:pt x="42011" y="95516"/>
                </a:lnTo>
                <a:lnTo>
                  <a:pt x="35801" y="96215"/>
                </a:lnTo>
                <a:lnTo>
                  <a:pt x="36258" y="92354"/>
                </a:lnTo>
                <a:lnTo>
                  <a:pt x="34137" y="91478"/>
                </a:lnTo>
                <a:lnTo>
                  <a:pt x="37287" y="91020"/>
                </a:lnTo>
                <a:lnTo>
                  <a:pt x="37426" y="90690"/>
                </a:lnTo>
                <a:lnTo>
                  <a:pt x="39319" y="93319"/>
                </a:lnTo>
                <a:lnTo>
                  <a:pt x="46482" y="93408"/>
                </a:lnTo>
                <a:lnTo>
                  <a:pt x="48958" y="89115"/>
                </a:lnTo>
                <a:lnTo>
                  <a:pt x="51015" y="87109"/>
                </a:lnTo>
                <a:lnTo>
                  <a:pt x="52514" y="87642"/>
                </a:lnTo>
                <a:lnTo>
                  <a:pt x="53035" y="87934"/>
                </a:lnTo>
                <a:lnTo>
                  <a:pt x="53238" y="87896"/>
                </a:lnTo>
                <a:lnTo>
                  <a:pt x="54660" y="88392"/>
                </a:lnTo>
                <a:lnTo>
                  <a:pt x="56261" y="87134"/>
                </a:lnTo>
                <a:lnTo>
                  <a:pt x="58597" y="86017"/>
                </a:lnTo>
                <a:lnTo>
                  <a:pt x="58305" y="86944"/>
                </a:lnTo>
                <a:lnTo>
                  <a:pt x="56921" y="89039"/>
                </a:lnTo>
                <a:lnTo>
                  <a:pt x="56248" y="90106"/>
                </a:lnTo>
                <a:lnTo>
                  <a:pt x="56515" y="91427"/>
                </a:lnTo>
                <a:lnTo>
                  <a:pt x="56781" y="92748"/>
                </a:lnTo>
                <a:lnTo>
                  <a:pt x="58000" y="93205"/>
                </a:lnTo>
                <a:lnTo>
                  <a:pt x="60083" y="94589"/>
                </a:lnTo>
                <a:lnTo>
                  <a:pt x="61239" y="96786"/>
                </a:lnTo>
                <a:lnTo>
                  <a:pt x="63881" y="96240"/>
                </a:lnTo>
                <a:lnTo>
                  <a:pt x="64439" y="94018"/>
                </a:lnTo>
                <a:lnTo>
                  <a:pt x="65811" y="91935"/>
                </a:lnTo>
                <a:lnTo>
                  <a:pt x="66522" y="90766"/>
                </a:lnTo>
                <a:lnTo>
                  <a:pt x="65989" y="88125"/>
                </a:lnTo>
                <a:lnTo>
                  <a:pt x="64947" y="87236"/>
                </a:lnTo>
                <a:lnTo>
                  <a:pt x="62865" y="85864"/>
                </a:lnTo>
                <a:lnTo>
                  <a:pt x="62572" y="85610"/>
                </a:lnTo>
                <a:lnTo>
                  <a:pt x="63715" y="85674"/>
                </a:lnTo>
                <a:lnTo>
                  <a:pt x="65125" y="81673"/>
                </a:lnTo>
                <a:lnTo>
                  <a:pt x="67818" y="82461"/>
                </a:lnTo>
                <a:lnTo>
                  <a:pt x="68643" y="82689"/>
                </a:lnTo>
                <a:lnTo>
                  <a:pt x="68719" y="83261"/>
                </a:lnTo>
                <a:lnTo>
                  <a:pt x="69519" y="83693"/>
                </a:lnTo>
                <a:lnTo>
                  <a:pt x="70040" y="83362"/>
                </a:lnTo>
                <a:lnTo>
                  <a:pt x="70840" y="83134"/>
                </a:lnTo>
                <a:lnTo>
                  <a:pt x="71247" y="83007"/>
                </a:lnTo>
                <a:lnTo>
                  <a:pt x="71462" y="82613"/>
                </a:lnTo>
                <a:lnTo>
                  <a:pt x="71691" y="82219"/>
                </a:lnTo>
                <a:lnTo>
                  <a:pt x="71488" y="81876"/>
                </a:lnTo>
                <a:lnTo>
                  <a:pt x="74383" y="82550"/>
                </a:lnTo>
                <a:lnTo>
                  <a:pt x="77139" y="85051"/>
                </a:lnTo>
                <a:lnTo>
                  <a:pt x="80606" y="82931"/>
                </a:lnTo>
                <a:lnTo>
                  <a:pt x="80543" y="82346"/>
                </a:lnTo>
                <a:lnTo>
                  <a:pt x="82727" y="82346"/>
                </a:lnTo>
                <a:lnTo>
                  <a:pt x="85674" y="80035"/>
                </a:lnTo>
                <a:lnTo>
                  <a:pt x="90538" y="75158"/>
                </a:lnTo>
                <a:lnTo>
                  <a:pt x="94576" y="72212"/>
                </a:lnTo>
                <a:lnTo>
                  <a:pt x="94564" y="72047"/>
                </a:lnTo>
                <a:lnTo>
                  <a:pt x="94919" y="71843"/>
                </a:lnTo>
                <a:lnTo>
                  <a:pt x="97218" y="64516"/>
                </a:lnTo>
                <a:lnTo>
                  <a:pt x="95973" y="61239"/>
                </a:lnTo>
                <a:lnTo>
                  <a:pt x="96888" y="60210"/>
                </a:lnTo>
                <a:lnTo>
                  <a:pt x="97574" y="59207"/>
                </a:lnTo>
                <a:lnTo>
                  <a:pt x="98361" y="58724"/>
                </a:lnTo>
                <a:lnTo>
                  <a:pt x="100939" y="57048"/>
                </a:lnTo>
                <a:lnTo>
                  <a:pt x="101714" y="53860"/>
                </a:lnTo>
                <a:lnTo>
                  <a:pt x="102476" y="50673"/>
                </a:lnTo>
                <a:lnTo>
                  <a:pt x="100266" y="48425"/>
                </a:lnTo>
                <a:lnTo>
                  <a:pt x="97091" y="43230"/>
                </a:lnTo>
                <a:lnTo>
                  <a:pt x="97078" y="43053"/>
                </a:lnTo>
                <a:lnTo>
                  <a:pt x="98844" y="40957"/>
                </a:lnTo>
                <a:lnTo>
                  <a:pt x="104343" y="38874"/>
                </a:lnTo>
                <a:lnTo>
                  <a:pt x="103809" y="32512"/>
                </a:lnTo>
                <a:lnTo>
                  <a:pt x="102857" y="32156"/>
                </a:lnTo>
                <a:lnTo>
                  <a:pt x="104508" y="31153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" name="Google Shape;63;p2"/>
          <p:cNvSpPr/>
          <p:nvPr/>
        </p:nvSpPr>
        <p:spPr>
          <a:xfrm>
            <a:off x="5986755" y="4140555"/>
            <a:ext cx="120650" cy="109220"/>
          </a:xfrm>
          <a:custGeom>
            <a:rect b="b" l="l" r="r" t="t"/>
            <a:pathLst>
              <a:path extrusionOk="0" h="109220" w="120650">
                <a:moveTo>
                  <a:pt x="120256" y="37617"/>
                </a:moveTo>
                <a:lnTo>
                  <a:pt x="119888" y="34340"/>
                </a:lnTo>
                <a:lnTo>
                  <a:pt x="119507" y="31051"/>
                </a:lnTo>
                <a:lnTo>
                  <a:pt x="116649" y="29679"/>
                </a:lnTo>
                <a:lnTo>
                  <a:pt x="111848" y="25869"/>
                </a:lnTo>
                <a:lnTo>
                  <a:pt x="109524" y="20269"/>
                </a:lnTo>
                <a:lnTo>
                  <a:pt x="102958" y="21005"/>
                </a:lnTo>
                <a:lnTo>
                  <a:pt x="101549" y="25057"/>
                </a:lnTo>
                <a:lnTo>
                  <a:pt x="100850" y="24853"/>
                </a:lnTo>
                <a:lnTo>
                  <a:pt x="98742" y="26949"/>
                </a:lnTo>
                <a:lnTo>
                  <a:pt x="97523" y="27635"/>
                </a:lnTo>
                <a:lnTo>
                  <a:pt x="97358" y="25158"/>
                </a:lnTo>
                <a:lnTo>
                  <a:pt x="93014" y="23114"/>
                </a:lnTo>
                <a:lnTo>
                  <a:pt x="88138" y="18910"/>
                </a:lnTo>
                <a:lnTo>
                  <a:pt x="88417" y="18491"/>
                </a:lnTo>
                <a:lnTo>
                  <a:pt x="90119" y="16103"/>
                </a:lnTo>
                <a:lnTo>
                  <a:pt x="89687" y="13017"/>
                </a:lnTo>
                <a:lnTo>
                  <a:pt x="89255" y="9931"/>
                </a:lnTo>
                <a:lnTo>
                  <a:pt x="86512" y="8712"/>
                </a:lnTo>
                <a:lnTo>
                  <a:pt x="86296" y="8559"/>
                </a:lnTo>
                <a:lnTo>
                  <a:pt x="86296" y="53378"/>
                </a:lnTo>
                <a:lnTo>
                  <a:pt x="86182" y="55994"/>
                </a:lnTo>
                <a:lnTo>
                  <a:pt x="85191" y="57607"/>
                </a:lnTo>
                <a:lnTo>
                  <a:pt x="85064" y="56591"/>
                </a:lnTo>
                <a:lnTo>
                  <a:pt x="83883" y="56134"/>
                </a:lnTo>
                <a:lnTo>
                  <a:pt x="84645" y="54254"/>
                </a:lnTo>
                <a:lnTo>
                  <a:pt x="86296" y="53378"/>
                </a:lnTo>
                <a:lnTo>
                  <a:pt x="86296" y="8559"/>
                </a:lnTo>
                <a:lnTo>
                  <a:pt x="81889" y="5232"/>
                </a:lnTo>
                <a:lnTo>
                  <a:pt x="79540" y="0"/>
                </a:lnTo>
                <a:lnTo>
                  <a:pt x="73367" y="863"/>
                </a:lnTo>
                <a:lnTo>
                  <a:pt x="73279" y="1143"/>
                </a:lnTo>
                <a:lnTo>
                  <a:pt x="73279" y="70269"/>
                </a:lnTo>
                <a:lnTo>
                  <a:pt x="70446" y="71653"/>
                </a:lnTo>
                <a:lnTo>
                  <a:pt x="67640" y="71513"/>
                </a:lnTo>
                <a:lnTo>
                  <a:pt x="67983" y="71208"/>
                </a:lnTo>
                <a:lnTo>
                  <a:pt x="71170" y="69494"/>
                </a:lnTo>
                <a:lnTo>
                  <a:pt x="71170" y="68516"/>
                </a:lnTo>
                <a:lnTo>
                  <a:pt x="71716" y="68186"/>
                </a:lnTo>
                <a:lnTo>
                  <a:pt x="73279" y="70269"/>
                </a:lnTo>
                <a:lnTo>
                  <a:pt x="73279" y="1143"/>
                </a:lnTo>
                <a:lnTo>
                  <a:pt x="72669" y="3035"/>
                </a:lnTo>
                <a:lnTo>
                  <a:pt x="68503" y="3225"/>
                </a:lnTo>
                <a:lnTo>
                  <a:pt x="66700" y="7493"/>
                </a:lnTo>
                <a:lnTo>
                  <a:pt x="64300" y="10147"/>
                </a:lnTo>
                <a:lnTo>
                  <a:pt x="63119" y="10363"/>
                </a:lnTo>
                <a:lnTo>
                  <a:pt x="61683" y="10629"/>
                </a:lnTo>
                <a:lnTo>
                  <a:pt x="61163" y="11938"/>
                </a:lnTo>
                <a:lnTo>
                  <a:pt x="60375" y="13042"/>
                </a:lnTo>
                <a:lnTo>
                  <a:pt x="59613" y="14173"/>
                </a:lnTo>
                <a:lnTo>
                  <a:pt x="57188" y="15367"/>
                </a:lnTo>
                <a:lnTo>
                  <a:pt x="57708" y="18249"/>
                </a:lnTo>
                <a:lnTo>
                  <a:pt x="59220" y="18669"/>
                </a:lnTo>
                <a:lnTo>
                  <a:pt x="57061" y="20967"/>
                </a:lnTo>
                <a:lnTo>
                  <a:pt x="57492" y="22415"/>
                </a:lnTo>
                <a:lnTo>
                  <a:pt x="56476" y="22009"/>
                </a:lnTo>
                <a:lnTo>
                  <a:pt x="56248" y="21767"/>
                </a:lnTo>
                <a:lnTo>
                  <a:pt x="56248" y="59791"/>
                </a:lnTo>
                <a:lnTo>
                  <a:pt x="53378" y="60528"/>
                </a:lnTo>
                <a:lnTo>
                  <a:pt x="53467" y="60375"/>
                </a:lnTo>
                <a:lnTo>
                  <a:pt x="53124" y="59055"/>
                </a:lnTo>
                <a:lnTo>
                  <a:pt x="52806" y="57886"/>
                </a:lnTo>
                <a:lnTo>
                  <a:pt x="53162" y="57937"/>
                </a:lnTo>
                <a:lnTo>
                  <a:pt x="54610" y="57988"/>
                </a:lnTo>
                <a:lnTo>
                  <a:pt x="55600" y="59080"/>
                </a:lnTo>
                <a:lnTo>
                  <a:pt x="56248" y="59791"/>
                </a:lnTo>
                <a:lnTo>
                  <a:pt x="56248" y="21767"/>
                </a:lnTo>
                <a:lnTo>
                  <a:pt x="55930" y="21412"/>
                </a:lnTo>
                <a:lnTo>
                  <a:pt x="53073" y="17183"/>
                </a:lnTo>
                <a:lnTo>
                  <a:pt x="51828" y="17145"/>
                </a:lnTo>
                <a:lnTo>
                  <a:pt x="51828" y="57454"/>
                </a:lnTo>
                <a:lnTo>
                  <a:pt x="51511" y="57353"/>
                </a:lnTo>
                <a:lnTo>
                  <a:pt x="51003" y="57073"/>
                </a:lnTo>
                <a:lnTo>
                  <a:pt x="51003" y="65544"/>
                </a:lnTo>
                <a:lnTo>
                  <a:pt x="50939" y="65887"/>
                </a:lnTo>
                <a:lnTo>
                  <a:pt x="50114" y="65798"/>
                </a:lnTo>
                <a:lnTo>
                  <a:pt x="51003" y="65544"/>
                </a:lnTo>
                <a:lnTo>
                  <a:pt x="51003" y="57073"/>
                </a:lnTo>
                <a:lnTo>
                  <a:pt x="50876" y="56997"/>
                </a:lnTo>
                <a:lnTo>
                  <a:pt x="50990" y="56870"/>
                </a:lnTo>
                <a:lnTo>
                  <a:pt x="51384" y="56984"/>
                </a:lnTo>
                <a:lnTo>
                  <a:pt x="51828" y="57454"/>
                </a:lnTo>
                <a:lnTo>
                  <a:pt x="51828" y="17145"/>
                </a:lnTo>
                <a:lnTo>
                  <a:pt x="45478" y="16891"/>
                </a:lnTo>
                <a:lnTo>
                  <a:pt x="43370" y="20332"/>
                </a:lnTo>
                <a:lnTo>
                  <a:pt x="43370" y="88671"/>
                </a:lnTo>
                <a:lnTo>
                  <a:pt x="42456" y="88074"/>
                </a:lnTo>
                <a:lnTo>
                  <a:pt x="40373" y="85890"/>
                </a:lnTo>
                <a:lnTo>
                  <a:pt x="39090" y="81064"/>
                </a:lnTo>
                <a:lnTo>
                  <a:pt x="39331" y="81267"/>
                </a:lnTo>
                <a:lnTo>
                  <a:pt x="39751" y="81165"/>
                </a:lnTo>
                <a:lnTo>
                  <a:pt x="40093" y="81102"/>
                </a:lnTo>
                <a:lnTo>
                  <a:pt x="41198" y="82651"/>
                </a:lnTo>
                <a:lnTo>
                  <a:pt x="42710" y="86931"/>
                </a:lnTo>
                <a:lnTo>
                  <a:pt x="43370" y="88671"/>
                </a:lnTo>
                <a:lnTo>
                  <a:pt x="43370" y="20332"/>
                </a:lnTo>
                <a:lnTo>
                  <a:pt x="43256" y="20510"/>
                </a:lnTo>
                <a:lnTo>
                  <a:pt x="43256" y="67297"/>
                </a:lnTo>
                <a:lnTo>
                  <a:pt x="42621" y="68859"/>
                </a:lnTo>
                <a:lnTo>
                  <a:pt x="42621" y="73012"/>
                </a:lnTo>
                <a:lnTo>
                  <a:pt x="41859" y="74129"/>
                </a:lnTo>
                <a:lnTo>
                  <a:pt x="41706" y="74142"/>
                </a:lnTo>
                <a:lnTo>
                  <a:pt x="41008" y="74218"/>
                </a:lnTo>
                <a:lnTo>
                  <a:pt x="40703" y="74828"/>
                </a:lnTo>
                <a:lnTo>
                  <a:pt x="40538" y="75031"/>
                </a:lnTo>
                <a:lnTo>
                  <a:pt x="40817" y="73075"/>
                </a:lnTo>
                <a:lnTo>
                  <a:pt x="41402" y="72263"/>
                </a:lnTo>
                <a:lnTo>
                  <a:pt x="41706" y="72961"/>
                </a:lnTo>
                <a:lnTo>
                  <a:pt x="42621" y="73012"/>
                </a:lnTo>
                <a:lnTo>
                  <a:pt x="42621" y="68859"/>
                </a:lnTo>
                <a:lnTo>
                  <a:pt x="41478" y="69850"/>
                </a:lnTo>
                <a:lnTo>
                  <a:pt x="41313" y="69557"/>
                </a:lnTo>
                <a:lnTo>
                  <a:pt x="41338" y="69405"/>
                </a:lnTo>
                <a:lnTo>
                  <a:pt x="42976" y="67208"/>
                </a:lnTo>
                <a:lnTo>
                  <a:pt x="43230" y="67284"/>
                </a:lnTo>
                <a:lnTo>
                  <a:pt x="43256" y="20510"/>
                </a:lnTo>
                <a:lnTo>
                  <a:pt x="42722" y="21374"/>
                </a:lnTo>
                <a:lnTo>
                  <a:pt x="37579" y="26149"/>
                </a:lnTo>
                <a:lnTo>
                  <a:pt x="35026" y="28638"/>
                </a:lnTo>
                <a:lnTo>
                  <a:pt x="34886" y="32423"/>
                </a:lnTo>
                <a:lnTo>
                  <a:pt x="34798" y="34620"/>
                </a:lnTo>
                <a:lnTo>
                  <a:pt x="32194" y="34747"/>
                </a:lnTo>
                <a:lnTo>
                  <a:pt x="30873" y="33185"/>
                </a:lnTo>
                <a:lnTo>
                  <a:pt x="26746" y="35039"/>
                </a:lnTo>
                <a:lnTo>
                  <a:pt x="26657" y="38900"/>
                </a:lnTo>
                <a:lnTo>
                  <a:pt x="25171" y="42824"/>
                </a:lnTo>
                <a:lnTo>
                  <a:pt x="24447" y="44983"/>
                </a:lnTo>
                <a:lnTo>
                  <a:pt x="26301" y="49110"/>
                </a:lnTo>
                <a:lnTo>
                  <a:pt x="28333" y="50165"/>
                </a:lnTo>
                <a:lnTo>
                  <a:pt x="28511" y="50241"/>
                </a:lnTo>
                <a:lnTo>
                  <a:pt x="28257" y="50952"/>
                </a:lnTo>
                <a:lnTo>
                  <a:pt x="27393" y="54749"/>
                </a:lnTo>
                <a:lnTo>
                  <a:pt x="27127" y="54610"/>
                </a:lnTo>
                <a:lnTo>
                  <a:pt x="25577" y="53238"/>
                </a:lnTo>
                <a:lnTo>
                  <a:pt x="24790" y="52578"/>
                </a:lnTo>
                <a:lnTo>
                  <a:pt x="23685" y="52641"/>
                </a:lnTo>
                <a:lnTo>
                  <a:pt x="22567" y="52705"/>
                </a:lnTo>
                <a:lnTo>
                  <a:pt x="22059" y="53644"/>
                </a:lnTo>
                <a:lnTo>
                  <a:pt x="20701" y="55181"/>
                </a:lnTo>
                <a:lnTo>
                  <a:pt x="18770" y="55854"/>
                </a:lnTo>
                <a:lnTo>
                  <a:pt x="18897" y="58077"/>
                </a:lnTo>
                <a:lnTo>
                  <a:pt x="19126" y="58178"/>
                </a:lnTo>
                <a:lnTo>
                  <a:pt x="17348" y="60667"/>
                </a:lnTo>
                <a:lnTo>
                  <a:pt x="17526" y="61087"/>
                </a:lnTo>
                <a:lnTo>
                  <a:pt x="13296" y="59334"/>
                </a:lnTo>
                <a:lnTo>
                  <a:pt x="10972" y="58445"/>
                </a:lnTo>
                <a:lnTo>
                  <a:pt x="8534" y="59461"/>
                </a:lnTo>
                <a:lnTo>
                  <a:pt x="6083" y="60477"/>
                </a:lnTo>
                <a:lnTo>
                  <a:pt x="5664" y="62992"/>
                </a:lnTo>
                <a:lnTo>
                  <a:pt x="3797" y="67525"/>
                </a:lnTo>
                <a:lnTo>
                  <a:pt x="0" y="70573"/>
                </a:lnTo>
                <a:lnTo>
                  <a:pt x="2032" y="75463"/>
                </a:lnTo>
                <a:lnTo>
                  <a:pt x="6553" y="75704"/>
                </a:lnTo>
                <a:lnTo>
                  <a:pt x="9779" y="77050"/>
                </a:lnTo>
                <a:lnTo>
                  <a:pt x="9715" y="77571"/>
                </a:lnTo>
                <a:lnTo>
                  <a:pt x="10845" y="78308"/>
                </a:lnTo>
                <a:lnTo>
                  <a:pt x="12776" y="84378"/>
                </a:lnTo>
                <a:lnTo>
                  <a:pt x="13525" y="89154"/>
                </a:lnTo>
                <a:lnTo>
                  <a:pt x="19875" y="92443"/>
                </a:lnTo>
                <a:lnTo>
                  <a:pt x="24015" y="89725"/>
                </a:lnTo>
                <a:lnTo>
                  <a:pt x="24828" y="89471"/>
                </a:lnTo>
                <a:lnTo>
                  <a:pt x="22809" y="91554"/>
                </a:lnTo>
                <a:lnTo>
                  <a:pt x="22656" y="98209"/>
                </a:lnTo>
                <a:lnTo>
                  <a:pt x="24688" y="100901"/>
                </a:lnTo>
                <a:lnTo>
                  <a:pt x="28956" y="105346"/>
                </a:lnTo>
                <a:lnTo>
                  <a:pt x="31521" y="109016"/>
                </a:lnTo>
                <a:lnTo>
                  <a:pt x="38163" y="109169"/>
                </a:lnTo>
                <a:lnTo>
                  <a:pt x="40513" y="105206"/>
                </a:lnTo>
                <a:lnTo>
                  <a:pt x="44958" y="100952"/>
                </a:lnTo>
                <a:lnTo>
                  <a:pt x="47155" y="98742"/>
                </a:lnTo>
                <a:lnTo>
                  <a:pt x="47231" y="95415"/>
                </a:lnTo>
                <a:lnTo>
                  <a:pt x="47307" y="92087"/>
                </a:lnTo>
                <a:lnTo>
                  <a:pt x="44640" y="90335"/>
                </a:lnTo>
                <a:lnTo>
                  <a:pt x="43688" y="89357"/>
                </a:lnTo>
                <a:lnTo>
                  <a:pt x="43637" y="89128"/>
                </a:lnTo>
                <a:lnTo>
                  <a:pt x="45745" y="90119"/>
                </a:lnTo>
                <a:lnTo>
                  <a:pt x="47307" y="90868"/>
                </a:lnTo>
                <a:lnTo>
                  <a:pt x="47828" y="92011"/>
                </a:lnTo>
                <a:lnTo>
                  <a:pt x="48691" y="93738"/>
                </a:lnTo>
                <a:lnTo>
                  <a:pt x="52260" y="95084"/>
                </a:lnTo>
                <a:lnTo>
                  <a:pt x="54114" y="94513"/>
                </a:lnTo>
                <a:lnTo>
                  <a:pt x="57340" y="93052"/>
                </a:lnTo>
                <a:lnTo>
                  <a:pt x="59829" y="92367"/>
                </a:lnTo>
                <a:lnTo>
                  <a:pt x="61175" y="88798"/>
                </a:lnTo>
                <a:lnTo>
                  <a:pt x="59664" y="87007"/>
                </a:lnTo>
                <a:lnTo>
                  <a:pt x="60769" y="84696"/>
                </a:lnTo>
                <a:lnTo>
                  <a:pt x="58140" y="81445"/>
                </a:lnTo>
                <a:lnTo>
                  <a:pt x="56616" y="77165"/>
                </a:lnTo>
                <a:lnTo>
                  <a:pt x="55702" y="74879"/>
                </a:lnTo>
                <a:lnTo>
                  <a:pt x="55435" y="74764"/>
                </a:lnTo>
                <a:lnTo>
                  <a:pt x="57518" y="75120"/>
                </a:lnTo>
                <a:lnTo>
                  <a:pt x="59537" y="75399"/>
                </a:lnTo>
                <a:lnTo>
                  <a:pt x="62814" y="73126"/>
                </a:lnTo>
                <a:lnTo>
                  <a:pt x="65201" y="73266"/>
                </a:lnTo>
                <a:lnTo>
                  <a:pt x="66725" y="72224"/>
                </a:lnTo>
                <a:lnTo>
                  <a:pt x="65786" y="75031"/>
                </a:lnTo>
                <a:lnTo>
                  <a:pt x="68072" y="77279"/>
                </a:lnTo>
                <a:lnTo>
                  <a:pt x="69608" y="80403"/>
                </a:lnTo>
                <a:lnTo>
                  <a:pt x="70497" y="82054"/>
                </a:lnTo>
                <a:lnTo>
                  <a:pt x="74053" y="83273"/>
                </a:lnTo>
                <a:lnTo>
                  <a:pt x="75844" y="82638"/>
                </a:lnTo>
                <a:lnTo>
                  <a:pt x="78968" y="81114"/>
                </a:lnTo>
                <a:lnTo>
                  <a:pt x="81381" y="80352"/>
                </a:lnTo>
                <a:lnTo>
                  <a:pt x="82588" y="76809"/>
                </a:lnTo>
                <a:lnTo>
                  <a:pt x="80860" y="74866"/>
                </a:lnTo>
                <a:lnTo>
                  <a:pt x="79324" y="71742"/>
                </a:lnTo>
                <a:lnTo>
                  <a:pt x="78524" y="70192"/>
                </a:lnTo>
                <a:lnTo>
                  <a:pt x="77508" y="69850"/>
                </a:lnTo>
                <a:lnTo>
                  <a:pt x="80340" y="68783"/>
                </a:lnTo>
                <a:lnTo>
                  <a:pt x="80695" y="64579"/>
                </a:lnTo>
                <a:lnTo>
                  <a:pt x="81508" y="64490"/>
                </a:lnTo>
                <a:lnTo>
                  <a:pt x="82677" y="64325"/>
                </a:lnTo>
                <a:lnTo>
                  <a:pt x="84137" y="62534"/>
                </a:lnTo>
                <a:lnTo>
                  <a:pt x="84162" y="61366"/>
                </a:lnTo>
                <a:lnTo>
                  <a:pt x="84061" y="60439"/>
                </a:lnTo>
                <a:lnTo>
                  <a:pt x="84162" y="60312"/>
                </a:lnTo>
                <a:lnTo>
                  <a:pt x="84975" y="59524"/>
                </a:lnTo>
                <a:lnTo>
                  <a:pt x="86893" y="61633"/>
                </a:lnTo>
                <a:lnTo>
                  <a:pt x="89928" y="60731"/>
                </a:lnTo>
                <a:lnTo>
                  <a:pt x="93357" y="60896"/>
                </a:lnTo>
                <a:lnTo>
                  <a:pt x="95224" y="60909"/>
                </a:lnTo>
                <a:lnTo>
                  <a:pt x="97028" y="59270"/>
                </a:lnTo>
                <a:lnTo>
                  <a:pt x="97294" y="59359"/>
                </a:lnTo>
                <a:lnTo>
                  <a:pt x="99275" y="57721"/>
                </a:lnTo>
                <a:lnTo>
                  <a:pt x="102438" y="56324"/>
                </a:lnTo>
                <a:lnTo>
                  <a:pt x="104013" y="55587"/>
                </a:lnTo>
                <a:lnTo>
                  <a:pt x="104127" y="55295"/>
                </a:lnTo>
                <a:lnTo>
                  <a:pt x="107251" y="55257"/>
                </a:lnTo>
                <a:lnTo>
                  <a:pt x="108826" y="52374"/>
                </a:lnTo>
                <a:lnTo>
                  <a:pt x="110121" y="51054"/>
                </a:lnTo>
                <a:lnTo>
                  <a:pt x="113499" y="49250"/>
                </a:lnTo>
                <a:lnTo>
                  <a:pt x="116128" y="48323"/>
                </a:lnTo>
                <a:lnTo>
                  <a:pt x="117309" y="44373"/>
                </a:lnTo>
                <a:lnTo>
                  <a:pt x="116027" y="43053"/>
                </a:lnTo>
                <a:lnTo>
                  <a:pt x="118389" y="40093"/>
                </a:lnTo>
                <a:lnTo>
                  <a:pt x="120256" y="37617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4" name="Google Shape;64;p2"/>
          <p:cNvSpPr/>
          <p:nvPr/>
        </p:nvSpPr>
        <p:spPr>
          <a:xfrm>
            <a:off x="5918073" y="4202213"/>
            <a:ext cx="104775" cy="104775"/>
          </a:xfrm>
          <a:custGeom>
            <a:rect b="b" l="l" r="r" t="t"/>
            <a:pathLst>
              <a:path extrusionOk="0" h="104775" w="104775">
                <a:moveTo>
                  <a:pt x="99136" y="41376"/>
                </a:moveTo>
                <a:lnTo>
                  <a:pt x="96481" y="39116"/>
                </a:lnTo>
                <a:lnTo>
                  <a:pt x="95834" y="39408"/>
                </a:lnTo>
                <a:lnTo>
                  <a:pt x="96850" y="36766"/>
                </a:lnTo>
                <a:lnTo>
                  <a:pt x="95567" y="35229"/>
                </a:lnTo>
                <a:lnTo>
                  <a:pt x="95377" y="34455"/>
                </a:lnTo>
                <a:lnTo>
                  <a:pt x="95631" y="31559"/>
                </a:lnTo>
                <a:lnTo>
                  <a:pt x="95719" y="29984"/>
                </a:lnTo>
                <a:lnTo>
                  <a:pt x="93713" y="27584"/>
                </a:lnTo>
                <a:lnTo>
                  <a:pt x="92837" y="27393"/>
                </a:lnTo>
                <a:lnTo>
                  <a:pt x="92748" y="26771"/>
                </a:lnTo>
                <a:lnTo>
                  <a:pt x="93319" y="22402"/>
                </a:lnTo>
                <a:lnTo>
                  <a:pt x="93548" y="20180"/>
                </a:lnTo>
                <a:lnTo>
                  <a:pt x="92100" y="18300"/>
                </a:lnTo>
                <a:lnTo>
                  <a:pt x="90652" y="16421"/>
                </a:lnTo>
                <a:lnTo>
                  <a:pt x="90119" y="16484"/>
                </a:lnTo>
                <a:lnTo>
                  <a:pt x="90335" y="14732"/>
                </a:lnTo>
                <a:lnTo>
                  <a:pt x="88861" y="13627"/>
                </a:lnTo>
                <a:lnTo>
                  <a:pt x="87350" y="11684"/>
                </a:lnTo>
                <a:lnTo>
                  <a:pt x="86766" y="10985"/>
                </a:lnTo>
                <a:lnTo>
                  <a:pt x="86766" y="48399"/>
                </a:lnTo>
                <a:lnTo>
                  <a:pt x="86601" y="50673"/>
                </a:lnTo>
                <a:lnTo>
                  <a:pt x="86042" y="51193"/>
                </a:lnTo>
                <a:lnTo>
                  <a:pt x="82537" y="53022"/>
                </a:lnTo>
                <a:lnTo>
                  <a:pt x="82384" y="51117"/>
                </a:lnTo>
                <a:lnTo>
                  <a:pt x="79552" y="50038"/>
                </a:lnTo>
                <a:lnTo>
                  <a:pt x="77089" y="47967"/>
                </a:lnTo>
                <a:lnTo>
                  <a:pt x="77965" y="46685"/>
                </a:lnTo>
                <a:lnTo>
                  <a:pt x="80264" y="47320"/>
                </a:lnTo>
                <a:lnTo>
                  <a:pt x="83108" y="46139"/>
                </a:lnTo>
                <a:lnTo>
                  <a:pt x="86550" y="44196"/>
                </a:lnTo>
                <a:lnTo>
                  <a:pt x="86512" y="45186"/>
                </a:lnTo>
                <a:lnTo>
                  <a:pt x="86766" y="48399"/>
                </a:lnTo>
                <a:lnTo>
                  <a:pt x="86766" y="10985"/>
                </a:lnTo>
                <a:lnTo>
                  <a:pt x="86550" y="10718"/>
                </a:lnTo>
                <a:lnTo>
                  <a:pt x="85229" y="10553"/>
                </a:lnTo>
                <a:lnTo>
                  <a:pt x="83908" y="10388"/>
                </a:lnTo>
                <a:lnTo>
                  <a:pt x="83108" y="11379"/>
                </a:lnTo>
                <a:lnTo>
                  <a:pt x="81153" y="12903"/>
                </a:lnTo>
                <a:lnTo>
                  <a:pt x="78727" y="13271"/>
                </a:lnTo>
                <a:lnTo>
                  <a:pt x="78574" y="14592"/>
                </a:lnTo>
                <a:lnTo>
                  <a:pt x="78511" y="14998"/>
                </a:lnTo>
                <a:lnTo>
                  <a:pt x="76720" y="16383"/>
                </a:lnTo>
                <a:lnTo>
                  <a:pt x="77558" y="20358"/>
                </a:lnTo>
                <a:lnTo>
                  <a:pt x="77228" y="22898"/>
                </a:lnTo>
                <a:lnTo>
                  <a:pt x="76454" y="23025"/>
                </a:lnTo>
                <a:lnTo>
                  <a:pt x="73888" y="22872"/>
                </a:lnTo>
                <a:lnTo>
                  <a:pt x="73888" y="46977"/>
                </a:lnTo>
                <a:lnTo>
                  <a:pt x="72110" y="47129"/>
                </a:lnTo>
                <a:lnTo>
                  <a:pt x="70802" y="48348"/>
                </a:lnTo>
                <a:lnTo>
                  <a:pt x="68694" y="50863"/>
                </a:lnTo>
                <a:lnTo>
                  <a:pt x="68110" y="51371"/>
                </a:lnTo>
                <a:lnTo>
                  <a:pt x="66852" y="51320"/>
                </a:lnTo>
                <a:lnTo>
                  <a:pt x="66128" y="49669"/>
                </a:lnTo>
                <a:lnTo>
                  <a:pt x="62014" y="48818"/>
                </a:lnTo>
                <a:lnTo>
                  <a:pt x="61747" y="49123"/>
                </a:lnTo>
                <a:lnTo>
                  <a:pt x="61048" y="48361"/>
                </a:lnTo>
                <a:lnTo>
                  <a:pt x="60299" y="47548"/>
                </a:lnTo>
                <a:lnTo>
                  <a:pt x="59258" y="47739"/>
                </a:lnTo>
                <a:lnTo>
                  <a:pt x="57238" y="47663"/>
                </a:lnTo>
                <a:lnTo>
                  <a:pt x="55499" y="46609"/>
                </a:lnTo>
                <a:lnTo>
                  <a:pt x="53898" y="48094"/>
                </a:lnTo>
                <a:lnTo>
                  <a:pt x="54279" y="49428"/>
                </a:lnTo>
                <a:lnTo>
                  <a:pt x="53962" y="49466"/>
                </a:lnTo>
                <a:lnTo>
                  <a:pt x="53035" y="49364"/>
                </a:lnTo>
                <a:lnTo>
                  <a:pt x="52806" y="48844"/>
                </a:lnTo>
                <a:lnTo>
                  <a:pt x="51435" y="45834"/>
                </a:lnTo>
                <a:lnTo>
                  <a:pt x="48437" y="45427"/>
                </a:lnTo>
                <a:lnTo>
                  <a:pt x="47129" y="44627"/>
                </a:lnTo>
                <a:lnTo>
                  <a:pt x="46786" y="44856"/>
                </a:lnTo>
                <a:lnTo>
                  <a:pt x="44462" y="43992"/>
                </a:lnTo>
                <a:lnTo>
                  <a:pt x="44462" y="84759"/>
                </a:lnTo>
                <a:lnTo>
                  <a:pt x="44157" y="84632"/>
                </a:lnTo>
                <a:lnTo>
                  <a:pt x="43891" y="84277"/>
                </a:lnTo>
                <a:lnTo>
                  <a:pt x="42951" y="82575"/>
                </a:lnTo>
                <a:lnTo>
                  <a:pt x="44462" y="84759"/>
                </a:lnTo>
                <a:lnTo>
                  <a:pt x="44462" y="43992"/>
                </a:lnTo>
                <a:lnTo>
                  <a:pt x="43776" y="43738"/>
                </a:lnTo>
                <a:lnTo>
                  <a:pt x="43776" y="67398"/>
                </a:lnTo>
                <a:lnTo>
                  <a:pt x="43624" y="68008"/>
                </a:lnTo>
                <a:lnTo>
                  <a:pt x="42367" y="68300"/>
                </a:lnTo>
                <a:lnTo>
                  <a:pt x="42024" y="69126"/>
                </a:lnTo>
                <a:lnTo>
                  <a:pt x="42024" y="81089"/>
                </a:lnTo>
                <a:lnTo>
                  <a:pt x="38493" y="80619"/>
                </a:lnTo>
                <a:lnTo>
                  <a:pt x="36029" y="78854"/>
                </a:lnTo>
                <a:lnTo>
                  <a:pt x="32829" y="79311"/>
                </a:lnTo>
                <a:lnTo>
                  <a:pt x="32842" y="78994"/>
                </a:lnTo>
                <a:lnTo>
                  <a:pt x="32499" y="75768"/>
                </a:lnTo>
                <a:lnTo>
                  <a:pt x="32918" y="75311"/>
                </a:lnTo>
                <a:lnTo>
                  <a:pt x="34061" y="73710"/>
                </a:lnTo>
                <a:lnTo>
                  <a:pt x="36842" y="73761"/>
                </a:lnTo>
                <a:lnTo>
                  <a:pt x="36563" y="74472"/>
                </a:lnTo>
                <a:lnTo>
                  <a:pt x="35941" y="75501"/>
                </a:lnTo>
                <a:lnTo>
                  <a:pt x="36639" y="77127"/>
                </a:lnTo>
                <a:lnTo>
                  <a:pt x="37858" y="77266"/>
                </a:lnTo>
                <a:lnTo>
                  <a:pt x="39370" y="77876"/>
                </a:lnTo>
                <a:lnTo>
                  <a:pt x="40157" y="78168"/>
                </a:lnTo>
                <a:lnTo>
                  <a:pt x="40563" y="78003"/>
                </a:lnTo>
                <a:lnTo>
                  <a:pt x="40525" y="78219"/>
                </a:lnTo>
                <a:lnTo>
                  <a:pt x="42024" y="81089"/>
                </a:lnTo>
                <a:lnTo>
                  <a:pt x="42024" y="69126"/>
                </a:lnTo>
                <a:lnTo>
                  <a:pt x="40779" y="72085"/>
                </a:lnTo>
                <a:lnTo>
                  <a:pt x="40081" y="71780"/>
                </a:lnTo>
                <a:lnTo>
                  <a:pt x="39751" y="71678"/>
                </a:lnTo>
                <a:lnTo>
                  <a:pt x="42710" y="67792"/>
                </a:lnTo>
                <a:lnTo>
                  <a:pt x="42557" y="67475"/>
                </a:lnTo>
                <a:lnTo>
                  <a:pt x="42697" y="67322"/>
                </a:lnTo>
                <a:lnTo>
                  <a:pt x="43383" y="67170"/>
                </a:lnTo>
                <a:lnTo>
                  <a:pt x="43776" y="67398"/>
                </a:lnTo>
                <a:lnTo>
                  <a:pt x="43776" y="43738"/>
                </a:lnTo>
                <a:lnTo>
                  <a:pt x="42519" y="43268"/>
                </a:lnTo>
                <a:lnTo>
                  <a:pt x="42329" y="43053"/>
                </a:lnTo>
                <a:lnTo>
                  <a:pt x="43243" y="42113"/>
                </a:lnTo>
                <a:lnTo>
                  <a:pt x="43497" y="41833"/>
                </a:lnTo>
                <a:lnTo>
                  <a:pt x="43815" y="41973"/>
                </a:lnTo>
                <a:lnTo>
                  <a:pt x="44246" y="41694"/>
                </a:lnTo>
                <a:lnTo>
                  <a:pt x="45186" y="41363"/>
                </a:lnTo>
                <a:lnTo>
                  <a:pt x="46177" y="41529"/>
                </a:lnTo>
                <a:lnTo>
                  <a:pt x="46393" y="41046"/>
                </a:lnTo>
                <a:lnTo>
                  <a:pt x="46634" y="40551"/>
                </a:lnTo>
                <a:lnTo>
                  <a:pt x="46062" y="39839"/>
                </a:lnTo>
                <a:lnTo>
                  <a:pt x="45885" y="39370"/>
                </a:lnTo>
                <a:lnTo>
                  <a:pt x="45720" y="38900"/>
                </a:lnTo>
                <a:lnTo>
                  <a:pt x="45529" y="38392"/>
                </a:lnTo>
                <a:lnTo>
                  <a:pt x="44551" y="37934"/>
                </a:lnTo>
                <a:lnTo>
                  <a:pt x="44018" y="38049"/>
                </a:lnTo>
                <a:lnTo>
                  <a:pt x="43065" y="38379"/>
                </a:lnTo>
                <a:lnTo>
                  <a:pt x="42760" y="38442"/>
                </a:lnTo>
                <a:lnTo>
                  <a:pt x="41694" y="37426"/>
                </a:lnTo>
                <a:lnTo>
                  <a:pt x="43395" y="36588"/>
                </a:lnTo>
                <a:lnTo>
                  <a:pt x="46456" y="37592"/>
                </a:lnTo>
                <a:lnTo>
                  <a:pt x="46634" y="38061"/>
                </a:lnTo>
                <a:lnTo>
                  <a:pt x="46951" y="39751"/>
                </a:lnTo>
                <a:lnTo>
                  <a:pt x="49263" y="40830"/>
                </a:lnTo>
                <a:lnTo>
                  <a:pt x="50698" y="39814"/>
                </a:lnTo>
                <a:lnTo>
                  <a:pt x="52031" y="39344"/>
                </a:lnTo>
                <a:lnTo>
                  <a:pt x="52006" y="39585"/>
                </a:lnTo>
                <a:lnTo>
                  <a:pt x="51904" y="39827"/>
                </a:lnTo>
                <a:lnTo>
                  <a:pt x="51790" y="40068"/>
                </a:lnTo>
                <a:lnTo>
                  <a:pt x="51676" y="40335"/>
                </a:lnTo>
                <a:lnTo>
                  <a:pt x="51879" y="40868"/>
                </a:lnTo>
                <a:lnTo>
                  <a:pt x="52120" y="41021"/>
                </a:lnTo>
                <a:lnTo>
                  <a:pt x="52603" y="41236"/>
                </a:lnTo>
                <a:lnTo>
                  <a:pt x="52933" y="41452"/>
                </a:lnTo>
                <a:lnTo>
                  <a:pt x="53467" y="41249"/>
                </a:lnTo>
                <a:lnTo>
                  <a:pt x="53517" y="40855"/>
                </a:lnTo>
                <a:lnTo>
                  <a:pt x="53632" y="40614"/>
                </a:lnTo>
                <a:lnTo>
                  <a:pt x="53746" y="40386"/>
                </a:lnTo>
                <a:lnTo>
                  <a:pt x="53860" y="40132"/>
                </a:lnTo>
                <a:lnTo>
                  <a:pt x="53759" y="39865"/>
                </a:lnTo>
                <a:lnTo>
                  <a:pt x="53657" y="39598"/>
                </a:lnTo>
                <a:lnTo>
                  <a:pt x="53390" y="39535"/>
                </a:lnTo>
                <a:lnTo>
                  <a:pt x="53136" y="39433"/>
                </a:lnTo>
                <a:lnTo>
                  <a:pt x="52908" y="39319"/>
                </a:lnTo>
                <a:lnTo>
                  <a:pt x="52730" y="39090"/>
                </a:lnTo>
                <a:lnTo>
                  <a:pt x="52920" y="39014"/>
                </a:lnTo>
                <a:lnTo>
                  <a:pt x="54025" y="38582"/>
                </a:lnTo>
                <a:lnTo>
                  <a:pt x="54457" y="37655"/>
                </a:lnTo>
                <a:lnTo>
                  <a:pt x="55651" y="37058"/>
                </a:lnTo>
                <a:lnTo>
                  <a:pt x="55460" y="37223"/>
                </a:lnTo>
                <a:lnTo>
                  <a:pt x="55257" y="37426"/>
                </a:lnTo>
                <a:lnTo>
                  <a:pt x="55397" y="37909"/>
                </a:lnTo>
                <a:lnTo>
                  <a:pt x="55384" y="38176"/>
                </a:lnTo>
                <a:lnTo>
                  <a:pt x="55384" y="38747"/>
                </a:lnTo>
                <a:lnTo>
                  <a:pt x="55791" y="39179"/>
                </a:lnTo>
                <a:lnTo>
                  <a:pt x="56083" y="39217"/>
                </a:lnTo>
                <a:lnTo>
                  <a:pt x="56629" y="39243"/>
                </a:lnTo>
                <a:lnTo>
                  <a:pt x="57023" y="39306"/>
                </a:lnTo>
                <a:lnTo>
                  <a:pt x="57238" y="39103"/>
                </a:lnTo>
                <a:lnTo>
                  <a:pt x="57442" y="38900"/>
                </a:lnTo>
                <a:lnTo>
                  <a:pt x="57353" y="38519"/>
                </a:lnTo>
                <a:lnTo>
                  <a:pt x="57378" y="37973"/>
                </a:lnTo>
                <a:lnTo>
                  <a:pt x="57378" y="37693"/>
                </a:lnTo>
                <a:lnTo>
                  <a:pt x="57175" y="37477"/>
                </a:lnTo>
                <a:lnTo>
                  <a:pt x="56959" y="37261"/>
                </a:lnTo>
                <a:lnTo>
                  <a:pt x="56692" y="37312"/>
                </a:lnTo>
                <a:lnTo>
                  <a:pt x="56413" y="37299"/>
                </a:lnTo>
                <a:lnTo>
                  <a:pt x="56146" y="37299"/>
                </a:lnTo>
                <a:lnTo>
                  <a:pt x="55740" y="37058"/>
                </a:lnTo>
                <a:lnTo>
                  <a:pt x="57277" y="37211"/>
                </a:lnTo>
                <a:lnTo>
                  <a:pt x="58064" y="40830"/>
                </a:lnTo>
                <a:lnTo>
                  <a:pt x="57238" y="40360"/>
                </a:lnTo>
                <a:lnTo>
                  <a:pt x="56680" y="40894"/>
                </a:lnTo>
                <a:lnTo>
                  <a:pt x="56134" y="41440"/>
                </a:lnTo>
                <a:lnTo>
                  <a:pt x="56565" y="42672"/>
                </a:lnTo>
                <a:lnTo>
                  <a:pt x="56565" y="43370"/>
                </a:lnTo>
                <a:lnTo>
                  <a:pt x="56553" y="44094"/>
                </a:lnTo>
                <a:lnTo>
                  <a:pt x="56578" y="44856"/>
                </a:lnTo>
                <a:lnTo>
                  <a:pt x="57658" y="45948"/>
                </a:lnTo>
                <a:lnTo>
                  <a:pt x="58420" y="46050"/>
                </a:lnTo>
                <a:lnTo>
                  <a:pt x="59131" y="46050"/>
                </a:lnTo>
                <a:lnTo>
                  <a:pt x="59829" y="46062"/>
                </a:lnTo>
                <a:lnTo>
                  <a:pt x="60502" y="46177"/>
                </a:lnTo>
                <a:lnTo>
                  <a:pt x="61404" y="46786"/>
                </a:lnTo>
                <a:lnTo>
                  <a:pt x="63842" y="48463"/>
                </a:lnTo>
                <a:lnTo>
                  <a:pt x="66459" y="47320"/>
                </a:lnTo>
                <a:lnTo>
                  <a:pt x="71869" y="46304"/>
                </a:lnTo>
                <a:lnTo>
                  <a:pt x="73888" y="46977"/>
                </a:lnTo>
                <a:lnTo>
                  <a:pt x="73888" y="22872"/>
                </a:lnTo>
                <a:lnTo>
                  <a:pt x="73063" y="22821"/>
                </a:lnTo>
                <a:lnTo>
                  <a:pt x="73291" y="22250"/>
                </a:lnTo>
                <a:lnTo>
                  <a:pt x="69100" y="17792"/>
                </a:lnTo>
                <a:lnTo>
                  <a:pt x="68770" y="17068"/>
                </a:lnTo>
                <a:lnTo>
                  <a:pt x="69354" y="16573"/>
                </a:lnTo>
                <a:lnTo>
                  <a:pt x="71589" y="15392"/>
                </a:lnTo>
                <a:lnTo>
                  <a:pt x="74129" y="15443"/>
                </a:lnTo>
                <a:lnTo>
                  <a:pt x="74409" y="14516"/>
                </a:lnTo>
                <a:lnTo>
                  <a:pt x="76644" y="13792"/>
                </a:lnTo>
                <a:lnTo>
                  <a:pt x="77025" y="10998"/>
                </a:lnTo>
                <a:lnTo>
                  <a:pt x="78435" y="8280"/>
                </a:lnTo>
                <a:lnTo>
                  <a:pt x="79121" y="6781"/>
                </a:lnTo>
                <a:lnTo>
                  <a:pt x="78117" y="3632"/>
                </a:lnTo>
                <a:lnTo>
                  <a:pt x="76733" y="2705"/>
                </a:lnTo>
                <a:lnTo>
                  <a:pt x="74015" y="1308"/>
                </a:lnTo>
                <a:lnTo>
                  <a:pt x="72212" y="0"/>
                </a:lnTo>
                <a:lnTo>
                  <a:pt x="69075" y="1016"/>
                </a:lnTo>
                <a:lnTo>
                  <a:pt x="68618" y="3251"/>
                </a:lnTo>
                <a:lnTo>
                  <a:pt x="67233" y="5969"/>
                </a:lnTo>
                <a:lnTo>
                  <a:pt x="66560" y="7353"/>
                </a:lnTo>
                <a:lnTo>
                  <a:pt x="66700" y="7823"/>
                </a:lnTo>
                <a:lnTo>
                  <a:pt x="65163" y="8636"/>
                </a:lnTo>
                <a:lnTo>
                  <a:pt x="64922" y="8724"/>
                </a:lnTo>
                <a:lnTo>
                  <a:pt x="64820" y="8483"/>
                </a:lnTo>
                <a:lnTo>
                  <a:pt x="58127" y="5905"/>
                </a:lnTo>
                <a:lnTo>
                  <a:pt x="54660" y="6959"/>
                </a:lnTo>
                <a:lnTo>
                  <a:pt x="48577" y="9664"/>
                </a:lnTo>
                <a:lnTo>
                  <a:pt x="43916" y="10922"/>
                </a:lnTo>
                <a:lnTo>
                  <a:pt x="41897" y="16179"/>
                </a:lnTo>
                <a:lnTo>
                  <a:pt x="40360" y="16954"/>
                </a:lnTo>
                <a:lnTo>
                  <a:pt x="40055" y="20180"/>
                </a:lnTo>
                <a:lnTo>
                  <a:pt x="38112" y="26111"/>
                </a:lnTo>
                <a:lnTo>
                  <a:pt x="33566" y="30327"/>
                </a:lnTo>
                <a:lnTo>
                  <a:pt x="33947" y="31102"/>
                </a:lnTo>
                <a:lnTo>
                  <a:pt x="31483" y="31343"/>
                </a:lnTo>
                <a:lnTo>
                  <a:pt x="30949" y="34213"/>
                </a:lnTo>
                <a:lnTo>
                  <a:pt x="32956" y="35674"/>
                </a:lnTo>
                <a:lnTo>
                  <a:pt x="34493" y="37896"/>
                </a:lnTo>
                <a:lnTo>
                  <a:pt x="35369" y="39065"/>
                </a:lnTo>
                <a:lnTo>
                  <a:pt x="36093" y="39204"/>
                </a:lnTo>
                <a:lnTo>
                  <a:pt x="35979" y="39331"/>
                </a:lnTo>
                <a:lnTo>
                  <a:pt x="35979" y="39814"/>
                </a:lnTo>
                <a:lnTo>
                  <a:pt x="35179" y="40182"/>
                </a:lnTo>
                <a:lnTo>
                  <a:pt x="33845" y="40093"/>
                </a:lnTo>
                <a:lnTo>
                  <a:pt x="29425" y="38773"/>
                </a:lnTo>
                <a:lnTo>
                  <a:pt x="29222" y="38544"/>
                </a:lnTo>
                <a:lnTo>
                  <a:pt x="28841" y="38595"/>
                </a:lnTo>
                <a:lnTo>
                  <a:pt x="25107" y="34823"/>
                </a:lnTo>
                <a:lnTo>
                  <a:pt x="21336" y="36868"/>
                </a:lnTo>
                <a:lnTo>
                  <a:pt x="20485" y="36423"/>
                </a:lnTo>
                <a:lnTo>
                  <a:pt x="16662" y="39344"/>
                </a:lnTo>
                <a:lnTo>
                  <a:pt x="11709" y="40944"/>
                </a:lnTo>
                <a:lnTo>
                  <a:pt x="9055" y="41935"/>
                </a:lnTo>
                <a:lnTo>
                  <a:pt x="8763" y="42494"/>
                </a:lnTo>
                <a:lnTo>
                  <a:pt x="7124" y="43053"/>
                </a:lnTo>
                <a:lnTo>
                  <a:pt x="6375" y="47155"/>
                </a:lnTo>
                <a:lnTo>
                  <a:pt x="3937" y="52171"/>
                </a:lnTo>
                <a:lnTo>
                  <a:pt x="2755" y="54737"/>
                </a:lnTo>
                <a:lnTo>
                  <a:pt x="3733" y="57581"/>
                </a:lnTo>
                <a:lnTo>
                  <a:pt x="4089" y="58623"/>
                </a:lnTo>
                <a:lnTo>
                  <a:pt x="3670" y="59664"/>
                </a:lnTo>
                <a:lnTo>
                  <a:pt x="1943" y="66040"/>
                </a:lnTo>
                <a:lnTo>
                  <a:pt x="0" y="70421"/>
                </a:lnTo>
                <a:lnTo>
                  <a:pt x="3530" y="76593"/>
                </a:lnTo>
                <a:lnTo>
                  <a:pt x="8458" y="76555"/>
                </a:lnTo>
                <a:lnTo>
                  <a:pt x="14693" y="78257"/>
                </a:lnTo>
                <a:lnTo>
                  <a:pt x="14986" y="80873"/>
                </a:lnTo>
                <a:lnTo>
                  <a:pt x="13017" y="85534"/>
                </a:lnTo>
                <a:lnTo>
                  <a:pt x="17297" y="88988"/>
                </a:lnTo>
                <a:lnTo>
                  <a:pt x="21526" y="86982"/>
                </a:lnTo>
                <a:lnTo>
                  <a:pt x="25196" y="86601"/>
                </a:lnTo>
                <a:lnTo>
                  <a:pt x="24765" y="87172"/>
                </a:lnTo>
                <a:lnTo>
                  <a:pt x="23342" y="87960"/>
                </a:lnTo>
                <a:lnTo>
                  <a:pt x="20777" y="88404"/>
                </a:lnTo>
                <a:lnTo>
                  <a:pt x="19392" y="88696"/>
                </a:lnTo>
                <a:lnTo>
                  <a:pt x="17767" y="90995"/>
                </a:lnTo>
                <a:lnTo>
                  <a:pt x="17843" y="92405"/>
                </a:lnTo>
                <a:lnTo>
                  <a:pt x="18288" y="94983"/>
                </a:lnTo>
                <a:lnTo>
                  <a:pt x="18313" y="96862"/>
                </a:lnTo>
                <a:lnTo>
                  <a:pt x="20612" y="98475"/>
                </a:lnTo>
                <a:lnTo>
                  <a:pt x="22313" y="97675"/>
                </a:lnTo>
                <a:lnTo>
                  <a:pt x="25146" y="98564"/>
                </a:lnTo>
                <a:lnTo>
                  <a:pt x="30111" y="102298"/>
                </a:lnTo>
                <a:lnTo>
                  <a:pt x="32893" y="104203"/>
                </a:lnTo>
                <a:lnTo>
                  <a:pt x="35090" y="103898"/>
                </a:lnTo>
                <a:lnTo>
                  <a:pt x="39039" y="104419"/>
                </a:lnTo>
                <a:lnTo>
                  <a:pt x="40411" y="102323"/>
                </a:lnTo>
                <a:lnTo>
                  <a:pt x="41859" y="100812"/>
                </a:lnTo>
                <a:lnTo>
                  <a:pt x="42659" y="99745"/>
                </a:lnTo>
                <a:lnTo>
                  <a:pt x="45491" y="97586"/>
                </a:lnTo>
                <a:lnTo>
                  <a:pt x="47574" y="95872"/>
                </a:lnTo>
                <a:lnTo>
                  <a:pt x="47866" y="93637"/>
                </a:lnTo>
                <a:lnTo>
                  <a:pt x="48806" y="92710"/>
                </a:lnTo>
                <a:lnTo>
                  <a:pt x="48729" y="92240"/>
                </a:lnTo>
                <a:lnTo>
                  <a:pt x="56261" y="93611"/>
                </a:lnTo>
                <a:lnTo>
                  <a:pt x="56578" y="93230"/>
                </a:lnTo>
                <a:lnTo>
                  <a:pt x="57302" y="94170"/>
                </a:lnTo>
                <a:lnTo>
                  <a:pt x="63792" y="94030"/>
                </a:lnTo>
                <a:lnTo>
                  <a:pt x="65913" y="90068"/>
                </a:lnTo>
                <a:lnTo>
                  <a:pt x="70078" y="85737"/>
                </a:lnTo>
                <a:lnTo>
                  <a:pt x="72123" y="83489"/>
                </a:lnTo>
                <a:lnTo>
                  <a:pt x="72047" y="80238"/>
                </a:lnTo>
                <a:lnTo>
                  <a:pt x="71983" y="77000"/>
                </a:lnTo>
                <a:lnTo>
                  <a:pt x="69850" y="75742"/>
                </a:lnTo>
                <a:lnTo>
                  <a:pt x="68592" y="74574"/>
                </a:lnTo>
                <a:lnTo>
                  <a:pt x="69850" y="72263"/>
                </a:lnTo>
                <a:lnTo>
                  <a:pt x="73787" y="68681"/>
                </a:lnTo>
                <a:lnTo>
                  <a:pt x="75831" y="66649"/>
                </a:lnTo>
                <a:lnTo>
                  <a:pt x="76111" y="60921"/>
                </a:lnTo>
                <a:lnTo>
                  <a:pt x="75412" y="59956"/>
                </a:lnTo>
                <a:lnTo>
                  <a:pt x="76758" y="59829"/>
                </a:lnTo>
                <a:lnTo>
                  <a:pt x="77533" y="58318"/>
                </a:lnTo>
                <a:lnTo>
                  <a:pt x="79641" y="55803"/>
                </a:lnTo>
                <a:lnTo>
                  <a:pt x="79908" y="55702"/>
                </a:lnTo>
                <a:lnTo>
                  <a:pt x="79692" y="56388"/>
                </a:lnTo>
                <a:lnTo>
                  <a:pt x="78994" y="58572"/>
                </a:lnTo>
                <a:lnTo>
                  <a:pt x="80429" y="60261"/>
                </a:lnTo>
                <a:lnTo>
                  <a:pt x="82397" y="64046"/>
                </a:lnTo>
                <a:lnTo>
                  <a:pt x="82283" y="68275"/>
                </a:lnTo>
                <a:lnTo>
                  <a:pt x="86677" y="69659"/>
                </a:lnTo>
                <a:lnTo>
                  <a:pt x="89357" y="66789"/>
                </a:lnTo>
                <a:lnTo>
                  <a:pt x="93141" y="64833"/>
                </a:lnTo>
                <a:lnTo>
                  <a:pt x="95148" y="63677"/>
                </a:lnTo>
                <a:lnTo>
                  <a:pt x="96532" y="59296"/>
                </a:lnTo>
                <a:lnTo>
                  <a:pt x="95719" y="57124"/>
                </a:lnTo>
                <a:lnTo>
                  <a:pt x="93738" y="53340"/>
                </a:lnTo>
                <a:lnTo>
                  <a:pt x="93281" y="52006"/>
                </a:lnTo>
                <a:lnTo>
                  <a:pt x="94691" y="51892"/>
                </a:lnTo>
                <a:lnTo>
                  <a:pt x="96316" y="51727"/>
                </a:lnTo>
                <a:lnTo>
                  <a:pt x="97447" y="50406"/>
                </a:lnTo>
                <a:lnTo>
                  <a:pt x="98564" y="49085"/>
                </a:lnTo>
                <a:lnTo>
                  <a:pt x="98069" y="47498"/>
                </a:lnTo>
                <a:lnTo>
                  <a:pt x="97802" y="44284"/>
                </a:lnTo>
                <a:lnTo>
                  <a:pt x="99136" y="41376"/>
                </a:lnTo>
                <a:close/>
              </a:path>
              <a:path extrusionOk="0" h="104775" w="104775">
                <a:moveTo>
                  <a:pt x="104584" y="37934"/>
                </a:moveTo>
                <a:lnTo>
                  <a:pt x="104343" y="36271"/>
                </a:lnTo>
                <a:lnTo>
                  <a:pt x="103720" y="35674"/>
                </a:lnTo>
                <a:lnTo>
                  <a:pt x="103085" y="35217"/>
                </a:lnTo>
                <a:lnTo>
                  <a:pt x="102463" y="34747"/>
                </a:lnTo>
                <a:lnTo>
                  <a:pt x="101663" y="33934"/>
                </a:lnTo>
                <a:lnTo>
                  <a:pt x="99999" y="34188"/>
                </a:lnTo>
                <a:lnTo>
                  <a:pt x="99580" y="35280"/>
                </a:lnTo>
                <a:lnTo>
                  <a:pt x="98640" y="36525"/>
                </a:lnTo>
                <a:lnTo>
                  <a:pt x="98183" y="37172"/>
                </a:lnTo>
                <a:lnTo>
                  <a:pt x="98310" y="38011"/>
                </a:lnTo>
                <a:lnTo>
                  <a:pt x="98437" y="38836"/>
                </a:lnTo>
                <a:lnTo>
                  <a:pt x="99174" y="39166"/>
                </a:lnTo>
                <a:lnTo>
                  <a:pt x="100431" y="40106"/>
                </a:lnTo>
                <a:lnTo>
                  <a:pt x="101079" y="41516"/>
                </a:lnTo>
                <a:lnTo>
                  <a:pt x="102755" y="41262"/>
                </a:lnTo>
                <a:lnTo>
                  <a:pt x="103174" y="39890"/>
                </a:lnTo>
                <a:lnTo>
                  <a:pt x="103644" y="39268"/>
                </a:lnTo>
                <a:lnTo>
                  <a:pt x="104101" y="38633"/>
                </a:lnTo>
                <a:lnTo>
                  <a:pt x="104584" y="37934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" name="Google Shape;65;p2"/>
          <p:cNvSpPr/>
          <p:nvPr/>
        </p:nvSpPr>
        <p:spPr>
          <a:xfrm>
            <a:off x="5829262" y="4251375"/>
            <a:ext cx="125095" cy="104775"/>
          </a:xfrm>
          <a:custGeom>
            <a:rect b="b" l="l" r="r" t="t"/>
            <a:pathLst>
              <a:path extrusionOk="0" h="104775" w="125095">
                <a:moveTo>
                  <a:pt x="124955" y="47650"/>
                </a:moveTo>
                <a:lnTo>
                  <a:pt x="122008" y="41973"/>
                </a:lnTo>
                <a:lnTo>
                  <a:pt x="116560" y="42125"/>
                </a:lnTo>
                <a:lnTo>
                  <a:pt x="115709" y="41859"/>
                </a:lnTo>
                <a:lnTo>
                  <a:pt x="115684" y="41694"/>
                </a:lnTo>
                <a:lnTo>
                  <a:pt x="116535" y="39255"/>
                </a:lnTo>
                <a:lnTo>
                  <a:pt x="114236" y="37642"/>
                </a:lnTo>
                <a:lnTo>
                  <a:pt x="113741" y="37922"/>
                </a:lnTo>
                <a:lnTo>
                  <a:pt x="112509" y="35560"/>
                </a:lnTo>
                <a:lnTo>
                  <a:pt x="108394" y="34112"/>
                </a:lnTo>
                <a:lnTo>
                  <a:pt x="107823" y="31927"/>
                </a:lnTo>
                <a:lnTo>
                  <a:pt x="106311" y="31343"/>
                </a:lnTo>
                <a:lnTo>
                  <a:pt x="108940" y="27660"/>
                </a:lnTo>
                <a:lnTo>
                  <a:pt x="112471" y="24028"/>
                </a:lnTo>
                <a:lnTo>
                  <a:pt x="111252" y="16611"/>
                </a:lnTo>
                <a:lnTo>
                  <a:pt x="106349" y="14846"/>
                </a:lnTo>
                <a:lnTo>
                  <a:pt x="105638" y="14351"/>
                </a:lnTo>
                <a:lnTo>
                  <a:pt x="106946" y="12839"/>
                </a:lnTo>
                <a:lnTo>
                  <a:pt x="105448" y="6261"/>
                </a:lnTo>
                <a:lnTo>
                  <a:pt x="100977" y="4940"/>
                </a:lnTo>
                <a:lnTo>
                  <a:pt x="95681" y="1612"/>
                </a:lnTo>
                <a:lnTo>
                  <a:pt x="92964" y="0"/>
                </a:lnTo>
                <a:lnTo>
                  <a:pt x="89674" y="762"/>
                </a:lnTo>
                <a:lnTo>
                  <a:pt x="89484" y="812"/>
                </a:lnTo>
                <a:lnTo>
                  <a:pt x="89484" y="50723"/>
                </a:lnTo>
                <a:lnTo>
                  <a:pt x="89382" y="50863"/>
                </a:lnTo>
                <a:lnTo>
                  <a:pt x="88887" y="51206"/>
                </a:lnTo>
                <a:lnTo>
                  <a:pt x="88849" y="50952"/>
                </a:lnTo>
                <a:lnTo>
                  <a:pt x="89484" y="50723"/>
                </a:lnTo>
                <a:lnTo>
                  <a:pt x="89484" y="812"/>
                </a:lnTo>
                <a:lnTo>
                  <a:pt x="86385" y="1511"/>
                </a:lnTo>
                <a:lnTo>
                  <a:pt x="85331" y="4572"/>
                </a:lnTo>
                <a:lnTo>
                  <a:pt x="82003" y="9867"/>
                </a:lnTo>
                <a:lnTo>
                  <a:pt x="76581" y="12877"/>
                </a:lnTo>
                <a:lnTo>
                  <a:pt x="78092" y="19443"/>
                </a:lnTo>
                <a:lnTo>
                  <a:pt x="82194" y="20383"/>
                </a:lnTo>
                <a:lnTo>
                  <a:pt x="78689" y="22059"/>
                </a:lnTo>
                <a:lnTo>
                  <a:pt x="78752" y="22504"/>
                </a:lnTo>
                <a:lnTo>
                  <a:pt x="76098" y="19659"/>
                </a:lnTo>
                <a:lnTo>
                  <a:pt x="74269" y="17792"/>
                </a:lnTo>
                <a:lnTo>
                  <a:pt x="71462" y="17703"/>
                </a:lnTo>
                <a:lnTo>
                  <a:pt x="68656" y="17614"/>
                </a:lnTo>
                <a:lnTo>
                  <a:pt x="67157" y="19850"/>
                </a:lnTo>
                <a:lnTo>
                  <a:pt x="66675" y="20294"/>
                </a:lnTo>
                <a:lnTo>
                  <a:pt x="66281" y="19685"/>
                </a:lnTo>
                <a:lnTo>
                  <a:pt x="63246" y="19900"/>
                </a:lnTo>
                <a:lnTo>
                  <a:pt x="60045" y="19265"/>
                </a:lnTo>
                <a:lnTo>
                  <a:pt x="60045" y="34251"/>
                </a:lnTo>
                <a:lnTo>
                  <a:pt x="59486" y="34645"/>
                </a:lnTo>
                <a:lnTo>
                  <a:pt x="57505" y="35471"/>
                </a:lnTo>
                <a:lnTo>
                  <a:pt x="56489" y="33528"/>
                </a:lnTo>
                <a:lnTo>
                  <a:pt x="60045" y="34251"/>
                </a:lnTo>
                <a:lnTo>
                  <a:pt x="60045" y="19265"/>
                </a:lnTo>
                <a:lnTo>
                  <a:pt x="59258" y="19100"/>
                </a:lnTo>
                <a:lnTo>
                  <a:pt x="57238" y="18732"/>
                </a:lnTo>
                <a:lnTo>
                  <a:pt x="55664" y="19786"/>
                </a:lnTo>
                <a:lnTo>
                  <a:pt x="55664" y="66522"/>
                </a:lnTo>
                <a:lnTo>
                  <a:pt x="55460" y="67652"/>
                </a:lnTo>
                <a:lnTo>
                  <a:pt x="55168" y="72199"/>
                </a:lnTo>
                <a:lnTo>
                  <a:pt x="50965" y="72351"/>
                </a:lnTo>
                <a:lnTo>
                  <a:pt x="50749" y="71056"/>
                </a:lnTo>
                <a:lnTo>
                  <a:pt x="53035" y="69773"/>
                </a:lnTo>
                <a:lnTo>
                  <a:pt x="52997" y="69253"/>
                </a:lnTo>
                <a:lnTo>
                  <a:pt x="54000" y="68656"/>
                </a:lnTo>
                <a:lnTo>
                  <a:pt x="54686" y="66344"/>
                </a:lnTo>
                <a:lnTo>
                  <a:pt x="54952" y="66395"/>
                </a:lnTo>
                <a:lnTo>
                  <a:pt x="55664" y="66522"/>
                </a:lnTo>
                <a:lnTo>
                  <a:pt x="55664" y="19786"/>
                </a:lnTo>
                <a:lnTo>
                  <a:pt x="55397" y="19951"/>
                </a:lnTo>
                <a:lnTo>
                  <a:pt x="53873" y="20967"/>
                </a:lnTo>
                <a:lnTo>
                  <a:pt x="53873" y="44526"/>
                </a:lnTo>
                <a:lnTo>
                  <a:pt x="52527" y="44919"/>
                </a:lnTo>
                <a:lnTo>
                  <a:pt x="50901" y="44615"/>
                </a:lnTo>
                <a:lnTo>
                  <a:pt x="51358" y="44234"/>
                </a:lnTo>
                <a:lnTo>
                  <a:pt x="53327" y="43205"/>
                </a:lnTo>
                <a:lnTo>
                  <a:pt x="53873" y="44526"/>
                </a:lnTo>
                <a:lnTo>
                  <a:pt x="53873" y="20967"/>
                </a:lnTo>
                <a:lnTo>
                  <a:pt x="53568" y="21158"/>
                </a:lnTo>
                <a:lnTo>
                  <a:pt x="53619" y="23279"/>
                </a:lnTo>
                <a:lnTo>
                  <a:pt x="52819" y="27266"/>
                </a:lnTo>
                <a:lnTo>
                  <a:pt x="51282" y="29070"/>
                </a:lnTo>
                <a:lnTo>
                  <a:pt x="50419" y="28790"/>
                </a:lnTo>
                <a:lnTo>
                  <a:pt x="48323" y="29578"/>
                </a:lnTo>
                <a:lnTo>
                  <a:pt x="44704" y="31457"/>
                </a:lnTo>
                <a:lnTo>
                  <a:pt x="41884" y="32423"/>
                </a:lnTo>
                <a:lnTo>
                  <a:pt x="40563" y="36626"/>
                </a:lnTo>
                <a:lnTo>
                  <a:pt x="42646" y="38849"/>
                </a:lnTo>
                <a:lnTo>
                  <a:pt x="44538" y="42481"/>
                </a:lnTo>
                <a:lnTo>
                  <a:pt x="45542" y="44284"/>
                </a:lnTo>
                <a:lnTo>
                  <a:pt x="47637" y="44945"/>
                </a:lnTo>
                <a:lnTo>
                  <a:pt x="49390" y="45504"/>
                </a:lnTo>
                <a:lnTo>
                  <a:pt x="49250" y="45593"/>
                </a:lnTo>
                <a:lnTo>
                  <a:pt x="44221" y="45339"/>
                </a:lnTo>
                <a:lnTo>
                  <a:pt x="41021" y="45300"/>
                </a:lnTo>
                <a:lnTo>
                  <a:pt x="39890" y="46329"/>
                </a:lnTo>
                <a:lnTo>
                  <a:pt x="38125" y="44843"/>
                </a:lnTo>
                <a:lnTo>
                  <a:pt x="37426" y="41757"/>
                </a:lnTo>
                <a:lnTo>
                  <a:pt x="31254" y="41414"/>
                </a:lnTo>
                <a:lnTo>
                  <a:pt x="29718" y="44183"/>
                </a:lnTo>
                <a:lnTo>
                  <a:pt x="28740" y="44627"/>
                </a:lnTo>
                <a:lnTo>
                  <a:pt x="28130" y="44691"/>
                </a:lnTo>
                <a:lnTo>
                  <a:pt x="27025" y="43967"/>
                </a:lnTo>
                <a:lnTo>
                  <a:pt x="23368" y="44615"/>
                </a:lnTo>
                <a:lnTo>
                  <a:pt x="20650" y="42570"/>
                </a:lnTo>
                <a:lnTo>
                  <a:pt x="14998" y="45516"/>
                </a:lnTo>
                <a:lnTo>
                  <a:pt x="8153" y="46507"/>
                </a:lnTo>
                <a:lnTo>
                  <a:pt x="4457" y="47180"/>
                </a:lnTo>
                <a:lnTo>
                  <a:pt x="0" y="53162"/>
                </a:lnTo>
                <a:lnTo>
                  <a:pt x="76" y="56934"/>
                </a:lnTo>
                <a:lnTo>
                  <a:pt x="1066" y="63779"/>
                </a:lnTo>
                <a:lnTo>
                  <a:pt x="1016" y="68808"/>
                </a:lnTo>
                <a:lnTo>
                  <a:pt x="6997" y="73279"/>
                </a:lnTo>
                <a:lnTo>
                  <a:pt x="10464" y="71755"/>
                </a:lnTo>
                <a:lnTo>
                  <a:pt x="10096" y="72936"/>
                </a:lnTo>
                <a:lnTo>
                  <a:pt x="11684" y="74625"/>
                </a:lnTo>
                <a:lnTo>
                  <a:pt x="13119" y="77368"/>
                </a:lnTo>
                <a:lnTo>
                  <a:pt x="13881" y="78727"/>
                </a:lnTo>
                <a:lnTo>
                  <a:pt x="15468" y="79235"/>
                </a:lnTo>
                <a:lnTo>
                  <a:pt x="17068" y="79730"/>
                </a:lnTo>
                <a:lnTo>
                  <a:pt x="18008" y="78917"/>
                </a:lnTo>
                <a:lnTo>
                  <a:pt x="19050" y="80098"/>
                </a:lnTo>
                <a:lnTo>
                  <a:pt x="19773" y="80187"/>
                </a:lnTo>
                <a:lnTo>
                  <a:pt x="20459" y="80784"/>
                </a:lnTo>
                <a:lnTo>
                  <a:pt x="22085" y="80733"/>
                </a:lnTo>
                <a:lnTo>
                  <a:pt x="22339" y="80518"/>
                </a:lnTo>
                <a:lnTo>
                  <a:pt x="23837" y="82829"/>
                </a:lnTo>
                <a:lnTo>
                  <a:pt x="27863" y="82600"/>
                </a:lnTo>
                <a:lnTo>
                  <a:pt x="29756" y="83019"/>
                </a:lnTo>
                <a:lnTo>
                  <a:pt x="29743" y="83185"/>
                </a:lnTo>
                <a:lnTo>
                  <a:pt x="28879" y="83743"/>
                </a:lnTo>
                <a:lnTo>
                  <a:pt x="28702" y="84251"/>
                </a:lnTo>
                <a:lnTo>
                  <a:pt x="28498" y="85204"/>
                </a:lnTo>
                <a:lnTo>
                  <a:pt x="28244" y="85877"/>
                </a:lnTo>
                <a:lnTo>
                  <a:pt x="28829" y="86753"/>
                </a:lnTo>
                <a:lnTo>
                  <a:pt x="29083" y="86741"/>
                </a:lnTo>
                <a:lnTo>
                  <a:pt x="27825" y="91211"/>
                </a:lnTo>
                <a:lnTo>
                  <a:pt x="23063" y="96024"/>
                </a:lnTo>
                <a:lnTo>
                  <a:pt x="26670" y="102463"/>
                </a:lnTo>
                <a:lnTo>
                  <a:pt x="32943" y="102057"/>
                </a:lnTo>
                <a:lnTo>
                  <a:pt x="39522" y="103911"/>
                </a:lnTo>
                <a:lnTo>
                  <a:pt x="43116" y="104775"/>
                </a:lnTo>
                <a:lnTo>
                  <a:pt x="49555" y="101180"/>
                </a:lnTo>
                <a:lnTo>
                  <a:pt x="50977" y="97739"/>
                </a:lnTo>
                <a:lnTo>
                  <a:pt x="52844" y="91160"/>
                </a:lnTo>
                <a:lnTo>
                  <a:pt x="56680" y="90779"/>
                </a:lnTo>
                <a:lnTo>
                  <a:pt x="58851" y="90512"/>
                </a:lnTo>
                <a:lnTo>
                  <a:pt x="60337" y="88696"/>
                </a:lnTo>
                <a:lnTo>
                  <a:pt x="61810" y="86906"/>
                </a:lnTo>
                <a:lnTo>
                  <a:pt x="62433" y="88061"/>
                </a:lnTo>
                <a:lnTo>
                  <a:pt x="63411" y="89801"/>
                </a:lnTo>
                <a:lnTo>
                  <a:pt x="65455" y="90424"/>
                </a:lnTo>
                <a:lnTo>
                  <a:pt x="67487" y="91046"/>
                </a:lnTo>
                <a:lnTo>
                  <a:pt x="69037" y="89712"/>
                </a:lnTo>
                <a:lnTo>
                  <a:pt x="72542" y="87858"/>
                </a:lnTo>
                <a:lnTo>
                  <a:pt x="76454" y="87922"/>
                </a:lnTo>
                <a:lnTo>
                  <a:pt x="77711" y="83845"/>
                </a:lnTo>
                <a:lnTo>
                  <a:pt x="75031" y="81381"/>
                </a:lnTo>
                <a:lnTo>
                  <a:pt x="74599" y="80581"/>
                </a:lnTo>
                <a:lnTo>
                  <a:pt x="75057" y="77114"/>
                </a:lnTo>
                <a:lnTo>
                  <a:pt x="76898" y="73482"/>
                </a:lnTo>
                <a:lnTo>
                  <a:pt x="77050" y="73558"/>
                </a:lnTo>
                <a:lnTo>
                  <a:pt x="78397" y="72123"/>
                </a:lnTo>
                <a:lnTo>
                  <a:pt x="78003" y="71132"/>
                </a:lnTo>
                <a:lnTo>
                  <a:pt x="78549" y="69951"/>
                </a:lnTo>
                <a:lnTo>
                  <a:pt x="77978" y="68224"/>
                </a:lnTo>
                <a:lnTo>
                  <a:pt x="78168" y="68148"/>
                </a:lnTo>
                <a:lnTo>
                  <a:pt x="78816" y="64693"/>
                </a:lnTo>
                <a:lnTo>
                  <a:pt x="79298" y="64655"/>
                </a:lnTo>
                <a:lnTo>
                  <a:pt x="82486" y="64084"/>
                </a:lnTo>
                <a:lnTo>
                  <a:pt x="82651" y="64389"/>
                </a:lnTo>
                <a:lnTo>
                  <a:pt x="82524" y="64503"/>
                </a:lnTo>
                <a:lnTo>
                  <a:pt x="80162" y="66040"/>
                </a:lnTo>
                <a:lnTo>
                  <a:pt x="79933" y="70205"/>
                </a:lnTo>
                <a:lnTo>
                  <a:pt x="82359" y="71767"/>
                </a:lnTo>
                <a:lnTo>
                  <a:pt x="84937" y="74650"/>
                </a:lnTo>
                <a:lnTo>
                  <a:pt x="85877" y="75666"/>
                </a:lnTo>
                <a:lnTo>
                  <a:pt x="86042" y="79489"/>
                </a:lnTo>
                <a:lnTo>
                  <a:pt x="90614" y="80606"/>
                </a:lnTo>
                <a:lnTo>
                  <a:pt x="93154" y="77495"/>
                </a:lnTo>
                <a:lnTo>
                  <a:pt x="96875" y="75234"/>
                </a:lnTo>
                <a:lnTo>
                  <a:pt x="98844" y="73926"/>
                </a:lnTo>
                <a:lnTo>
                  <a:pt x="99593" y="70777"/>
                </a:lnTo>
                <a:lnTo>
                  <a:pt x="103695" y="68376"/>
                </a:lnTo>
                <a:lnTo>
                  <a:pt x="108724" y="67386"/>
                </a:lnTo>
                <a:lnTo>
                  <a:pt x="111429" y="66738"/>
                </a:lnTo>
                <a:lnTo>
                  <a:pt x="114109" y="62738"/>
                </a:lnTo>
                <a:lnTo>
                  <a:pt x="115773" y="61874"/>
                </a:lnTo>
                <a:lnTo>
                  <a:pt x="118618" y="60413"/>
                </a:lnTo>
                <a:lnTo>
                  <a:pt x="118872" y="57353"/>
                </a:lnTo>
                <a:lnTo>
                  <a:pt x="120675" y="51701"/>
                </a:lnTo>
                <a:lnTo>
                  <a:pt x="124955" y="47650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" name="Google Shape;66;p2"/>
          <p:cNvSpPr/>
          <p:nvPr/>
        </p:nvSpPr>
        <p:spPr>
          <a:xfrm>
            <a:off x="5743130" y="4313846"/>
            <a:ext cx="128270" cy="74930"/>
          </a:xfrm>
          <a:custGeom>
            <a:rect b="b" l="l" r="r" t="t"/>
            <a:pathLst>
              <a:path extrusionOk="0" h="74929" w="128270">
                <a:moveTo>
                  <a:pt x="44665" y="71158"/>
                </a:moveTo>
                <a:lnTo>
                  <a:pt x="44589" y="70789"/>
                </a:lnTo>
                <a:lnTo>
                  <a:pt x="44500" y="70472"/>
                </a:lnTo>
                <a:lnTo>
                  <a:pt x="44399" y="70154"/>
                </a:lnTo>
                <a:lnTo>
                  <a:pt x="44335" y="69672"/>
                </a:lnTo>
                <a:lnTo>
                  <a:pt x="43688" y="69329"/>
                </a:lnTo>
                <a:lnTo>
                  <a:pt x="43268" y="69608"/>
                </a:lnTo>
                <a:lnTo>
                  <a:pt x="42938" y="69697"/>
                </a:lnTo>
                <a:lnTo>
                  <a:pt x="42621" y="69799"/>
                </a:lnTo>
                <a:lnTo>
                  <a:pt x="42303" y="69913"/>
                </a:lnTo>
                <a:lnTo>
                  <a:pt x="42138" y="70231"/>
                </a:lnTo>
                <a:lnTo>
                  <a:pt x="41960" y="70548"/>
                </a:lnTo>
                <a:lnTo>
                  <a:pt x="42138" y="70853"/>
                </a:lnTo>
                <a:lnTo>
                  <a:pt x="42341" y="71501"/>
                </a:lnTo>
                <a:lnTo>
                  <a:pt x="42202" y="72148"/>
                </a:lnTo>
                <a:lnTo>
                  <a:pt x="42849" y="72478"/>
                </a:lnTo>
                <a:lnTo>
                  <a:pt x="43345" y="72110"/>
                </a:lnTo>
                <a:lnTo>
                  <a:pt x="43662" y="72021"/>
                </a:lnTo>
                <a:lnTo>
                  <a:pt x="44323" y="71805"/>
                </a:lnTo>
                <a:lnTo>
                  <a:pt x="44665" y="71158"/>
                </a:lnTo>
                <a:close/>
              </a:path>
              <a:path extrusionOk="0" h="74929" w="128270">
                <a:moveTo>
                  <a:pt x="127736" y="38188"/>
                </a:moveTo>
                <a:lnTo>
                  <a:pt x="126339" y="33604"/>
                </a:lnTo>
                <a:lnTo>
                  <a:pt x="122948" y="33096"/>
                </a:lnTo>
                <a:lnTo>
                  <a:pt x="123190" y="32321"/>
                </a:lnTo>
                <a:lnTo>
                  <a:pt x="118554" y="29286"/>
                </a:lnTo>
                <a:lnTo>
                  <a:pt x="118618" y="26543"/>
                </a:lnTo>
                <a:lnTo>
                  <a:pt x="116001" y="24980"/>
                </a:lnTo>
                <a:lnTo>
                  <a:pt x="113169" y="22021"/>
                </a:lnTo>
                <a:lnTo>
                  <a:pt x="111709" y="20548"/>
                </a:lnTo>
                <a:lnTo>
                  <a:pt x="109664" y="20510"/>
                </a:lnTo>
                <a:lnTo>
                  <a:pt x="109537" y="20040"/>
                </a:lnTo>
                <a:lnTo>
                  <a:pt x="110274" y="16764"/>
                </a:lnTo>
                <a:lnTo>
                  <a:pt x="107073" y="15011"/>
                </a:lnTo>
                <a:lnTo>
                  <a:pt x="106781" y="15227"/>
                </a:lnTo>
                <a:lnTo>
                  <a:pt x="106184" y="10223"/>
                </a:lnTo>
                <a:lnTo>
                  <a:pt x="102730" y="9067"/>
                </a:lnTo>
                <a:lnTo>
                  <a:pt x="102374" y="8547"/>
                </a:lnTo>
                <a:lnTo>
                  <a:pt x="103022" y="8242"/>
                </a:lnTo>
                <a:lnTo>
                  <a:pt x="102463" y="4330"/>
                </a:lnTo>
                <a:lnTo>
                  <a:pt x="99225" y="3314"/>
                </a:lnTo>
                <a:lnTo>
                  <a:pt x="96278" y="1130"/>
                </a:lnTo>
                <a:lnTo>
                  <a:pt x="94627" y="0"/>
                </a:lnTo>
                <a:lnTo>
                  <a:pt x="90716" y="571"/>
                </a:lnTo>
                <a:lnTo>
                  <a:pt x="89331" y="2032"/>
                </a:lnTo>
                <a:lnTo>
                  <a:pt x="88773" y="2781"/>
                </a:lnTo>
                <a:lnTo>
                  <a:pt x="85763" y="3136"/>
                </a:lnTo>
                <a:lnTo>
                  <a:pt x="83566" y="5346"/>
                </a:lnTo>
                <a:lnTo>
                  <a:pt x="83312" y="3200"/>
                </a:lnTo>
                <a:lnTo>
                  <a:pt x="79921" y="2654"/>
                </a:lnTo>
                <a:lnTo>
                  <a:pt x="79921" y="37185"/>
                </a:lnTo>
                <a:lnTo>
                  <a:pt x="77292" y="36588"/>
                </a:lnTo>
                <a:lnTo>
                  <a:pt x="73685" y="39738"/>
                </a:lnTo>
                <a:lnTo>
                  <a:pt x="72263" y="38442"/>
                </a:lnTo>
                <a:lnTo>
                  <a:pt x="70142" y="35852"/>
                </a:lnTo>
                <a:lnTo>
                  <a:pt x="69100" y="35915"/>
                </a:lnTo>
                <a:lnTo>
                  <a:pt x="69354" y="34950"/>
                </a:lnTo>
                <a:lnTo>
                  <a:pt x="70319" y="35140"/>
                </a:lnTo>
                <a:lnTo>
                  <a:pt x="70827" y="34378"/>
                </a:lnTo>
                <a:lnTo>
                  <a:pt x="72771" y="34709"/>
                </a:lnTo>
                <a:lnTo>
                  <a:pt x="75628" y="35712"/>
                </a:lnTo>
                <a:lnTo>
                  <a:pt x="79197" y="33261"/>
                </a:lnTo>
                <a:lnTo>
                  <a:pt x="79921" y="37185"/>
                </a:lnTo>
                <a:lnTo>
                  <a:pt x="79921" y="2654"/>
                </a:lnTo>
                <a:lnTo>
                  <a:pt x="76885" y="2159"/>
                </a:lnTo>
                <a:lnTo>
                  <a:pt x="74891" y="5041"/>
                </a:lnTo>
                <a:lnTo>
                  <a:pt x="73469" y="3022"/>
                </a:lnTo>
                <a:lnTo>
                  <a:pt x="69138" y="2971"/>
                </a:lnTo>
                <a:lnTo>
                  <a:pt x="67627" y="5575"/>
                </a:lnTo>
                <a:lnTo>
                  <a:pt x="67056" y="6121"/>
                </a:lnTo>
                <a:lnTo>
                  <a:pt x="66357" y="6197"/>
                </a:lnTo>
                <a:lnTo>
                  <a:pt x="64198" y="8331"/>
                </a:lnTo>
                <a:lnTo>
                  <a:pt x="63881" y="8737"/>
                </a:lnTo>
                <a:lnTo>
                  <a:pt x="63881" y="38760"/>
                </a:lnTo>
                <a:lnTo>
                  <a:pt x="63665" y="39204"/>
                </a:lnTo>
                <a:lnTo>
                  <a:pt x="62509" y="40487"/>
                </a:lnTo>
                <a:lnTo>
                  <a:pt x="62103" y="39890"/>
                </a:lnTo>
                <a:lnTo>
                  <a:pt x="61925" y="39255"/>
                </a:lnTo>
                <a:lnTo>
                  <a:pt x="63881" y="38760"/>
                </a:lnTo>
                <a:lnTo>
                  <a:pt x="63881" y="8737"/>
                </a:lnTo>
                <a:lnTo>
                  <a:pt x="62433" y="10566"/>
                </a:lnTo>
                <a:lnTo>
                  <a:pt x="61226" y="8559"/>
                </a:lnTo>
                <a:lnTo>
                  <a:pt x="61226" y="41910"/>
                </a:lnTo>
                <a:lnTo>
                  <a:pt x="60579" y="42633"/>
                </a:lnTo>
                <a:lnTo>
                  <a:pt x="59067" y="44411"/>
                </a:lnTo>
                <a:lnTo>
                  <a:pt x="59207" y="46888"/>
                </a:lnTo>
                <a:lnTo>
                  <a:pt x="59334" y="49377"/>
                </a:lnTo>
                <a:lnTo>
                  <a:pt x="61201" y="50419"/>
                </a:lnTo>
                <a:lnTo>
                  <a:pt x="60426" y="50558"/>
                </a:lnTo>
                <a:lnTo>
                  <a:pt x="59423" y="50761"/>
                </a:lnTo>
                <a:lnTo>
                  <a:pt x="58801" y="51663"/>
                </a:lnTo>
                <a:lnTo>
                  <a:pt x="58635" y="51892"/>
                </a:lnTo>
                <a:lnTo>
                  <a:pt x="55587" y="48450"/>
                </a:lnTo>
                <a:lnTo>
                  <a:pt x="53594" y="46316"/>
                </a:lnTo>
                <a:lnTo>
                  <a:pt x="50482" y="46139"/>
                </a:lnTo>
                <a:lnTo>
                  <a:pt x="47371" y="45961"/>
                </a:lnTo>
                <a:lnTo>
                  <a:pt x="46672" y="46939"/>
                </a:lnTo>
                <a:lnTo>
                  <a:pt x="43586" y="41948"/>
                </a:lnTo>
                <a:lnTo>
                  <a:pt x="42557" y="40398"/>
                </a:lnTo>
                <a:lnTo>
                  <a:pt x="43154" y="39776"/>
                </a:lnTo>
                <a:lnTo>
                  <a:pt x="42621" y="38366"/>
                </a:lnTo>
                <a:lnTo>
                  <a:pt x="44500" y="36804"/>
                </a:lnTo>
                <a:lnTo>
                  <a:pt x="47155" y="35801"/>
                </a:lnTo>
                <a:lnTo>
                  <a:pt x="47650" y="35598"/>
                </a:lnTo>
                <a:lnTo>
                  <a:pt x="47866" y="35636"/>
                </a:lnTo>
                <a:lnTo>
                  <a:pt x="50711" y="34023"/>
                </a:lnTo>
                <a:lnTo>
                  <a:pt x="51663" y="34582"/>
                </a:lnTo>
                <a:lnTo>
                  <a:pt x="56095" y="36576"/>
                </a:lnTo>
                <a:lnTo>
                  <a:pt x="57861" y="37731"/>
                </a:lnTo>
                <a:lnTo>
                  <a:pt x="57391" y="37782"/>
                </a:lnTo>
                <a:lnTo>
                  <a:pt x="57023" y="38392"/>
                </a:lnTo>
                <a:lnTo>
                  <a:pt x="56680" y="39001"/>
                </a:lnTo>
                <a:lnTo>
                  <a:pt x="57175" y="39852"/>
                </a:lnTo>
                <a:lnTo>
                  <a:pt x="57353" y="40487"/>
                </a:lnTo>
                <a:lnTo>
                  <a:pt x="57518" y="41122"/>
                </a:lnTo>
                <a:lnTo>
                  <a:pt x="57708" y="41757"/>
                </a:lnTo>
                <a:lnTo>
                  <a:pt x="58318" y="42113"/>
                </a:lnTo>
                <a:lnTo>
                  <a:pt x="58940" y="42468"/>
                </a:lnTo>
                <a:lnTo>
                  <a:pt x="59537" y="42138"/>
                </a:lnTo>
                <a:lnTo>
                  <a:pt x="60807" y="41808"/>
                </a:lnTo>
                <a:lnTo>
                  <a:pt x="61226" y="41910"/>
                </a:lnTo>
                <a:lnTo>
                  <a:pt x="61226" y="8559"/>
                </a:lnTo>
                <a:lnTo>
                  <a:pt x="60883" y="7975"/>
                </a:lnTo>
                <a:lnTo>
                  <a:pt x="54178" y="9753"/>
                </a:lnTo>
                <a:lnTo>
                  <a:pt x="53060" y="15582"/>
                </a:lnTo>
                <a:lnTo>
                  <a:pt x="48856" y="13512"/>
                </a:lnTo>
                <a:lnTo>
                  <a:pt x="47739" y="13017"/>
                </a:lnTo>
                <a:lnTo>
                  <a:pt x="47625" y="11671"/>
                </a:lnTo>
                <a:lnTo>
                  <a:pt x="42329" y="8470"/>
                </a:lnTo>
                <a:lnTo>
                  <a:pt x="41567" y="8902"/>
                </a:lnTo>
                <a:lnTo>
                  <a:pt x="41567" y="64058"/>
                </a:lnTo>
                <a:lnTo>
                  <a:pt x="41109" y="64084"/>
                </a:lnTo>
                <a:lnTo>
                  <a:pt x="41249" y="63703"/>
                </a:lnTo>
                <a:lnTo>
                  <a:pt x="41567" y="64058"/>
                </a:lnTo>
                <a:lnTo>
                  <a:pt x="41567" y="8902"/>
                </a:lnTo>
                <a:lnTo>
                  <a:pt x="38595" y="10579"/>
                </a:lnTo>
                <a:lnTo>
                  <a:pt x="33032" y="11950"/>
                </a:lnTo>
                <a:lnTo>
                  <a:pt x="30226" y="12725"/>
                </a:lnTo>
                <a:lnTo>
                  <a:pt x="28625" y="15379"/>
                </a:lnTo>
                <a:lnTo>
                  <a:pt x="27025" y="18021"/>
                </a:lnTo>
                <a:lnTo>
                  <a:pt x="27876" y="19735"/>
                </a:lnTo>
                <a:lnTo>
                  <a:pt x="27940" y="20180"/>
                </a:lnTo>
                <a:lnTo>
                  <a:pt x="25476" y="20243"/>
                </a:lnTo>
                <a:lnTo>
                  <a:pt x="20015" y="18872"/>
                </a:lnTo>
                <a:lnTo>
                  <a:pt x="17221" y="18249"/>
                </a:lnTo>
                <a:lnTo>
                  <a:pt x="14617" y="19812"/>
                </a:lnTo>
                <a:lnTo>
                  <a:pt x="12001" y="21386"/>
                </a:lnTo>
                <a:lnTo>
                  <a:pt x="11950" y="24307"/>
                </a:lnTo>
                <a:lnTo>
                  <a:pt x="11277" y="26974"/>
                </a:lnTo>
                <a:lnTo>
                  <a:pt x="10134" y="27940"/>
                </a:lnTo>
                <a:lnTo>
                  <a:pt x="7277" y="28511"/>
                </a:lnTo>
                <a:lnTo>
                  <a:pt x="7023" y="31673"/>
                </a:lnTo>
                <a:lnTo>
                  <a:pt x="8026" y="32283"/>
                </a:lnTo>
                <a:lnTo>
                  <a:pt x="6731" y="32880"/>
                </a:lnTo>
                <a:lnTo>
                  <a:pt x="4953" y="36322"/>
                </a:lnTo>
                <a:lnTo>
                  <a:pt x="2501" y="42976"/>
                </a:lnTo>
                <a:lnTo>
                  <a:pt x="0" y="47472"/>
                </a:lnTo>
                <a:lnTo>
                  <a:pt x="3187" y="54432"/>
                </a:lnTo>
                <a:lnTo>
                  <a:pt x="8470" y="54851"/>
                </a:lnTo>
                <a:lnTo>
                  <a:pt x="8674" y="54940"/>
                </a:lnTo>
                <a:lnTo>
                  <a:pt x="8610" y="55143"/>
                </a:lnTo>
                <a:lnTo>
                  <a:pt x="13208" y="59778"/>
                </a:lnTo>
                <a:lnTo>
                  <a:pt x="16243" y="66192"/>
                </a:lnTo>
                <a:lnTo>
                  <a:pt x="18034" y="69608"/>
                </a:lnTo>
                <a:lnTo>
                  <a:pt x="23837" y="71678"/>
                </a:lnTo>
                <a:lnTo>
                  <a:pt x="24536" y="73317"/>
                </a:lnTo>
                <a:lnTo>
                  <a:pt x="26060" y="73494"/>
                </a:lnTo>
                <a:lnTo>
                  <a:pt x="27965" y="74282"/>
                </a:lnTo>
                <a:lnTo>
                  <a:pt x="28930" y="74650"/>
                </a:lnTo>
                <a:lnTo>
                  <a:pt x="29946" y="74218"/>
                </a:lnTo>
                <a:lnTo>
                  <a:pt x="30962" y="73799"/>
                </a:lnTo>
                <a:lnTo>
                  <a:pt x="31140" y="72745"/>
                </a:lnTo>
                <a:lnTo>
                  <a:pt x="31534" y="71805"/>
                </a:lnTo>
                <a:lnTo>
                  <a:pt x="32499" y="71920"/>
                </a:lnTo>
                <a:lnTo>
                  <a:pt x="34163" y="73177"/>
                </a:lnTo>
                <a:lnTo>
                  <a:pt x="35979" y="71831"/>
                </a:lnTo>
                <a:lnTo>
                  <a:pt x="35610" y="69926"/>
                </a:lnTo>
                <a:lnTo>
                  <a:pt x="35648" y="69646"/>
                </a:lnTo>
                <a:lnTo>
                  <a:pt x="36474" y="69659"/>
                </a:lnTo>
                <a:lnTo>
                  <a:pt x="38163" y="70180"/>
                </a:lnTo>
                <a:lnTo>
                  <a:pt x="39014" y="70408"/>
                </a:lnTo>
                <a:lnTo>
                  <a:pt x="39852" y="69964"/>
                </a:lnTo>
                <a:lnTo>
                  <a:pt x="40678" y="69519"/>
                </a:lnTo>
                <a:lnTo>
                  <a:pt x="40741" y="68605"/>
                </a:lnTo>
                <a:lnTo>
                  <a:pt x="41008" y="67767"/>
                </a:lnTo>
                <a:lnTo>
                  <a:pt x="41249" y="66929"/>
                </a:lnTo>
                <a:lnTo>
                  <a:pt x="42506" y="65709"/>
                </a:lnTo>
                <a:lnTo>
                  <a:pt x="41681" y="64185"/>
                </a:lnTo>
                <a:lnTo>
                  <a:pt x="43865" y="66624"/>
                </a:lnTo>
                <a:lnTo>
                  <a:pt x="44526" y="67335"/>
                </a:lnTo>
                <a:lnTo>
                  <a:pt x="44602" y="68326"/>
                </a:lnTo>
                <a:lnTo>
                  <a:pt x="45415" y="68516"/>
                </a:lnTo>
                <a:lnTo>
                  <a:pt x="44945" y="70218"/>
                </a:lnTo>
                <a:lnTo>
                  <a:pt x="46101" y="71361"/>
                </a:lnTo>
                <a:lnTo>
                  <a:pt x="47167" y="73266"/>
                </a:lnTo>
                <a:lnTo>
                  <a:pt x="47739" y="74218"/>
                </a:lnTo>
                <a:lnTo>
                  <a:pt x="48869" y="74536"/>
                </a:lnTo>
                <a:lnTo>
                  <a:pt x="50012" y="74853"/>
                </a:lnTo>
                <a:lnTo>
                  <a:pt x="50838" y="74091"/>
                </a:lnTo>
                <a:lnTo>
                  <a:pt x="51269" y="73850"/>
                </a:lnTo>
                <a:lnTo>
                  <a:pt x="51574" y="73685"/>
                </a:lnTo>
                <a:lnTo>
                  <a:pt x="52755" y="73012"/>
                </a:lnTo>
                <a:lnTo>
                  <a:pt x="54927" y="72999"/>
                </a:lnTo>
                <a:lnTo>
                  <a:pt x="55295" y="71653"/>
                </a:lnTo>
                <a:lnTo>
                  <a:pt x="58585" y="70599"/>
                </a:lnTo>
                <a:lnTo>
                  <a:pt x="59347" y="66865"/>
                </a:lnTo>
                <a:lnTo>
                  <a:pt x="61683" y="62344"/>
                </a:lnTo>
                <a:lnTo>
                  <a:pt x="61937" y="61810"/>
                </a:lnTo>
                <a:lnTo>
                  <a:pt x="62699" y="61315"/>
                </a:lnTo>
                <a:lnTo>
                  <a:pt x="62763" y="60096"/>
                </a:lnTo>
                <a:lnTo>
                  <a:pt x="62776" y="59956"/>
                </a:lnTo>
                <a:lnTo>
                  <a:pt x="62915" y="57531"/>
                </a:lnTo>
                <a:lnTo>
                  <a:pt x="63728" y="57365"/>
                </a:lnTo>
                <a:lnTo>
                  <a:pt x="64808" y="57124"/>
                </a:lnTo>
                <a:lnTo>
                  <a:pt x="65646" y="55892"/>
                </a:lnTo>
                <a:lnTo>
                  <a:pt x="66357" y="57937"/>
                </a:lnTo>
                <a:lnTo>
                  <a:pt x="70065" y="57734"/>
                </a:lnTo>
                <a:lnTo>
                  <a:pt x="70459" y="58648"/>
                </a:lnTo>
                <a:lnTo>
                  <a:pt x="72301" y="61912"/>
                </a:lnTo>
                <a:lnTo>
                  <a:pt x="73266" y="64452"/>
                </a:lnTo>
                <a:lnTo>
                  <a:pt x="77165" y="65532"/>
                </a:lnTo>
                <a:lnTo>
                  <a:pt x="79133" y="63538"/>
                </a:lnTo>
                <a:lnTo>
                  <a:pt x="82384" y="61696"/>
                </a:lnTo>
                <a:lnTo>
                  <a:pt x="83451" y="61061"/>
                </a:lnTo>
                <a:lnTo>
                  <a:pt x="87007" y="61290"/>
                </a:lnTo>
                <a:lnTo>
                  <a:pt x="92519" y="64833"/>
                </a:lnTo>
                <a:lnTo>
                  <a:pt x="97878" y="60147"/>
                </a:lnTo>
                <a:lnTo>
                  <a:pt x="96659" y="55765"/>
                </a:lnTo>
                <a:lnTo>
                  <a:pt x="101828" y="58216"/>
                </a:lnTo>
                <a:lnTo>
                  <a:pt x="104838" y="59575"/>
                </a:lnTo>
                <a:lnTo>
                  <a:pt x="104990" y="59524"/>
                </a:lnTo>
                <a:lnTo>
                  <a:pt x="105206" y="59651"/>
                </a:lnTo>
                <a:lnTo>
                  <a:pt x="106476" y="58991"/>
                </a:lnTo>
                <a:lnTo>
                  <a:pt x="108165" y="58394"/>
                </a:lnTo>
                <a:lnTo>
                  <a:pt x="111493" y="57213"/>
                </a:lnTo>
                <a:lnTo>
                  <a:pt x="111556" y="56934"/>
                </a:lnTo>
                <a:lnTo>
                  <a:pt x="116535" y="55892"/>
                </a:lnTo>
                <a:lnTo>
                  <a:pt x="119938" y="55105"/>
                </a:lnTo>
                <a:lnTo>
                  <a:pt x="121983" y="51993"/>
                </a:lnTo>
                <a:lnTo>
                  <a:pt x="124028" y="48882"/>
                </a:lnTo>
                <a:lnTo>
                  <a:pt x="122542" y="45631"/>
                </a:lnTo>
                <a:lnTo>
                  <a:pt x="122212" y="44030"/>
                </a:lnTo>
                <a:lnTo>
                  <a:pt x="124040" y="40589"/>
                </a:lnTo>
                <a:lnTo>
                  <a:pt x="127736" y="38188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" name="Google Shape;67;p2"/>
          <p:cNvSpPr/>
          <p:nvPr/>
        </p:nvSpPr>
        <p:spPr>
          <a:xfrm>
            <a:off x="5663781" y="4336732"/>
            <a:ext cx="121285" cy="88265"/>
          </a:xfrm>
          <a:custGeom>
            <a:rect b="b" l="l" r="r" t="t"/>
            <a:pathLst>
              <a:path extrusionOk="0" h="88264" w="121285">
                <a:moveTo>
                  <a:pt x="49999" y="83667"/>
                </a:moveTo>
                <a:lnTo>
                  <a:pt x="49276" y="81749"/>
                </a:lnTo>
                <a:lnTo>
                  <a:pt x="49149" y="80391"/>
                </a:lnTo>
                <a:lnTo>
                  <a:pt x="49047" y="79019"/>
                </a:lnTo>
                <a:lnTo>
                  <a:pt x="48983" y="78536"/>
                </a:lnTo>
                <a:lnTo>
                  <a:pt x="49187" y="78232"/>
                </a:lnTo>
                <a:lnTo>
                  <a:pt x="48895" y="77762"/>
                </a:lnTo>
                <a:lnTo>
                  <a:pt x="48755" y="77558"/>
                </a:lnTo>
                <a:lnTo>
                  <a:pt x="48552" y="76669"/>
                </a:lnTo>
                <a:lnTo>
                  <a:pt x="48437" y="76212"/>
                </a:lnTo>
                <a:lnTo>
                  <a:pt x="47637" y="75704"/>
                </a:lnTo>
                <a:lnTo>
                  <a:pt x="47155" y="75742"/>
                </a:lnTo>
                <a:lnTo>
                  <a:pt x="46723" y="75844"/>
                </a:lnTo>
                <a:lnTo>
                  <a:pt x="45923" y="75971"/>
                </a:lnTo>
                <a:lnTo>
                  <a:pt x="45656" y="75984"/>
                </a:lnTo>
                <a:lnTo>
                  <a:pt x="45262" y="76187"/>
                </a:lnTo>
                <a:lnTo>
                  <a:pt x="42519" y="76428"/>
                </a:lnTo>
                <a:lnTo>
                  <a:pt x="40043" y="75336"/>
                </a:lnTo>
                <a:lnTo>
                  <a:pt x="39077" y="76454"/>
                </a:lnTo>
                <a:lnTo>
                  <a:pt x="38138" y="77597"/>
                </a:lnTo>
                <a:lnTo>
                  <a:pt x="39179" y="79895"/>
                </a:lnTo>
                <a:lnTo>
                  <a:pt x="39420" y="82626"/>
                </a:lnTo>
                <a:lnTo>
                  <a:pt x="39611" y="84099"/>
                </a:lnTo>
                <a:lnTo>
                  <a:pt x="40741" y="85064"/>
                </a:lnTo>
                <a:lnTo>
                  <a:pt x="41884" y="86004"/>
                </a:lnTo>
                <a:lnTo>
                  <a:pt x="43370" y="86055"/>
                </a:lnTo>
                <a:lnTo>
                  <a:pt x="46113" y="85813"/>
                </a:lnTo>
                <a:lnTo>
                  <a:pt x="48094" y="85940"/>
                </a:lnTo>
                <a:lnTo>
                  <a:pt x="49060" y="84810"/>
                </a:lnTo>
                <a:lnTo>
                  <a:pt x="49999" y="83667"/>
                </a:lnTo>
                <a:close/>
              </a:path>
              <a:path extrusionOk="0" h="88264" w="121285">
                <a:moveTo>
                  <a:pt x="121081" y="55981"/>
                </a:moveTo>
                <a:lnTo>
                  <a:pt x="117741" y="51130"/>
                </a:lnTo>
                <a:lnTo>
                  <a:pt x="116078" y="44970"/>
                </a:lnTo>
                <a:lnTo>
                  <a:pt x="115036" y="41668"/>
                </a:lnTo>
                <a:lnTo>
                  <a:pt x="110744" y="39217"/>
                </a:lnTo>
                <a:lnTo>
                  <a:pt x="111556" y="35039"/>
                </a:lnTo>
                <a:lnTo>
                  <a:pt x="110058" y="32092"/>
                </a:lnTo>
                <a:lnTo>
                  <a:pt x="106680" y="27063"/>
                </a:lnTo>
                <a:lnTo>
                  <a:pt x="106235" y="26136"/>
                </a:lnTo>
                <a:lnTo>
                  <a:pt x="107721" y="22110"/>
                </a:lnTo>
                <a:lnTo>
                  <a:pt x="113055" y="17513"/>
                </a:lnTo>
                <a:lnTo>
                  <a:pt x="109855" y="10566"/>
                </a:lnTo>
                <a:lnTo>
                  <a:pt x="103327" y="10452"/>
                </a:lnTo>
                <a:lnTo>
                  <a:pt x="100799" y="9525"/>
                </a:lnTo>
                <a:lnTo>
                  <a:pt x="100482" y="9334"/>
                </a:lnTo>
                <a:lnTo>
                  <a:pt x="95618" y="4381"/>
                </a:lnTo>
                <a:lnTo>
                  <a:pt x="93103" y="1930"/>
                </a:lnTo>
                <a:lnTo>
                  <a:pt x="89357" y="1905"/>
                </a:lnTo>
                <a:lnTo>
                  <a:pt x="86817" y="1879"/>
                </a:lnTo>
                <a:lnTo>
                  <a:pt x="85661" y="0"/>
                </a:lnTo>
                <a:lnTo>
                  <a:pt x="83159" y="711"/>
                </a:lnTo>
                <a:lnTo>
                  <a:pt x="83159" y="33578"/>
                </a:lnTo>
                <a:lnTo>
                  <a:pt x="81724" y="34823"/>
                </a:lnTo>
                <a:lnTo>
                  <a:pt x="82003" y="35915"/>
                </a:lnTo>
                <a:lnTo>
                  <a:pt x="81026" y="35064"/>
                </a:lnTo>
                <a:lnTo>
                  <a:pt x="80822" y="35115"/>
                </a:lnTo>
                <a:lnTo>
                  <a:pt x="77685" y="32994"/>
                </a:lnTo>
                <a:lnTo>
                  <a:pt x="77330" y="32550"/>
                </a:lnTo>
                <a:lnTo>
                  <a:pt x="79032" y="30022"/>
                </a:lnTo>
                <a:lnTo>
                  <a:pt x="79248" y="29895"/>
                </a:lnTo>
                <a:lnTo>
                  <a:pt x="79565" y="30048"/>
                </a:lnTo>
                <a:lnTo>
                  <a:pt x="81686" y="32359"/>
                </a:lnTo>
                <a:lnTo>
                  <a:pt x="82892" y="33566"/>
                </a:lnTo>
                <a:lnTo>
                  <a:pt x="83159" y="33578"/>
                </a:lnTo>
                <a:lnTo>
                  <a:pt x="83159" y="711"/>
                </a:lnTo>
                <a:lnTo>
                  <a:pt x="80048" y="1574"/>
                </a:lnTo>
                <a:lnTo>
                  <a:pt x="79476" y="4838"/>
                </a:lnTo>
                <a:lnTo>
                  <a:pt x="74345" y="4076"/>
                </a:lnTo>
                <a:lnTo>
                  <a:pt x="72186" y="6870"/>
                </a:lnTo>
                <a:lnTo>
                  <a:pt x="72186" y="43611"/>
                </a:lnTo>
                <a:lnTo>
                  <a:pt x="71996" y="43929"/>
                </a:lnTo>
                <a:lnTo>
                  <a:pt x="72186" y="43611"/>
                </a:lnTo>
                <a:lnTo>
                  <a:pt x="72186" y="6870"/>
                </a:lnTo>
                <a:lnTo>
                  <a:pt x="71564" y="7670"/>
                </a:lnTo>
                <a:lnTo>
                  <a:pt x="67665" y="10579"/>
                </a:lnTo>
                <a:lnTo>
                  <a:pt x="66560" y="9702"/>
                </a:lnTo>
                <a:lnTo>
                  <a:pt x="66560" y="58000"/>
                </a:lnTo>
                <a:lnTo>
                  <a:pt x="64655" y="59067"/>
                </a:lnTo>
                <a:lnTo>
                  <a:pt x="64947" y="57251"/>
                </a:lnTo>
                <a:lnTo>
                  <a:pt x="66560" y="58000"/>
                </a:lnTo>
                <a:lnTo>
                  <a:pt x="66560" y="9702"/>
                </a:lnTo>
                <a:lnTo>
                  <a:pt x="66040" y="9283"/>
                </a:lnTo>
                <a:lnTo>
                  <a:pt x="63982" y="7086"/>
                </a:lnTo>
                <a:lnTo>
                  <a:pt x="63982" y="41719"/>
                </a:lnTo>
                <a:lnTo>
                  <a:pt x="63779" y="41770"/>
                </a:lnTo>
                <a:lnTo>
                  <a:pt x="63982" y="41719"/>
                </a:lnTo>
                <a:lnTo>
                  <a:pt x="63982" y="7086"/>
                </a:lnTo>
                <a:lnTo>
                  <a:pt x="63246" y="6299"/>
                </a:lnTo>
                <a:lnTo>
                  <a:pt x="58839" y="6819"/>
                </a:lnTo>
                <a:lnTo>
                  <a:pt x="58839" y="44005"/>
                </a:lnTo>
                <a:lnTo>
                  <a:pt x="58051" y="44894"/>
                </a:lnTo>
                <a:lnTo>
                  <a:pt x="58305" y="45808"/>
                </a:lnTo>
                <a:lnTo>
                  <a:pt x="57111" y="48221"/>
                </a:lnTo>
                <a:lnTo>
                  <a:pt x="57467" y="49885"/>
                </a:lnTo>
                <a:lnTo>
                  <a:pt x="58077" y="51739"/>
                </a:lnTo>
                <a:lnTo>
                  <a:pt x="57404" y="53174"/>
                </a:lnTo>
                <a:lnTo>
                  <a:pt x="57137" y="53365"/>
                </a:lnTo>
                <a:lnTo>
                  <a:pt x="54851" y="52362"/>
                </a:lnTo>
                <a:lnTo>
                  <a:pt x="54305" y="51689"/>
                </a:lnTo>
                <a:lnTo>
                  <a:pt x="54114" y="51485"/>
                </a:lnTo>
                <a:lnTo>
                  <a:pt x="54457" y="51523"/>
                </a:lnTo>
                <a:lnTo>
                  <a:pt x="55232" y="51803"/>
                </a:lnTo>
                <a:lnTo>
                  <a:pt x="55778" y="52425"/>
                </a:lnTo>
                <a:lnTo>
                  <a:pt x="56591" y="52044"/>
                </a:lnTo>
                <a:lnTo>
                  <a:pt x="56591" y="51282"/>
                </a:lnTo>
                <a:lnTo>
                  <a:pt x="56743" y="50888"/>
                </a:lnTo>
                <a:lnTo>
                  <a:pt x="57010" y="50063"/>
                </a:lnTo>
                <a:lnTo>
                  <a:pt x="56629" y="49263"/>
                </a:lnTo>
                <a:lnTo>
                  <a:pt x="56222" y="49060"/>
                </a:lnTo>
                <a:lnTo>
                  <a:pt x="55448" y="48780"/>
                </a:lnTo>
                <a:lnTo>
                  <a:pt x="54914" y="48488"/>
                </a:lnTo>
                <a:lnTo>
                  <a:pt x="54521" y="48679"/>
                </a:lnTo>
                <a:lnTo>
                  <a:pt x="54102" y="48869"/>
                </a:lnTo>
                <a:lnTo>
                  <a:pt x="54063" y="49479"/>
                </a:lnTo>
                <a:lnTo>
                  <a:pt x="53644" y="50660"/>
                </a:lnTo>
                <a:lnTo>
                  <a:pt x="53835" y="51066"/>
                </a:lnTo>
                <a:lnTo>
                  <a:pt x="53924" y="51269"/>
                </a:lnTo>
                <a:lnTo>
                  <a:pt x="53378" y="50647"/>
                </a:lnTo>
                <a:lnTo>
                  <a:pt x="53378" y="50406"/>
                </a:lnTo>
                <a:lnTo>
                  <a:pt x="53352" y="50063"/>
                </a:lnTo>
                <a:lnTo>
                  <a:pt x="53073" y="49911"/>
                </a:lnTo>
                <a:lnTo>
                  <a:pt x="52590" y="49479"/>
                </a:lnTo>
                <a:lnTo>
                  <a:pt x="52400" y="48882"/>
                </a:lnTo>
                <a:lnTo>
                  <a:pt x="52057" y="48907"/>
                </a:lnTo>
                <a:lnTo>
                  <a:pt x="51714" y="48920"/>
                </a:lnTo>
                <a:lnTo>
                  <a:pt x="51498" y="49453"/>
                </a:lnTo>
                <a:lnTo>
                  <a:pt x="51295" y="49669"/>
                </a:lnTo>
                <a:lnTo>
                  <a:pt x="51536" y="47777"/>
                </a:lnTo>
                <a:lnTo>
                  <a:pt x="49682" y="45275"/>
                </a:lnTo>
                <a:lnTo>
                  <a:pt x="50901" y="45453"/>
                </a:lnTo>
                <a:lnTo>
                  <a:pt x="52527" y="41935"/>
                </a:lnTo>
                <a:lnTo>
                  <a:pt x="51841" y="41109"/>
                </a:lnTo>
                <a:lnTo>
                  <a:pt x="53124" y="40754"/>
                </a:lnTo>
                <a:lnTo>
                  <a:pt x="52844" y="41706"/>
                </a:lnTo>
                <a:lnTo>
                  <a:pt x="57607" y="44754"/>
                </a:lnTo>
                <a:lnTo>
                  <a:pt x="58839" y="44005"/>
                </a:lnTo>
                <a:lnTo>
                  <a:pt x="58839" y="6819"/>
                </a:lnTo>
                <a:lnTo>
                  <a:pt x="57226" y="7010"/>
                </a:lnTo>
                <a:lnTo>
                  <a:pt x="55600" y="10883"/>
                </a:lnTo>
                <a:lnTo>
                  <a:pt x="52120" y="15303"/>
                </a:lnTo>
                <a:lnTo>
                  <a:pt x="50419" y="17576"/>
                </a:lnTo>
                <a:lnTo>
                  <a:pt x="50431" y="17767"/>
                </a:lnTo>
                <a:lnTo>
                  <a:pt x="50152" y="17957"/>
                </a:lnTo>
                <a:lnTo>
                  <a:pt x="44069" y="19634"/>
                </a:lnTo>
                <a:lnTo>
                  <a:pt x="40805" y="20675"/>
                </a:lnTo>
                <a:lnTo>
                  <a:pt x="37426" y="26581"/>
                </a:lnTo>
                <a:lnTo>
                  <a:pt x="37719" y="28689"/>
                </a:lnTo>
                <a:lnTo>
                  <a:pt x="33566" y="24790"/>
                </a:lnTo>
                <a:lnTo>
                  <a:pt x="31013" y="22593"/>
                </a:lnTo>
                <a:lnTo>
                  <a:pt x="30149" y="22631"/>
                </a:lnTo>
                <a:lnTo>
                  <a:pt x="30149" y="60858"/>
                </a:lnTo>
                <a:lnTo>
                  <a:pt x="30035" y="60604"/>
                </a:lnTo>
                <a:lnTo>
                  <a:pt x="30149" y="60858"/>
                </a:lnTo>
                <a:lnTo>
                  <a:pt x="30149" y="22631"/>
                </a:lnTo>
                <a:lnTo>
                  <a:pt x="24345" y="22821"/>
                </a:lnTo>
                <a:lnTo>
                  <a:pt x="21755" y="24993"/>
                </a:lnTo>
                <a:lnTo>
                  <a:pt x="21424" y="25336"/>
                </a:lnTo>
                <a:lnTo>
                  <a:pt x="20281" y="25527"/>
                </a:lnTo>
                <a:lnTo>
                  <a:pt x="18961" y="26987"/>
                </a:lnTo>
                <a:lnTo>
                  <a:pt x="16878" y="29908"/>
                </a:lnTo>
                <a:lnTo>
                  <a:pt x="16357" y="30441"/>
                </a:lnTo>
                <a:lnTo>
                  <a:pt x="13982" y="32308"/>
                </a:lnTo>
                <a:lnTo>
                  <a:pt x="13995" y="32766"/>
                </a:lnTo>
                <a:lnTo>
                  <a:pt x="12877" y="33959"/>
                </a:lnTo>
                <a:lnTo>
                  <a:pt x="9855" y="35814"/>
                </a:lnTo>
                <a:lnTo>
                  <a:pt x="8343" y="36791"/>
                </a:lnTo>
                <a:lnTo>
                  <a:pt x="7899" y="38646"/>
                </a:lnTo>
                <a:lnTo>
                  <a:pt x="7454" y="40500"/>
                </a:lnTo>
                <a:lnTo>
                  <a:pt x="8737" y="41821"/>
                </a:lnTo>
                <a:lnTo>
                  <a:pt x="9423" y="42964"/>
                </a:lnTo>
                <a:lnTo>
                  <a:pt x="8661" y="43751"/>
                </a:lnTo>
                <a:lnTo>
                  <a:pt x="6972" y="45504"/>
                </a:lnTo>
                <a:lnTo>
                  <a:pt x="7531" y="47764"/>
                </a:lnTo>
                <a:lnTo>
                  <a:pt x="7569" y="50673"/>
                </a:lnTo>
                <a:lnTo>
                  <a:pt x="4419" y="51231"/>
                </a:lnTo>
                <a:lnTo>
                  <a:pt x="0" y="57048"/>
                </a:lnTo>
                <a:lnTo>
                  <a:pt x="63" y="60744"/>
                </a:lnTo>
                <a:lnTo>
                  <a:pt x="990" y="67462"/>
                </a:lnTo>
                <a:lnTo>
                  <a:pt x="901" y="72390"/>
                </a:lnTo>
                <a:lnTo>
                  <a:pt x="4368" y="75018"/>
                </a:lnTo>
                <a:lnTo>
                  <a:pt x="3632" y="77685"/>
                </a:lnTo>
                <a:lnTo>
                  <a:pt x="6769" y="81635"/>
                </a:lnTo>
                <a:lnTo>
                  <a:pt x="10210" y="81076"/>
                </a:lnTo>
                <a:lnTo>
                  <a:pt x="13042" y="81407"/>
                </a:lnTo>
                <a:lnTo>
                  <a:pt x="13716" y="82702"/>
                </a:lnTo>
                <a:lnTo>
                  <a:pt x="14211" y="85217"/>
                </a:lnTo>
                <a:lnTo>
                  <a:pt x="14490" y="86474"/>
                </a:lnTo>
                <a:lnTo>
                  <a:pt x="15659" y="87249"/>
                </a:lnTo>
                <a:lnTo>
                  <a:pt x="16814" y="88023"/>
                </a:lnTo>
                <a:lnTo>
                  <a:pt x="18034" y="87477"/>
                </a:lnTo>
                <a:lnTo>
                  <a:pt x="20548" y="86969"/>
                </a:lnTo>
                <a:lnTo>
                  <a:pt x="22974" y="87744"/>
                </a:lnTo>
                <a:lnTo>
                  <a:pt x="24511" y="85432"/>
                </a:lnTo>
                <a:lnTo>
                  <a:pt x="23304" y="83388"/>
                </a:lnTo>
                <a:lnTo>
                  <a:pt x="22796" y="80873"/>
                </a:lnTo>
                <a:lnTo>
                  <a:pt x="22466" y="79514"/>
                </a:lnTo>
                <a:lnTo>
                  <a:pt x="21132" y="78651"/>
                </a:lnTo>
                <a:lnTo>
                  <a:pt x="24752" y="79032"/>
                </a:lnTo>
                <a:lnTo>
                  <a:pt x="26987" y="79209"/>
                </a:lnTo>
                <a:lnTo>
                  <a:pt x="28968" y="77635"/>
                </a:lnTo>
                <a:lnTo>
                  <a:pt x="29362" y="77812"/>
                </a:lnTo>
                <a:lnTo>
                  <a:pt x="32042" y="76923"/>
                </a:lnTo>
                <a:lnTo>
                  <a:pt x="32829" y="75730"/>
                </a:lnTo>
                <a:lnTo>
                  <a:pt x="34010" y="73393"/>
                </a:lnTo>
                <a:lnTo>
                  <a:pt x="35115" y="71856"/>
                </a:lnTo>
                <a:lnTo>
                  <a:pt x="34226" y="69189"/>
                </a:lnTo>
                <a:lnTo>
                  <a:pt x="34353" y="69138"/>
                </a:lnTo>
                <a:lnTo>
                  <a:pt x="34785" y="68186"/>
                </a:lnTo>
                <a:lnTo>
                  <a:pt x="35217" y="67233"/>
                </a:lnTo>
                <a:lnTo>
                  <a:pt x="34734" y="66497"/>
                </a:lnTo>
                <a:lnTo>
                  <a:pt x="34886" y="66243"/>
                </a:lnTo>
                <a:lnTo>
                  <a:pt x="35280" y="65557"/>
                </a:lnTo>
                <a:lnTo>
                  <a:pt x="35077" y="64731"/>
                </a:lnTo>
                <a:lnTo>
                  <a:pt x="34912" y="64135"/>
                </a:lnTo>
                <a:lnTo>
                  <a:pt x="35382" y="64300"/>
                </a:lnTo>
                <a:lnTo>
                  <a:pt x="39903" y="68008"/>
                </a:lnTo>
                <a:lnTo>
                  <a:pt x="42456" y="69926"/>
                </a:lnTo>
                <a:lnTo>
                  <a:pt x="45466" y="69634"/>
                </a:lnTo>
                <a:lnTo>
                  <a:pt x="46685" y="71259"/>
                </a:lnTo>
                <a:lnTo>
                  <a:pt x="47015" y="73685"/>
                </a:lnTo>
                <a:lnTo>
                  <a:pt x="49657" y="74066"/>
                </a:lnTo>
                <a:lnTo>
                  <a:pt x="50927" y="72186"/>
                </a:lnTo>
                <a:lnTo>
                  <a:pt x="52908" y="70713"/>
                </a:lnTo>
                <a:lnTo>
                  <a:pt x="53949" y="69862"/>
                </a:lnTo>
                <a:lnTo>
                  <a:pt x="54330" y="67233"/>
                </a:lnTo>
                <a:lnTo>
                  <a:pt x="53670" y="66065"/>
                </a:lnTo>
                <a:lnTo>
                  <a:pt x="53276" y="65544"/>
                </a:lnTo>
                <a:lnTo>
                  <a:pt x="56591" y="62801"/>
                </a:lnTo>
                <a:lnTo>
                  <a:pt x="57912" y="62001"/>
                </a:lnTo>
                <a:lnTo>
                  <a:pt x="59347" y="62230"/>
                </a:lnTo>
                <a:lnTo>
                  <a:pt x="57810" y="67665"/>
                </a:lnTo>
                <a:lnTo>
                  <a:pt x="58902" y="70370"/>
                </a:lnTo>
                <a:lnTo>
                  <a:pt x="61506" y="75044"/>
                </a:lnTo>
                <a:lnTo>
                  <a:pt x="62865" y="78676"/>
                </a:lnTo>
                <a:lnTo>
                  <a:pt x="68402" y="80264"/>
                </a:lnTo>
                <a:lnTo>
                  <a:pt x="71247" y="77457"/>
                </a:lnTo>
                <a:lnTo>
                  <a:pt x="74231" y="75793"/>
                </a:lnTo>
                <a:lnTo>
                  <a:pt x="74066" y="76733"/>
                </a:lnTo>
                <a:lnTo>
                  <a:pt x="79921" y="79667"/>
                </a:lnTo>
                <a:lnTo>
                  <a:pt x="84340" y="76263"/>
                </a:lnTo>
                <a:lnTo>
                  <a:pt x="90093" y="74345"/>
                </a:lnTo>
                <a:lnTo>
                  <a:pt x="93167" y="73202"/>
                </a:lnTo>
                <a:lnTo>
                  <a:pt x="95478" y="68618"/>
                </a:lnTo>
                <a:lnTo>
                  <a:pt x="97929" y="68630"/>
                </a:lnTo>
                <a:lnTo>
                  <a:pt x="101587" y="68516"/>
                </a:lnTo>
                <a:lnTo>
                  <a:pt x="106743" y="63449"/>
                </a:lnTo>
                <a:lnTo>
                  <a:pt x="106972" y="61671"/>
                </a:lnTo>
                <a:lnTo>
                  <a:pt x="111493" y="60452"/>
                </a:lnTo>
                <a:lnTo>
                  <a:pt x="117652" y="61963"/>
                </a:lnTo>
                <a:lnTo>
                  <a:pt x="121081" y="55981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" name="Google Shape;68;p2"/>
          <p:cNvSpPr/>
          <p:nvPr/>
        </p:nvSpPr>
        <p:spPr>
          <a:xfrm>
            <a:off x="5575706" y="4368342"/>
            <a:ext cx="109220" cy="86995"/>
          </a:xfrm>
          <a:custGeom>
            <a:rect b="b" l="l" r="r" t="t"/>
            <a:pathLst>
              <a:path extrusionOk="0" h="86995" w="109220">
                <a:moveTo>
                  <a:pt x="9436" y="24066"/>
                </a:moveTo>
                <a:lnTo>
                  <a:pt x="9232" y="23812"/>
                </a:lnTo>
                <a:lnTo>
                  <a:pt x="9017" y="23596"/>
                </a:lnTo>
                <a:lnTo>
                  <a:pt x="8826" y="23380"/>
                </a:lnTo>
                <a:lnTo>
                  <a:pt x="8572" y="23037"/>
                </a:lnTo>
                <a:lnTo>
                  <a:pt x="7924" y="23037"/>
                </a:lnTo>
                <a:lnTo>
                  <a:pt x="7721" y="23418"/>
                </a:lnTo>
                <a:lnTo>
                  <a:pt x="7505" y="23622"/>
                </a:lnTo>
                <a:lnTo>
                  <a:pt x="7302" y="23825"/>
                </a:lnTo>
                <a:lnTo>
                  <a:pt x="7099" y="24041"/>
                </a:lnTo>
                <a:lnTo>
                  <a:pt x="7086" y="24358"/>
                </a:lnTo>
                <a:lnTo>
                  <a:pt x="7086" y="24676"/>
                </a:lnTo>
                <a:lnTo>
                  <a:pt x="7353" y="24841"/>
                </a:lnTo>
                <a:lnTo>
                  <a:pt x="7543" y="25057"/>
                </a:lnTo>
                <a:lnTo>
                  <a:pt x="7759" y="25260"/>
                </a:lnTo>
                <a:lnTo>
                  <a:pt x="7912" y="25819"/>
                </a:lnTo>
                <a:lnTo>
                  <a:pt x="8242" y="25819"/>
                </a:lnTo>
                <a:lnTo>
                  <a:pt x="8547" y="25831"/>
                </a:lnTo>
                <a:lnTo>
                  <a:pt x="8788" y="25336"/>
                </a:lnTo>
                <a:lnTo>
                  <a:pt x="8991" y="25133"/>
                </a:lnTo>
                <a:lnTo>
                  <a:pt x="9207" y="24930"/>
                </a:lnTo>
                <a:lnTo>
                  <a:pt x="9436" y="24688"/>
                </a:lnTo>
                <a:lnTo>
                  <a:pt x="9436" y="24066"/>
                </a:lnTo>
                <a:close/>
              </a:path>
              <a:path extrusionOk="0" h="86995" w="109220">
                <a:moveTo>
                  <a:pt x="108864" y="34556"/>
                </a:moveTo>
                <a:lnTo>
                  <a:pt x="105867" y="32613"/>
                </a:lnTo>
                <a:lnTo>
                  <a:pt x="103492" y="29552"/>
                </a:lnTo>
                <a:lnTo>
                  <a:pt x="102133" y="27940"/>
                </a:lnTo>
                <a:lnTo>
                  <a:pt x="99504" y="27609"/>
                </a:lnTo>
                <a:lnTo>
                  <a:pt x="102044" y="24180"/>
                </a:lnTo>
                <a:lnTo>
                  <a:pt x="103606" y="21894"/>
                </a:lnTo>
                <a:lnTo>
                  <a:pt x="102806" y="16611"/>
                </a:lnTo>
                <a:lnTo>
                  <a:pt x="103517" y="12242"/>
                </a:lnTo>
                <a:lnTo>
                  <a:pt x="100215" y="9918"/>
                </a:lnTo>
                <a:lnTo>
                  <a:pt x="97637" y="6350"/>
                </a:lnTo>
                <a:lnTo>
                  <a:pt x="96177" y="4470"/>
                </a:lnTo>
                <a:lnTo>
                  <a:pt x="91490" y="3695"/>
                </a:lnTo>
                <a:lnTo>
                  <a:pt x="89395" y="4864"/>
                </a:lnTo>
                <a:lnTo>
                  <a:pt x="86055" y="7264"/>
                </a:lnTo>
                <a:lnTo>
                  <a:pt x="83350" y="4000"/>
                </a:lnTo>
                <a:lnTo>
                  <a:pt x="81953" y="3721"/>
                </a:lnTo>
                <a:lnTo>
                  <a:pt x="81991" y="3543"/>
                </a:lnTo>
                <a:lnTo>
                  <a:pt x="78473" y="0"/>
                </a:lnTo>
                <a:lnTo>
                  <a:pt x="75133" y="901"/>
                </a:lnTo>
                <a:lnTo>
                  <a:pt x="70510" y="876"/>
                </a:lnTo>
                <a:lnTo>
                  <a:pt x="68186" y="927"/>
                </a:lnTo>
                <a:lnTo>
                  <a:pt x="66408" y="2679"/>
                </a:lnTo>
                <a:lnTo>
                  <a:pt x="64630" y="4432"/>
                </a:lnTo>
                <a:lnTo>
                  <a:pt x="65151" y="6769"/>
                </a:lnTo>
                <a:lnTo>
                  <a:pt x="65125" y="11379"/>
                </a:lnTo>
                <a:lnTo>
                  <a:pt x="60629" y="9664"/>
                </a:lnTo>
                <a:lnTo>
                  <a:pt x="56286" y="7213"/>
                </a:lnTo>
                <a:lnTo>
                  <a:pt x="49530" y="10248"/>
                </a:lnTo>
                <a:lnTo>
                  <a:pt x="49072" y="15354"/>
                </a:lnTo>
                <a:lnTo>
                  <a:pt x="47917" y="18376"/>
                </a:lnTo>
                <a:lnTo>
                  <a:pt x="47777" y="18389"/>
                </a:lnTo>
                <a:lnTo>
                  <a:pt x="47777" y="56896"/>
                </a:lnTo>
                <a:lnTo>
                  <a:pt x="45986" y="57111"/>
                </a:lnTo>
                <a:lnTo>
                  <a:pt x="43421" y="57404"/>
                </a:lnTo>
                <a:lnTo>
                  <a:pt x="42633" y="58331"/>
                </a:lnTo>
                <a:lnTo>
                  <a:pt x="42811" y="57365"/>
                </a:lnTo>
                <a:lnTo>
                  <a:pt x="43040" y="57442"/>
                </a:lnTo>
                <a:lnTo>
                  <a:pt x="44818" y="56121"/>
                </a:lnTo>
                <a:lnTo>
                  <a:pt x="45529" y="55816"/>
                </a:lnTo>
                <a:lnTo>
                  <a:pt x="47155" y="56426"/>
                </a:lnTo>
                <a:lnTo>
                  <a:pt x="47777" y="56896"/>
                </a:lnTo>
                <a:lnTo>
                  <a:pt x="47777" y="18389"/>
                </a:lnTo>
                <a:lnTo>
                  <a:pt x="47167" y="18389"/>
                </a:lnTo>
                <a:lnTo>
                  <a:pt x="46507" y="19799"/>
                </a:lnTo>
                <a:lnTo>
                  <a:pt x="45491" y="20320"/>
                </a:lnTo>
                <a:lnTo>
                  <a:pt x="44716" y="22555"/>
                </a:lnTo>
                <a:lnTo>
                  <a:pt x="44081" y="22834"/>
                </a:lnTo>
                <a:lnTo>
                  <a:pt x="43726" y="23685"/>
                </a:lnTo>
                <a:lnTo>
                  <a:pt x="42875" y="24549"/>
                </a:lnTo>
                <a:lnTo>
                  <a:pt x="42633" y="24257"/>
                </a:lnTo>
                <a:lnTo>
                  <a:pt x="43776" y="23241"/>
                </a:lnTo>
                <a:lnTo>
                  <a:pt x="43154" y="21132"/>
                </a:lnTo>
                <a:lnTo>
                  <a:pt x="43370" y="20764"/>
                </a:lnTo>
                <a:lnTo>
                  <a:pt x="43916" y="20205"/>
                </a:lnTo>
                <a:lnTo>
                  <a:pt x="44475" y="19659"/>
                </a:lnTo>
                <a:lnTo>
                  <a:pt x="45021" y="19075"/>
                </a:lnTo>
                <a:lnTo>
                  <a:pt x="45021" y="18237"/>
                </a:lnTo>
                <a:lnTo>
                  <a:pt x="45021" y="17399"/>
                </a:lnTo>
                <a:lnTo>
                  <a:pt x="44335" y="16954"/>
                </a:lnTo>
                <a:lnTo>
                  <a:pt x="43776" y="16408"/>
                </a:lnTo>
                <a:lnTo>
                  <a:pt x="43230" y="15849"/>
                </a:lnTo>
                <a:lnTo>
                  <a:pt x="43129" y="15519"/>
                </a:lnTo>
                <a:lnTo>
                  <a:pt x="43141" y="15036"/>
                </a:lnTo>
                <a:lnTo>
                  <a:pt x="42938" y="14820"/>
                </a:lnTo>
                <a:lnTo>
                  <a:pt x="42811" y="14351"/>
                </a:lnTo>
                <a:lnTo>
                  <a:pt x="42532" y="14351"/>
                </a:lnTo>
                <a:lnTo>
                  <a:pt x="40716" y="12306"/>
                </a:lnTo>
                <a:lnTo>
                  <a:pt x="38900" y="11988"/>
                </a:lnTo>
                <a:lnTo>
                  <a:pt x="35521" y="11785"/>
                </a:lnTo>
                <a:lnTo>
                  <a:pt x="33121" y="11264"/>
                </a:lnTo>
                <a:lnTo>
                  <a:pt x="30391" y="13690"/>
                </a:lnTo>
                <a:lnTo>
                  <a:pt x="30924" y="16167"/>
                </a:lnTo>
                <a:lnTo>
                  <a:pt x="30734" y="19532"/>
                </a:lnTo>
                <a:lnTo>
                  <a:pt x="30708" y="20154"/>
                </a:lnTo>
                <a:lnTo>
                  <a:pt x="27444" y="19837"/>
                </a:lnTo>
                <a:lnTo>
                  <a:pt x="24142" y="19608"/>
                </a:lnTo>
                <a:lnTo>
                  <a:pt x="22936" y="20599"/>
                </a:lnTo>
                <a:lnTo>
                  <a:pt x="22872" y="20091"/>
                </a:lnTo>
                <a:lnTo>
                  <a:pt x="21666" y="18923"/>
                </a:lnTo>
                <a:lnTo>
                  <a:pt x="19215" y="17056"/>
                </a:lnTo>
                <a:lnTo>
                  <a:pt x="18884" y="16713"/>
                </a:lnTo>
                <a:lnTo>
                  <a:pt x="18884" y="29946"/>
                </a:lnTo>
                <a:lnTo>
                  <a:pt x="18846" y="30289"/>
                </a:lnTo>
                <a:lnTo>
                  <a:pt x="18681" y="29984"/>
                </a:lnTo>
                <a:lnTo>
                  <a:pt x="18884" y="29946"/>
                </a:lnTo>
                <a:lnTo>
                  <a:pt x="18884" y="16713"/>
                </a:lnTo>
                <a:lnTo>
                  <a:pt x="17678" y="15455"/>
                </a:lnTo>
                <a:lnTo>
                  <a:pt x="14414" y="15900"/>
                </a:lnTo>
                <a:lnTo>
                  <a:pt x="13550" y="18034"/>
                </a:lnTo>
                <a:lnTo>
                  <a:pt x="11709" y="20459"/>
                </a:lnTo>
                <a:lnTo>
                  <a:pt x="10795" y="21717"/>
                </a:lnTo>
                <a:lnTo>
                  <a:pt x="11010" y="23355"/>
                </a:lnTo>
                <a:lnTo>
                  <a:pt x="11239" y="24993"/>
                </a:lnTo>
                <a:lnTo>
                  <a:pt x="12687" y="25654"/>
                </a:lnTo>
                <a:lnTo>
                  <a:pt x="14643" y="27152"/>
                </a:lnTo>
                <a:lnTo>
                  <a:pt x="10998" y="27889"/>
                </a:lnTo>
                <a:lnTo>
                  <a:pt x="9728" y="32918"/>
                </a:lnTo>
                <a:lnTo>
                  <a:pt x="6616" y="37630"/>
                </a:lnTo>
                <a:lnTo>
                  <a:pt x="5029" y="40246"/>
                </a:lnTo>
                <a:lnTo>
                  <a:pt x="6235" y="46202"/>
                </a:lnTo>
                <a:lnTo>
                  <a:pt x="8585" y="48209"/>
                </a:lnTo>
                <a:lnTo>
                  <a:pt x="9017" y="48501"/>
                </a:lnTo>
                <a:lnTo>
                  <a:pt x="9055" y="49034"/>
                </a:lnTo>
                <a:lnTo>
                  <a:pt x="5334" y="51739"/>
                </a:lnTo>
                <a:lnTo>
                  <a:pt x="7048" y="56553"/>
                </a:lnTo>
                <a:lnTo>
                  <a:pt x="8788" y="56743"/>
                </a:lnTo>
                <a:lnTo>
                  <a:pt x="7975" y="57772"/>
                </a:lnTo>
                <a:lnTo>
                  <a:pt x="7556" y="57924"/>
                </a:lnTo>
                <a:lnTo>
                  <a:pt x="6858" y="58204"/>
                </a:lnTo>
                <a:lnTo>
                  <a:pt x="6769" y="59296"/>
                </a:lnTo>
                <a:lnTo>
                  <a:pt x="5295" y="61163"/>
                </a:lnTo>
                <a:lnTo>
                  <a:pt x="3009" y="64287"/>
                </a:lnTo>
                <a:lnTo>
                  <a:pt x="3530" y="68884"/>
                </a:lnTo>
                <a:lnTo>
                  <a:pt x="0" y="71932"/>
                </a:lnTo>
                <a:lnTo>
                  <a:pt x="520" y="78676"/>
                </a:lnTo>
                <a:lnTo>
                  <a:pt x="4762" y="80657"/>
                </a:lnTo>
                <a:lnTo>
                  <a:pt x="9512" y="84734"/>
                </a:lnTo>
                <a:lnTo>
                  <a:pt x="11963" y="86741"/>
                </a:lnTo>
                <a:lnTo>
                  <a:pt x="15328" y="86474"/>
                </a:lnTo>
                <a:lnTo>
                  <a:pt x="18707" y="86207"/>
                </a:lnTo>
                <a:lnTo>
                  <a:pt x="20218" y="83337"/>
                </a:lnTo>
                <a:lnTo>
                  <a:pt x="20726" y="82753"/>
                </a:lnTo>
                <a:lnTo>
                  <a:pt x="21932" y="82816"/>
                </a:lnTo>
                <a:lnTo>
                  <a:pt x="25666" y="83642"/>
                </a:lnTo>
                <a:lnTo>
                  <a:pt x="29921" y="79895"/>
                </a:lnTo>
                <a:lnTo>
                  <a:pt x="29235" y="76746"/>
                </a:lnTo>
                <a:lnTo>
                  <a:pt x="30111" y="76415"/>
                </a:lnTo>
                <a:lnTo>
                  <a:pt x="29743" y="71780"/>
                </a:lnTo>
                <a:lnTo>
                  <a:pt x="31597" y="76149"/>
                </a:lnTo>
                <a:lnTo>
                  <a:pt x="36817" y="75539"/>
                </a:lnTo>
                <a:lnTo>
                  <a:pt x="38011" y="72085"/>
                </a:lnTo>
                <a:lnTo>
                  <a:pt x="38874" y="72123"/>
                </a:lnTo>
                <a:lnTo>
                  <a:pt x="40792" y="72771"/>
                </a:lnTo>
                <a:lnTo>
                  <a:pt x="43992" y="75488"/>
                </a:lnTo>
                <a:lnTo>
                  <a:pt x="47345" y="74269"/>
                </a:lnTo>
                <a:lnTo>
                  <a:pt x="52108" y="73888"/>
                </a:lnTo>
                <a:lnTo>
                  <a:pt x="54495" y="73647"/>
                </a:lnTo>
                <a:lnTo>
                  <a:pt x="56172" y="71691"/>
                </a:lnTo>
                <a:lnTo>
                  <a:pt x="57848" y="69735"/>
                </a:lnTo>
                <a:lnTo>
                  <a:pt x="57099" y="67373"/>
                </a:lnTo>
                <a:lnTo>
                  <a:pt x="56730" y="62611"/>
                </a:lnTo>
                <a:lnTo>
                  <a:pt x="57315" y="61328"/>
                </a:lnTo>
                <a:lnTo>
                  <a:pt x="57696" y="61264"/>
                </a:lnTo>
                <a:lnTo>
                  <a:pt x="60223" y="60896"/>
                </a:lnTo>
                <a:lnTo>
                  <a:pt x="60566" y="62242"/>
                </a:lnTo>
                <a:lnTo>
                  <a:pt x="61455" y="65341"/>
                </a:lnTo>
                <a:lnTo>
                  <a:pt x="61683" y="65493"/>
                </a:lnTo>
                <a:lnTo>
                  <a:pt x="61696" y="65633"/>
                </a:lnTo>
                <a:lnTo>
                  <a:pt x="62128" y="65760"/>
                </a:lnTo>
                <a:lnTo>
                  <a:pt x="66941" y="68668"/>
                </a:lnTo>
                <a:lnTo>
                  <a:pt x="70167" y="68275"/>
                </a:lnTo>
                <a:lnTo>
                  <a:pt x="75946" y="66852"/>
                </a:lnTo>
                <a:lnTo>
                  <a:pt x="80251" y="66471"/>
                </a:lnTo>
                <a:lnTo>
                  <a:pt x="82867" y="62128"/>
                </a:lnTo>
                <a:lnTo>
                  <a:pt x="86271" y="62979"/>
                </a:lnTo>
                <a:lnTo>
                  <a:pt x="89763" y="58801"/>
                </a:lnTo>
                <a:lnTo>
                  <a:pt x="90182" y="58407"/>
                </a:lnTo>
                <a:lnTo>
                  <a:pt x="94805" y="56299"/>
                </a:lnTo>
                <a:lnTo>
                  <a:pt x="97269" y="55067"/>
                </a:lnTo>
                <a:lnTo>
                  <a:pt x="97777" y="53695"/>
                </a:lnTo>
                <a:lnTo>
                  <a:pt x="98996" y="52908"/>
                </a:lnTo>
                <a:lnTo>
                  <a:pt x="100787" y="45923"/>
                </a:lnTo>
                <a:lnTo>
                  <a:pt x="99555" y="43154"/>
                </a:lnTo>
                <a:lnTo>
                  <a:pt x="100203" y="43230"/>
                </a:lnTo>
                <a:lnTo>
                  <a:pt x="101473" y="41668"/>
                </a:lnTo>
                <a:lnTo>
                  <a:pt x="104546" y="39293"/>
                </a:lnTo>
                <a:lnTo>
                  <a:pt x="108343" y="38709"/>
                </a:lnTo>
                <a:lnTo>
                  <a:pt x="108864" y="34556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" name="Google Shape;69;p2"/>
          <p:cNvSpPr/>
          <p:nvPr/>
        </p:nvSpPr>
        <p:spPr>
          <a:xfrm>
            <a:off x="5479224" y="4382236"/>
            <a:ext cx="109855" cy="71120"/>
          </a:xfrm>
          <a:custGeom>
            <a:rect b="b" l="l" r="r" t="t"/>
            <a:pathLst>
              <a:path extrusionOk="0" h="71120" w="109854">
                <a:moveTo>
                  <a:pt x="108902" y="56921"/>
                </a:moveTo>
                <a:lnTo>
                  <a:pt x="108788" y="56222"/>
                </a:lnTo>
                <a:lnTo>
                  <a:pt x="108648" y="55524"/>
                </a:lnTo>
                <a:lnTo>
                  <a:pt x="107708" y="55206"/>
                </a:lnTo>
                <a:lnTo>
                  <a:pt x="106616" y="54457"/>
                </a:lnTo>
                <a:lnTo>
                  <a:pt x="106057" y="54089"/>
                </a:lnTo>
                <a:lnTo>
                  <a:pt x="105346" y="54229"/>
                </a:lnTo>
                <a:lnTo>
                  <a:pt x="104635" y="54356"/>
                </a:lnTo>
                <a:lnTo>
                  <a:pt x="104394" y="55003"/>
                </a:lnTo>
                <a:lnTo>
                  <a:pt x="103644" y="56095"/>
                </a:lnTo>
                <a:lnTo>
                  <a:pt x="102476" y="56692"/>
                </a:lnTo>
                <a:lnTo>
                  <a:pt x="102743" y="58089"/>
                </a:lnTo>
                <a:lnTo>
                  <a:pt x="103924" y="58407"/>
                </a:lnTo>
                <a:lnTo>
                  <a:pt x="105029" y="59156"/>
                </a:lnTo>
                <a:lnTo>
                  <a:pt x="105625" y="59524"/>
                </a:lnTo>
                <a:lnTo>
                  <a:pt x="107035" y="59270"/>
                </a:lnTo>
                <a:lnTo>
                  <a:pt x="107505" y="58724"/>
                </a:lnTo>
                <a:lnTo>
                  <a:pt x="108254" y="57632"/>
                </a:lnTo>
                <a:lnTo>
                  <a:pt x="108902" y="56921"/>
                </a:lnTo>
                <a:close/>
              </a:path>
              <a:path extrusionOk="0" h="71120" w="109854">
                <a:moveTo>
                  <a:pt x="109245" y="39979"/>
                </a:moveTo>
                <a:lnTo>
                  <a:pt x="107696" y="34213"/>
                </a:lnTo>
                <a:lnTo>
                  <a:pt x="105283" y="32397"/>
                </a:lnTo>
                <a:lnTo>
                  <a:pt x="104521" y="31965"/>
                </a:lnTo>
                <a:lnTo>
                  <a:pt x="107365" y="29273"/>
                </a:lnTo>
                <a:lnTo>
                  <a:pt x="104406" y="23533"/>
                </a:lnTo>
                <a:lnTo>
                  <a:pt x="100037" y="23672"/>
                </a:lnTo>
                <a:lnTo>
                  <a:pt x="100279" y="21297"/>
                </a:lnTo>
                <a:lnTo>
                  <a:pt x="102349" y="16052"/>
                </a:lnTo>
                <a:lnTo>
                  <a:pt x="103314" y="13385"/>
                </a:lnTo>
                <a:lnTo>
                  <a:pt x="102095" y="10604"/>
                </a:lnTo>
                <a:lnTo>
                  <a:pt x="100876" y="7823"/>
                </a:lnTo>
                <a:lnTo>
                  <a:pt x="98005" y="7391"/>
                </a:lnTo>
                <a:lnTo>
                  <a:pt x="92773" y="5334"/>
                </a:lnTo>
                <a:lnTo>
                  <a:pt x="89192" y="1041"/>
                </a:lnTo>
                <a:lnTo>
                  <a:pt x="85191" y="2794"/>
                </a:lnTo>
                <a:lnTo>
                  <a:pt x="82511" y="0"/>
                </a:lnTo>
                <a:lnTo>
                  <a:pt x="76758" y="1905"/>
                </a:lnTo>
                <a:lnTo>
                  <a:pt x="72440" y="1841"/>
                </a:lnTo>
                <a:lnTo>
                  <a:pt x="71755" y="1651"/>
                </a:lnTo>
                <a:lnTo>
                  <a:pt x="71386" y="1816"/>
                </a:lnTo>
                <a:lnTo>
                  <a:pt x="70192" y="1790"/>
                </a:lnTo>
                <a:lnTo>
                  <a:pt x="66611" y="1866"/>
                </a:lnTo>
                <a:lnTo>
                  <a:pt x="61506" y="6794"/>
                </a:lnTo>
                <a:lnTo>
                  <a:pt x="61468" y="6997"/>
                </a:lnTo>
                <a:lnTo>
                  <a:pt x="59347" y="7848"/>
                </a:lnTo>
                <a:lnTo>
                  <a:pt x="57188" y="5016"/>
                </a:lnTo>
                <a:lnTo>
                  <a:pt x="53352" y="6515"/>
                </a:lnTo>
                <a:lnTo>
                  <a:pt x="53098" y="10007"/>
                </a:lnTo>
                <a:lnTo>
                  <a:pt x="51727" y="13119"/>
                </a:lnTo>
                <a:lnTo>
                  <a:pt x="51435" y="13347"/>
                </a:lnTo>
                <a:lnTo>
                  <a:pt x="51498" y="13665"/>
                </a:lnTo>
                <a:lnTo>
                  <a:pt x="50812" y="15443"/>
                </a:lnTo>
                <a:lnTo>
                  <a:pt x="51485" y="17208"/>
                </a:lnTo>
                <a:lnTo>
                  <a:pt x="46901" y="19608"/>
                </a:lnTo>
                <a:lnTo>
                  <a:pt x="45745" y="19710"/>
                </a:lnTo>
                <a:lnTo>
                  <a:pt x="45415" y="20078"/>
                </a:lnTo>
                <a:lnTo>
                  <a:pt x="43078" y="20358"/>
                </a:lnTo>
                <a:lnTo>
                  <a:pt x="42316" y="22593"/>
                </a:lnTo>
                <a:lnTo>
                  <a:pt x="42087" y="22885"/>
                </a:lnTo>
                <a:lnTo>
                  <a:pt x="40132" y="22453"/>
                </a:lnTo>
                <a:lnTo>
                  <a:pt x="42049" y="20116"/>
                </a:lnTo>
                <a:lnTo>
                  <a:pt x="39928" y="15582"/>
                </a:lnTo>
                <a:lnTo>
                  <a:pt x="39395" y="10185"/>
                </a:lnTo>
                <a:lnTo>
                  <a:pt x="39001" y="7264"/>
                </a:lnTo>
                <a:lnTo>
                  <a:pt x="34455" y="3543"/>
                </a:lnTo>
                <a:lnTo>
                  <a:pt x="31508" y="3479"/>
                </a:lnTo>
                <a:lnTo>
                  <a:pt x="29794" y="3657"/>
                </a:lnTo>
                <a:lnTo>
                  <a:pt x="25260" y="127"/>
                </a:lnTo>
                <a:lnTo>
                  <a:pt x="21640" y="1701"/>
                </a:lnTo>
                <a:lnTo>
                  <a:pt x="16395" y="2413"/>
                </a:lnTo>
                <a:lnTo>
                  <a:pt x="13754" y="2832"/>
                </a:lnTo>
                <a:lnTo>
                  <a:pt x="12026" y="5105"/>
                </a:lnTo>
                <a:lnTo>
                  <a:pt x="10287" y="7378"/>
                </a:lnTo>
                <a:lnTo>
                  <a:pt x="10833" y="8839"/>
                </a:lnTo>
                <a:lnTo>
                  <a:pt x="9410" y="11430"/>
                </a:lnTo>
                <a:lnTo>
                  <a:pt x="5219" y="14084"/>
                </a:lnTo>
                <a:lnTo>
                  <a:pt x="6718" y="19265"/>
                </a:lnTo>
                <a:lnTo>
                  <a:pt x="10172" y="19850"/>
                </a:lnTo>
                <a:lnTo>
                  <a:pt x="10083" y="20091"/>
                </a:lnTo>
                <a:lnTo>
                  <a:pt x="11874" y="21463"/>
                </a:lnTo>
                <a:lnTo>
                  <a:pt x="12090" y="21844"/>
                </a:lnTo>
                <a:lnTo>
                  <a:pt x="12674" y="22110"/>
                </a:lnTo>
                <a:lnTo>
                  <a:pt x="14617" y="23545"/>
                </a:lnTo>
                <a:lnTo>
                  <a:pt x="16217" y="22733"/>
                </a:lnTo>
                <a:lnTo>
                  <a:pt x="18084" y="23660"/>
                </a:lnTo>
                <a:lnTo>
                  <a:pt x="23152" y="22186"/>
                </a:lnTo>
                <a:lnTo>
                  <a:pt x="25311" y="23939"/>
                </a:lnTo>
                <a:lnTo>
                  <a:pt x="27978" y="23050"/>
                </a:lnTo>
                <a:lnTo>
                  <a:pt x="29286" y="22923"/>
                </a:lnTo>
                <a:lnTo>
                  <a:pt x="29273" y="23114"/>
                </a:lnTo>
                <a:lnTo>
                  <a:pt x="29578" y="23342"/>
                </a:lnTo>
                <a:lnTo>
                  <a:pt x="29794" y="23622"/>
                </a:lnTo>
                <a:lnTo>
                  <a:pt x="30022" y="23888"/>
                </a:lnTo>
                <a:lnTo>
                  <a:pt x="30137" y="24587"/>
                </a:lnTo>
                <a:lnTo>
                  <a:pt x="30899" y="24663"/>
                </a:lnTo>
                <a:lnTo>
                  <a:pt x="31242" y="24104"/>
                </a:lnTo>
                <a:lnTo>
                  <a:pt x="31521" y="23888"/>
                </a:lnTo>
                <a:lnTo>
                  <a:pt x="32092" y="23406"/>
                </a:lnTo>
                <a:lnTo>
                  <a:pt x="32169" y="22644"/>
                </a:lnTo>
                <a:lnTo>
                  <a:pt x="33375" y="22517"/>
                </a:lnTo>
                <a:lnTo>
                  <a:pt x="35344" y="23380"/>
                </a:lnTo>
                <a:lnTo>
                  <a:pt x="34950" y="23558"/>
                </a:lnTo>
                <a:lnTo>
                  <a:pt x="29311" y="27127"/>
                </a:lnTo>
                <a:lnTo>
                  <a:pt x="24866" y="29070"/>
                </a:lnTo>
                <a:lnTo>
                  <a:pt x="24739" y="29603"/>
                </a:lnTo>
                <a:lnTo>
                  <a:pt x="20751" y="32118"/>
                </a:lnTo>
                <a:lnTo>
                  <a:pt x="20764" y="32766"/>
                </a:lnTo>
                <a:lnTo>
                  <a:pt x="19354" y="32385"/>
                </a:lnTo>
                <a:lnTo>
                  <a:pt x="17348" y="33439"/>
                </a:lnTo>
                <a:lnTo>
                  <a:pt x="16891" y="32270"/>
                </a:lnTo>
                <a:lnTo>
                  <a:pt x="16878" y="31597"/>
                </a:lnTo>
                <a:lnTo>
                  <a:pt x="16852" y="30911"/>
                </a:lnTo>
                <a:lnTo>
                  <a:pt x="16802" y="30175"/>
                </a:lnTo>
                <a:lnTo>
                  <a:pt x="16268" y="29667"/>
                </a:lnTo>
                <a:lnTo>
                  <a:pt x="15722" y="29171"/>
                </a:lnTo>
                <a:lnTo>
                  <a:pt x="14986" y="29108"/>
                </a:lnTo>
                <a:lnTo>
                  <a:pt x="14312" y="29121"/>
                </a:lnTo>
                <a:lnTo>
                  <a:pt x="13627" y="29146"/>
                </a:lnTo>
                <a:lnTo>
                  <a:pt x="12649" y="29032"/>
                </a:lnTo>
                <a:lnTo>
                  <a:pt x="11645" y="30099"/>
                </a:lnTo>
                <a:lnTo>
                  <a:pt x="11938" y="31064"/>
                </a:lnTo>
                <a:lnTo>
                  <a:pt x="11988" y="32423"/>
                </a:lnTo>
                <a:lnTo>
                  <a:pt x="12026" y="33108"/>
                </a:lnTo>
                <a:lnTo>
                  <a:pt x="12560" y="33616"/>
                </a:lnTo>
                <a:lnTo>
                  <a:pt x="13093" y="34124"/>
                </a:lnTo>
                <a:lnTo>
                  <a:pt x="13779" y="33934"/>
                </a:lnTo>
                <a:lnTo>
                  <a:pt x="14452" y="33921"/>
                </a:lnTo>
                <a:lnTo>
                  <a:pt x="15138" y="33896"/>
                </a:lnTo>
                <a:lnTo>
                  <a:pt x="16344" y="34518"/>
                </a:lnTo>
                <a:lnTo>
                  <a:pt x="16497" y="34340"/>
                </a:lnTo>
                <a:lnTo>
                  <a:pt x="16179" y="35077"/>
                </a:lnTo>
                <a:lnTo>
                  <a:pt x="15773" y="36334"/>
                </a:lnTo>
                <a:lnTo>
                  <a:pt x="13398" y="34404"/>
                </a:lnTo>
                <a:lnTo>
                  <a:pt x="11734" y="33121"/>
                </a:lnTo>
                <a:lnTo>
                  <a:pt x="9525" y="33362"/>
                </a:lnTo>
                <a:lnTo>
                  <a:pt x="7315" y="33604"/>
                </a:lnTo>
                <a:lnTo>
                  <a:pt x="6375" y="35521"/>
                </a:lnTo>
                <a:lnTo>
                  <a:pt x="3784" y="38722"/>
                </a:lnTo>
                <a:lnTo>
                  <a:pt x="0" y="40271"/>
                </a:lnTo>
                <a:lnTo>
                  <a:pt x="469" y="44691"/>
                </a:lnTo>
                <a:lnTo>
                  <a:pt x="2844" y="45542"/>
                </a:lnTo>
                <a:lnTo>
                  <a:pt x="2679" y="48818"/>
                </a:lnTo>
                <a:lnTo>
                  <a:pt x="3149" y="55232"/>
                </a:lnTo>
                <a:lnTo>
                  <a:pt x="2781" y="59893"/>
                </a:lnTo>
                <a:lnTo>
                  <a:pt x="8026" y="64427"/>
                </a:lnTo>
                <a:lnTo>
                  <a:pt x="12547" y="62801"/>
                </a:lnTo>
                <a:lnTo>
                  <a:pt x="18935" y="62331"/>
                </a:lnTo>
                <a:lnTo>
                  <a:pt x="19608" y="62268"/>
                </a:lnTo>
                <a:lnTo>
                  <a:pt x="21031" y="65049"/>
                </a:lnTo>
                <a:lnTo>
                  <a:pt x="27470" y="64897"/>
                </a:lnTo>
                <a:lnTo>
                  <a:pt x="33147" y="66763"/>
                </a:lnTo>
                <a:lnTo>
                  <a:pt x="34785" y="68948"/>
                </a:lnTo>
                <a:lnTo>
                  <a:pt x="39446" y="68910"/>
                </a:lnTo>
                <a:lnTo>
                  <a:pt x="40716" y="66598"/>
                </a:lnTo>
                <a:lnTo>
                  <a:pt x="44500" y="64681"/>
                </a:lnTo>
                <a:lnTo>
                  <a:pt x="44577" y="64490"/>
                </a:lnTo>
                <a:lnTo>
                  <a:pt x="47980" y="65151"/>
                </a:lnTo>
                <a:lnTo>
                  <a:pt x="49949" y="64160"/>
                </a:lnTo>
                <a:lnTo>
                  <a:pt x="56172" y="65227"/>
                </a:lnTo>
                <a:lnTo>
                  <a:pt x="59220" y="60807"/>
                </a:lnTo>
                <a:lnTo>
                  <a:pt x="61595" y="59093"/>
                </a:lnTo>
                <a:lnTo>
                  <a:pt x="63817" y="59791"/>
                </a:lnTo>
                <a:lnTo>
                  <a:pt x="65481" y="59169"/>
                </a:lnTo>
                <a:lnTo>
                  <a:pt x="67602" y="58089"/>
                </a:lnTo>
                <a:lnTo>
                  <a:pt x="65405" y="59956"/>
                </a:lnTo>
                <a:lnTo>
                  <a:pt x="61899" y="60655"/>
                </a:lnTo>
                <a:lnTo>
                  <a:pt x="61569" y="64528"/>
                </a:lnTo>
                <a:lnTo>
                  <a:pt x="64427" y="66217"/>
                </a:lnTo>
                <a:lnTo>
                  <a:pt x="66751" y="68973"/>
                </a:lnTo>
                <a:lnTo>
                  <a:pt x="68084" y="70421"/>
                </a:lnTo>
                <a:lnTo>
                  <a:pt x="71958" y="70739"/>
                </a:lnTo>
                <a:lnTo>
                  <a:pt x="73596" y="69659"/>
                </a:lnTo>
                <a:lnTo>
                  <a:pt x="76352" y="67335"/>
                </a:lnTo>
                <a:lnTo>
                  <a:pt x="78587" y="65963"/>
                </a:lnTo>
                <a:lnTo>
                  <a:pt x="78917" y="62090"/>
                </a:lnTo>
                <a:lnTo>
                  <a:pt x="76695" y="60579"/>
                </a:lnTo>
                <a:lnTo>
                  <a:pt x="74371" y="57823"/>
                </a:lnTo>
                <a:lnTo>
                  <a:pt x="73152" y="56464"/>
                </a:lnTo>
                <a:lnTo>
                  <a:pt x="71221" y="56299"/>
                </a:lnTo>
                <a:lnTo>
                  <a:pt x="70815" y="56273"/>
                </a:lnTo>
                <a:lnTo>
                  <a:pt x="71666" y="53606"/>
                </a:lnTo>
                <a:lnTo>
                  <a:pt x="70840" y="52730"/>
                </a:lnTo>
                <a:lnTo>
                  <a:pt x="72440" y="52031"/>
                </a:lnTo>
                <a:lnTo>
                  <a:pt x="76250" y="51028"/>
                </a:lnTo>
                <a:lnTo>
                  <a:pt x="76847" y="49517"/>
                </a:lnTo>
                <a:lnTo>
                  <a:pt x="77622" y="50419"/>
                </a:lnTo>
                <a:lnTo>
                  <a:pt x="77089" y="50965"/>
                </a:lnTo>
                <a:lnTo>
                  <a:pt x="80518" y="56857"/>
                </a:lnTo>
                <a:lnTo>
                  <a:pt x="81813" y="56756"/>
                </a:lnTo>
                <a:lnTo>
                  <a:pt x="81673" y="56896"/>
                </a:lnTo>
                <a:lnTo>
                  <a:pt x="81648" y="58013"/>
                </a:lnTo>
                <a:lnTo>
                  <a:pt x="81610" y="59131"/>
                </a:lnTo>
                <a:lnTo>
                  <a:pt x="82511" y="59728"/>
                </a:lnTo>
                <a:lnTo>
                  <a:pt x="83947" y="61226"/>
                </a:lnTo>
                <a:lnTo>
                  <a:pt x="84467" y="63233"/>
                </a:lnTo>
                <a:lnTo>
                  <a:pt x="86702" y="63284"/>
                </a:lnTo>
                <a:lnTo>
                  <a:pt x="87579" y="61582"/>
                </a:lnTo>
                <a:lnTo>
                  <a:pt x="89090" y="60147"/>
                </a:lnTo>
                <a:lnTo>
                  <a:pt x="89865" y="59334"/>
                </a:lnTo>
                <a:lnTo>
                  <a:pt x="89890" y="57975"/>
                </a:lnTo>
                <a:lnTo>
                  <a:pt x="89992" y="58115"/>
                </a:lnTo>
                <a:lnTo>
                  <a:pt x="91846" y="58077"/>
                </a:lnTo>
                <a:lnTo>
                  <a:pt x="95377" y="58813"/>
                </a:lnTo>
                <a:lnTo>
                  <a:pt x="98094" y="61137"/>
                </a:lnTo>
                <a:lnTo>
                  <a:pt x="101346" y="59004"/>
                </a:lnTo>
                <a:lnTo>
                  <a:pt x="100888" y="55803"/>
                </a:lnTo>
                <a:lnTo>
                  <a:pt x="101663" y="55346"/>
                </a:lnTo>
                <a:lnTo>
                  <a:pt x="102641" y="52870"/>
                </a:lnTo>
                <a:lnTo>
                  <a:pt x="104127" y="52463"/>
                </a:lnTo>
                <a:lnTo>
                  <a:pt x="104609" y="49834"/>
                </a:lnTo>
                <a:lnTo>
                  <a:pt x="104902" y="49949"/>
                </a:lnTo>
                <a:lnTo>
                  <a:pt x="105752" y="50495"/>
                </a:lnTo>
                <a:lnTo>
                  <a:pt x="107149" y="49936"/>
                </a:lnTo>
                <a:lnTo>
                  <a:pt x="107302" y="48907"/>
                </a:lnTo>
                <a:lnTo>
                  <a:pt x="107594" y="48260"/>
                </a:lnTo>
                <a:lnTo>
                  <a:pt x="108127" y="46964"/>
                </a:lnTo>
                <a:lnTo>
                  <a:pt x="107861" y="46266"/>
                </a:lnTo>
                <a:lnTo>
                  <a:pt x="107581" y="45554"/>
                </a:lnTo>
                <a:lnTo>
                  <a:pt x="106870" y="45427"/>
                </a:lnTo>
                <a:lnTo>
                  <a:pt x="106349" y="45212"/>
                </a:lnTo>
                <a:lnTo>
                  <a:pt x="107835" y="42646"/>
                </a:lnTo>
                <a:lnTo>
                  <a:pt x="109245" y="39979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" name="Google Shape;70;p2"/>
          <p:cNvSpPr/>
          <p:nvPr/>
        </p:nvSpPr>
        <p:spPr>
          <a:xfrm>
            <a:off x="5383212" y="4376648"/>
            <a:ext cx="116205" cy="79375"/>
          </a:xfrm>
          <a:custGeom>
            <a:rect b="b" l="l" r="r" t="t"/>
            <a:pathLst>
              <a:path extrusionOk="0" h="79375" w="116204">
                <a:moveTo>
                  <a:pt x="115900" y="48209"/>
                </a:moveTo>
                <a:lnTo>
                  <a:pt x="115430" y="43789"/>
                </a:lnTo>
                <a:lnTo>
                  <a:pt x="112610" y="42570"/>
                </a:lnTo>
                <a:lnTo>
                  <a:pt x="109410" y="39992"/>
                </a:lnTo>
                <a:lnTo>
                  <a:pt x="107746" y="38709"/>
                </a:lnTo>
                <a:lnTo>
                  <a:pt x="105537" y="38950"/>
                </a:lnTo>
                <a:lnTo>
                  <a:pt x="105016" y="39014"/>
                </a:lnTo>
                <a:lnTo>
                  <a:pt x="107480" y="38087"/>
                </a:lnTo>
                <a:lnTo>
                  <a:pt x="109423" y="31165"/>
                </a:lnTo>
                <a:lnTo>
                  <a:pt x="106730" y="28473"/>
                </a:lnTo>
                <a:lnTo>
                  <a:pt x="106197" y="25679"/>
                </a:lnTo>
                <a:lnTo>
                  <a:pt x="105346" y="24955"/>
                </a:lnTo>
                <a:lnTo>
                  <a:pt x="111391" y="23380"/>
                </a:lnTo>
                <a:lnTo>
                  <a:pt x="111582" y="16383"/>
                </a:lnTo>
                <a:lnTo>
                  <a:pt x="106260" y="13665"/>
                </a:lnTo>
                <a:lnTo>
                  <a:pt x="103047" y="10287"/>
                </a:lnTo>
                <a:lnTo>
                  <a:pt x="103047" y="39751"/>
                </a:lnTo>
                <a:lnTo>
                  <a:pt x="102387" y="41109"/>
                </a:lnTo>
                <a:lnTo>
                  <a:pt x="101803" y="41821"/>
                </a:lnTo>
                <a:lnTo>
                  <a:pt x="102235" y="40182"/>
                </a:lnTo>
                <a:lnTo>
                  <a:pt x="102933" y="39789"/>
                </a:lnTo>
                <a:lnTo>
                  <a:pt x="103047" y="10287"/>
                </a:lnTo>
                <a:lnTo>
                  <a:pt x="101803" y="8966"/>
                </a:lnTo>
                <a:lnTo>
                  <a:pt x="101206" y="8394"/>
                </a:lnTo>
                <a:lnTo>
                  <a:pt x="101206" y="42570"/>
                </a:lnTo>
                <a:lnTo>
                  <a:pt x="100507" y="43434"/>
                </a:lnTo>
                <a:lnTo>
                  <a:pt x="99517" y="43929"/>
                </a:lnTo>
                <a:lnTo>
                  <a:pt x="98488" y="44069"/>
                </a:lnTo>
                <a:lnTo>
                  <a:pt x="98323" y="43129"/>
                </a:lnTo>
                <a:lnTo>
                  <a:pt x="101206" y="42570"/>
                </a:lnTo>
                <a:lnTo>
                  <a:pt x="101206" y="8394"/>
                </a:lnTo>
                <a:lnTo>
                  <a:pt x="99275" y="6502"/>
                </a:lnTo>
                <a:lnTo>
                  <a:pt x="92290" y="6324"/>
                </a:lnTo>
                <a:lnTo>
                  <a:pt x="89458" y="8432"/>
                </a:lnTo>
                <a:lnTo>
                  <a:pt x="88315" y="9525"/>
                </a:lnTo>
                <a:lnTo>
                  <a:pt x="86842" y="7874"/>
                </a:lnTo>
                <a:lnTo>
                  <a:pt x="83527" y="8636"/>
                </a:lnTo>
                <a:lnTo>
                  <a:pt x="82918" y="6819"/>
                </a:lnTo>
                <a:lnTo>
                  <a:pt x="78346" y="7010"/>
                </a:lnTo>
                <a:lnTo>
                  <a:pt x="77673" y="8585"/>
                </a:lnTo>
                <a:lnTo>
                  <a:pt x="76987" y="8547"/>
                </a:lnTo>
                <a:lnTo>
                  <a:pt x="74104" y="8483"/>
                </a:lnTo>
                <a:lnTo>
                  <a:pt x="73240" y="9271"/>
                </a:lnTo>
                <a:lnTo>
                  <a:pt x="73304" y="6286"/>
                </a:lnTo>
                <a:lnTo>
                  <a:pt x="68516" y="2641"/>
                </a:lnTo>
                <a:lnTo>
                  <a:pt x="65633" y="3898"/>
                </a:lnTo>
                <a:lnTo>
                  <a:pt x="65633" y="49339"/>
                </a:lnTo>
                <a:lnTo>
                  <a:pt x="65189" y="53149"/>
                </a:lnTo>
                <a:lnTo>
                  <a:pt x="64439" y="54178"/>
                </a:lnTo>
                <a:lnTo>
                  <a:pt x="62293" y="54381"/>
                </a:lnTo>
                <a:lnTo>
                  <a:pt x="61175" y="54533"/>
                </a:lnTo>
                <a:lnTo>
                  <a:pt x="58381" y="52146"/>
                </a:lnTo>
                <a:lnTo>
                  <a:pt x="55676" y="53149"/>
                </a:lnTo>
                <a:lnTo>
                  <a:pt x="55194" y="52819"/>
                </a:lnTo>
                <a:lnTo>
                  <a:pt x="53721" y="51219"/>
                </a:lnTo>
                <a:lnTo>
                  <a:pt x="52933" y="51181"/>
                </a:lnTo>
                <a:lnTo>
                  <a:pt x="52146" y="51142"/>
                </a:lnTo>
                <a:lnTo>
                  <a:pt x="51714" y="51752"/>
                </a:lnTo>
                <a:lnTo>
                  <a:pt x="50634" y="52730"/>
                </a:lnTo>
                <a:lnTo>
                  <a:pt x="49250" y="53060"/>
                </a:lnTo>
                <a:lnTo>
                  <a:pt x="49237" y="53251"/>
                </a:lnTo>
                <a:lnTo>
                  <a:pt x="48564" y="52247"/>
                </a:lnTo>
                <a:lnTo>
                  <a:pt x="51943" y="48729"/>
                </a:lnTo>
                <a:lnTo>
                  <a:pt x="58229" y="46786"/>
                </a:lnTo>
                <a:lnTo>
                  <a:pt x="58204" y="45999"/>
                </a:lnTo>
                <a:lnTo>
                  <a:pt x="60236" y="49644"/>
                </a:lnTo>
                <a:lnTo>
                  <a:pt x="65633" y="49339"/>
                </a:lnTo>
                <a:lnTo>
                  <a:pt x="65633" y="3898"/>
                </a:lnTo>
                <a:lnTo>
                  <a:pt x="64693" y="4292"/>
                </a:lnTo>
                <a:lnTo>
                  <a:pt x="59169" y="5054"/>
                </a:lnTo>
                <a:lnTo>
                  <a:pt x="56400" y="5511"/>
                </a:lnTo>
                <a:lnTo>
                  <a:pt x="54571" y="7899"/>
                </a:lnTo>
                <a:lnTo>
                  <a:pt x="53759" y="8953"/>
                </a:lnTo>
                <a:lnTo>
                  <a:pt x="52019" y="8255"/>
                </a:lnTo>
                <a:lnTo>
                  <a:pt x="48374" y="10541"/>
                </a:lnTo>
                <a:lnTo>
                  <a:pt x="47574" y="8089"/>
                </a:lnTo>
                <a:lnTo>
                  <a:pt x="46443" y="5080"/>
                </a:lnTo>
                <a:lnTo>
                  <a:pt x="43802" y="3746"/>
                </a:lnTo>
                <a:lnTo>
                  <a:pt x="40779" y="0"/>
                </a:lnTo>
                <a:lnTo>
                  <a:pt x="35369" y="1295"/>
                </a:lnTo>
                <a:lnTo>
                  <a:pt x="31737" y="914"/>
                </a:lnTo>
                <a:lnTo>
                  <a:pt x="31737" y="30035"/>
                </a:lnTo>
                <a:lnTo>
                  <a:pt x="31115" y="30721"/>
                </a:lnTo>
                <a:lnTo>
                  <a:pt x="31153" y="30264"/>
                </a:lnTo>
                <a:lnTo>
                  <a:pt x="31330" y="29451"/>
                </a:lnTo>
                <a:lnTo>
                  <a:pt x="31737" y="30035"/>
                </a:lnTo>
                <a:lnTo>
                  <a:pt x="31737" y="914"/>
                </a:lnTo>
                <a:lnTo>
                  <a:pt x="30810" y="825"/>
                </a:lnTo>
                <a:lnTo>
                  <a:pt x="30810" y="36982"/>
                </a:lnTo>
                <a:lnTo>
                  <a:pt x="30810" y="825"/>
                </a:lnTo>
                <a:lnTo>
                  <a:pt x="29362" y="660"/>
                </a:lnTo>
                <a:lnTo>
                  <a:pt x="26085" y="444"/>
                </a:lnTo>
                <a:lnTo>
                  <a:pt x="21005" y="4533"/>
                </a:lnTo>
                <a:lnTo>
                  <a:pt x="20294" y="7670"/>
                </a:lnTo>
                <a:lnTo>
                  <a:pt x="17018" y="10655"/>
                </a:lnTo>
                <a:lnTo>
                  <a:pt x="11087" y="13639"/>
                </a:lnTo>
                <a:lnTo>
                  <a:pt x="8140" y="15214"/>
                </a:lnTo>
                <a:lnTo>
                  <a:pt x="7010" y="18618"/>
                </a:lnTo>
                <a:lnTo>
                  <a:pt x="5892" y="22021"/>
                </a:lnTo>
                <a:lnTo>
                  <a:pt x="7620" y="24130"/>
                </a:lnTo>
                <a:lnTo>
                  <a:pt x="6388" y="25209"/>
                </a:lnTo>
                <a:lnTo>
                  <a:pt x="6959" y="28727"/>
                </a:lnTo>
                <a:lnTo>
                  <a:pt x="6527" y="35598"/>
                </a:lnTo>
                <a:lnTo>
                  <a:pt x="2857" y="41351"/>
                </a:lnTo>
                <a:lnTo>
                  <a:pt x="4876" y="43662"/>
                </a:lnTo>
                <a:lnTo>
                  <a:pt x="3175" y="45554"/>
                </a:lnTo>
                <a:lnTo>
                  <a:pt x="0" y="46672"/>
                </a:lnTo>
                <a:lnTo>
                  <a:pt x="215" y="50342"/>
                </a:lnTo>
                <a:lnTo>
                  <a:pt x="1460" y="50863"/>
                </a:lnTo>
                <a:lnTo>
                  <a:pt x="393" y="54419"/>
                </a:lnTo>
                <a:lnTo>
                  <a:pt x="1739" y="57861"/>
                </a:lnTo>
                <a:lnTo>
                  <a:pt x="4953" y="63830"/>
                </a:lnTo>
                <a:lnTo>
                  <a:pt x="6591" y="68465"/>
                </a:lnTo>
                <a:lnTo>
                  <a:pt x="13601" y="70573"/>
                </a:lnTo>
                <a:lnTo>
                  <a:pt x="17233" y="67068"/>
                </a:lnTo>
                <a:lnTo>
                  <a:pt x="19024" y="66103"/>
                </a:lnTo>
                <a:lnTo>
                  <a:pt x="19773" y="66268"/>
                </a:lnTo>
                <a:lnTo>
                  <a:pt x="25184" y="69697"/>
                </a:lnTo>
                <a:lnTo>
                  <a:pt x="28206" y="71437"/>
                </a:lnTo>
                <a:lnTo>
                  <a:pt x="34950" y="69913"/>
                </a:lnTo>
                <a:lnTo>
                  <a:pt x="36639" y="67843"/>
                </a:lnTo>
                <a:lnTo>
                  <a:pt x="35433" y="71780"/>
                </a:lnTo>
                <a:lnTo>
                  <a:pt x="39636" y="74510"/>
                </a:lnTo>
                <a:lnTo>
                  <a:pt x="43281" y="72301"/>
                </a:lnTo>
                <a:lnTo>
                  <a:pt x="44665" y="72021"/>
                </a:lnTo>
                <a:lnTo>
                  <a:pt x="45897" y="74828"/>
                </a:lnTo>
                <a:lnTo>
                  <a:pt x="51079" y="75031"/>
                </a:lnTo>
                <a:lnTo>
                  <a:pt x="51523" y="76200"/>
                </a:lnTo>
                <a:lnTo>
                  <a:pt x="54279" y="77520"/>
                </a:lnTo>
                <a:lnTo>
                  <a:pt x="57035" y="78841"/>
                </a:lnTo>
                <a:lnTo>
                  <a:pt x="58635" y="77825"/>
                </a:lnTo>
                <a:lnTo>
                  <a:pt x="60071" y="78333"/>
                </a:lnTo>
                <a:lnTo>
                  <a:pt x="66001" y="75755"/>
                </a:lnTo>
                <a:lnTo>
                  <a:pt x="66078" y="75603"/>
                </a:lnTo>
                <a:lnTo>
                  <a:pt x="70421" y="76327"/>
                </a:lnTo>
                <a:lnTo>
                  <a:pt x="73063" y="70815"/>
                </a:lnTo>
                <a:lnTo>
                  <a:pt x="71996" y="69507"/>
                </a:lnTo>
                <a:lnTo>
                  <a:pt x="72644" y="68732"/>
                </a:lnTo>
                <a:lnTo>
                  <a:pt x="74269" y="66751"/>
                </a:lnTo>
                <a:lnTo>
                  <a:pt x="73494" y="64427"/>
                </a:lnTo>
                <a:lnTo>
                  <a:pt x="73279" y="62141"/>
                </a:lnTo>
                <a:lnTo>
                  <a:pt x="76263" y="62496"/>
                </a:lnTo>
                <a:lnTo>
                  <a:pt x="76314" y="67056"/>
                </a:lnTo>
                <a:lnTo>
                  <a:pt x="81749" y="70967"/>
                </a:lnTo>
                <a:lnTo>
                  <a:pt x="85940" y="69011"/>
                </a:lnTo>
                <a:lnTo>
                  <a:pt x="92062" y="68021"/>
                </a:lnTo>
                <a:lnTo>
                  <a:pt x="95148" y="67437"/>
                </a:lnTo>
                <a:lnTo>
                  <a:pt x="96634" y="65366"/>
                </a:lnTo>
                <a:lnTo>
                  <a:pt x="100152" y="67767"/>
                </a:lnTo>
                <a:lnTo>
                  <a:pt x="102412" y="66471"/>
                </a:lnTo>
                <a:lnTo>
                  <a:pt x="102946" y="67284"/>
                </a:lnTo>
                <a:lnTo>
                  <a:pt x="105435" y="66535"/>
                </a:lnTo>
                <a:lnTo>
                  <a:pt x="105600" y="65417"/>
                </a:lnTo>
                <a:lnTo>
                  <a:pt x="107823" y="64998"/>
                </a:lnTo>
                <a:lnTo>
                  <a:pt x="110109" y="64477"/>
                </a:lnTo>
                <a:lnTo>
                  <a:pt x="112737" y="60642"/>
                </a:lnTo>
                <a:lnTo>
                  <a:pt x="112572" y="58305"/>
                </a:lnTo>
                <a:lnTo>
                  <a:pt x="111798" y="54063"/>
                </a:lnTo>
                <a:lnTo>
                  <a:pt x="111747" y="52628"/>
                </a:lnTo>
                <a:lnTo>
                  <a:pt x="113690" y="50228"/>
                </a:lnTo>
                <a:lnTo>
                  <a:pt x="115900" y="48209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" name="Google Shape;71;p2"/>
          <p:cNvSpPr/>
          <p:nvPr/>
        </p:nvSpPr>
        <p:spPr>
          <a:xfrm>
            <a:off x="5294287" y="4341139"/>
            <a:ext cx="118745" cy="100965"/>
          </a:xfrm>
          <a:custGeom>
            <a:rect b="b" l="l" r="r" t="t"/>
            <a:pathLst>
              <a:path extrusionOk="0" h="100964" w="118745">
                <a:moveTo>
                  <a:pt x="118338" y="48628"/>
                </a:moveTo>
                <a:lnTo>
                  <a:pt x="116789" y="45478"/>
                </a:lnTo>
                <a:lnTo>
                  <a:pt x="113284" y="40068"/>
                </a:lnTo>
                <a:lnTo>
                  <a:pt x="111353" y="35788"/>
                </a:lnTo>
                <a:lnTo>
                  <a:pt x="104559" y="34328"/>
                </a:lnTo>
                <a:lnTo>
                  <a:pt x="101371" y="37947"/>
                </a:lnTo>
                <a:lnTo>
                  <a:pt x="100609" y="38442"/>
                </a:lnTo>
                <a:lnTo>
                  <a:pt x="99822" y="37147"/>
                </a:lnTo>
                <a:lnTo>
                  <a:pt x="99199" y="37109"/>
                </a:lnTo>
                <a:lnTo>
                  <a:pt x="99199" y="64427"/>
                </a:lnTo>
                <a:lnTo>
                  <a:pt x="99098" y="64706"/>
                </a:lnTo>
                <a:lnTo>
                  <a:pt x="98996" y="64897"/>
                </a:lnTo>
                <a:lnTo>
                  <a:pt x="98526" y="64287"/>
                </a:lnTo>
                <a:lnTo>
                  <a:pt x="99199" y="64427"/>
                </a:lnTo>
                <a:lnTo>
                  <a:pt x="99199" y="37109"/>
                </a:lnTo>
                <a:lnTo>
                  <a:pt x="98145" y="37020"/>
                </a:lnTo>
                <a:lnTo>
                  <a:pt x="98145" y="63766"/>
                </a:lnTo>
                <a:lnTo>
                  <a:pt x="97167" y="62433"/>
                </a:lnTo>
                <a:lnTo>
                  <a:pt x="96431" y="62306"/>
                </a:lnTo>
                <a:lnTo>
                  <a:pt x="97993" y="61671"/>
                </a:lnTo>
                <a:lnTo>
                  <a:pt x="98145" y="63766"/>
                </a:lnTo>
                <a:lnTo>
                  <a:pt x="98145" y="37020"/>
                </a:lnTo>
                <a:lnTo>
                  <a:pt x="95910" y="36830"/>
                </a:lnTo>
                <a:lnTo>
                  <a:pt x="95910" y="62204"/>
                </a:lnTo>
                <a:lnTo>
                  <a:pt x="95021" y="62039"/>
                </a:lnTo>
                <a:lnTo>
                  <a:pt x="95135" y="61493"/>
                </a:lnTo>
                <a:lnTo>
                  <a:pt x="95910" y="62204"/>
                </a:lnTo>
                <a:lnTo>
                  <a:pt x="95910" y="36830"/>
                </a:lnTo>
                <a:lnTo>
                  <a:pt x="94361" y="36703"/>
                </a:lnTo>
                <a:lnTo>
                  <a:pt x="92379" y="39636"/>
                </a:lnTo>
                <a:lnTo>
                  <a:pt x="90563" y="39420"/>
                </a:lnTo>
                <a:lnTo>
                  <a:pt x="90411" y="39255"/>
                </a:lnTo>
                <a:lnTo>
                  <a:pt x="90195" y="39230"/>
                </a:lnTo>
                <a:lnTo>
                  <a:pt x="90119" y="39103"/>
                </a:lnTo>
                <a:lnTo>
                  <a:pt x="90601" y="39065"/>
                </a:lnTo>
                <a:lnTo>
                  <a:pt x="91605" y="38976"/>
                </a:lnTo>
                <a:lnTo>
                  <a:pt x="92316" y="38163"/>
                </a:lnTo>
                <a:lnTo>
                  <a:pt x="93027" y="37350"/>
                </a:lnTo>
                <a:lnTo>
                  <a:pt x="92722" y="36360"/>
                </a:lnTo>
                <a:lnTo>
                  <a:pt x="92583" y="34366"/>
                </a:lnTo>
                <a:lnTo>
                  <a:pt x="93421" y="32575"/>
                </a:lnTo>
                <a:lnTo>
                  <a:pt x="91795" y="31165"/>
                </a:lnTo>
                <a:lnTo>
                  <a:pt x="90106" y="31889"/>
                </a:lnTo>
                <a:lnTo>
                  <a:pt x="88112" y="32029"/>
                </a:lnTo>
                <a:lnTo>
                  <a:pt x="87045" y="32143"/>
                </a:lnTo>
                <a:lnTo>
                  <a:pt x="86004" y="33337"/>
                </a:lnTo>
                <a:lnTo>
                  <a:pt x="85750" y="31292"/>
                </a:lnTo>
                <a:lnTo>
                  <a:pt x="85686" y="31051"/>
                </a:lnTo>
                <a:lnTo>
                  <a:pt x="85686" y="36741"/>
                </a:lnTo>
                <a:lnTo>
                  <a:pt x="85140" y="36601"/>
                </a:lnTo>
                <a:lnTo>
                  <a:pt x="85636" y="35763"/>
                </a:lnTo>
                <a:lnTo>
                  <a:pt x="85686" y="36741"/>
                </a:lnTo>
                <a:lnTo>
                  <a:pt x="85686" y="31051"/>
                </a:lnTo>
                <a:lnTo>
                  <a:pt x="84137" y="24993"/>
                </a:lnTo>
                <a:lnTo>
                  <a:pt x="83667" y="20294"/>
                </a:lnTo>
                <a:lnTo>
                  <a:pt x="77647" y="16725"/>
                </a:lnTo>
                <a:lnTo>
                  <a:pt x="75806" y="17792"/>
                </a:lnTo>
                <a:lnTo>
                  <a:pt x="75234" y="16103"/>
                </a:lnTo>
                <a:lnTo>
                  <a:pt x="69011" y="12776"/>
                </a:lnTo>
                <a:lnTo>
                  <a:pt x="65481" y="13385"/>
                </a:lnTo>
                <a:lnTo>
                  <a:pt x="59207" y="15278"/>
                </a:lnTo>
                <a:lnTo>
                  <a:pt x="58293" y="15417"/>
                </a:lnTo>
                <a:lnTo>
                  <a:pt x="57746" y="14465"/>
                </a:lnTo>
                <a:lnTo>
                  <a:pt x="58991" y="8293"/>
                </a:lnTo>
                <a:lnTo>
                  <a:pt x="52235" y="4800"/>
                </a:lnTo>
                <a:lnTo>
                  <a:pt x="52133" y="44424"/>
                </a:lnTo>
                <a:lnTo>
                  <a:pt x="52133" y="4876"/>
                </a:lnTo>
                <a:lnTo>
                  <a:pt x="51117" y="5638"/>
                </a:lnTo>
                <a:lnTo>
                  <a:pt x="47358" y="4597"/>
                </a:lnTo>
                <a:lnTo>
                  <a:pt x="43954" y="8001"/>
                </a:lnTo>
                <a:lnTo>
                  <a:pt x="38354" y="11163"/>
                </a:lnTo>
                <a:lnTo>
                  <a:pt x="38227" y="11239"/>
                </a:lnTo>
                <a:lnTo>
                  <a:pt x="38163" y="10795"/>
                </a:lnTo>
                <a:lnTo>
                  <a:pt x="37731" y="8191"/>
                </a:lnTo>
                <a:lnTo>
                  <a:pt x="35382" y="7226"/>
                </a:lnTo>
                <a:lnTo>
                  <a:pt x="31407" y="4381"/>
                </a:lnTo>
                <a:lnTo>
                  <a:pt x="29298" y="0"/>
                </a:lnTo>
                <a:lnTo>
                  <a:pt x="24091" y="876"/>
                </a:lnTo>
                <a:lnTo>
                  <a:pt x="22834" y="5207"/>
                </a:lnTo>
                <a:lnTo>
                  <a:pt x="20002" y="9194"/>
                </a:lnTo>
                <a:lnTo>
                  <a:pt x="18542" y="11417"/>
                </a:lnTo>
                <a:lnTo>
                  <a:pt x="19011" y="14274"/>
                </a:lnTo>
                <a:lnTo>
                  <a:pt x="18859" y="14376"/>
                </a:lnTo>
                <a:lnTo>
                  <a:pt x="18757" y="16421"/>
                </a:lnTo>
                <a:lnTo>
                  <a:pt x="19951" y="17183"/>
                </a:lnTo>
                <a:lnTo>
                  <a:pt x="21209" y="18592"/>
                </a:lnTo>
                <a:lnTo>
                  <a:pt x="21882" y="19291"/>
                </a:lnTo>
                <a:lnTo>
                  <a:pt x="22644" y="19342"/>
                </a:lnTo>
                <a:lnTo>
                  <a:pt x="23799" y="20154"/>
                </a:lnTo>
                <a:lnTo>
                  <a:pt x="24307" y="22567"/>
                </a:lnTo>
                <a:lnTo>
                  <a:pt x="25044" y="24638"/>
                </a:lnTo>
                <a:lnTo>
                  <a:pt x="23749" y="23177"/>
                </a:lnTo>
                <a:lnTo>
                  <a:pt x="21615" y="19900"/>
                </a:lnTo>
                <a:lnTo>
                  <a:pt x="15836" y="19570"/>
                </a:lnTo>
                <a:lnTo>
                  <a:pt x="13677" y="22948"/>
                </a:lnTo>
                <a:lnTo>
                  <a:pt x="9664" y="26530"/>
                </a:lnTo>
                <a:lnTo>
                  <a:pt x="7696" y="28384"/>
                </a:lnTo>
                <a:lnTo>
                  <a:pt x="7518" y="31280"/>
                </a:lnTo>
                <a:lnTo>
                  <a:pt x="7493" y="31648"/>
                </a:lnTo>
                <a:lnTo>
                  <a:pt x="5676" y="32346"/>
                </a:lnTo>
                <a:lnTo>
                  <a:pt x="5257" y="34594"/>
                </a:lnTo>
                <a:lnTo>
                  <a:pt x="3479" y="38633"/>
                </a:lnTo>
                <a:lnTo>
                  <a:pt x="0" y="41287"/>
                </a:lnTo>
                <a:lnTo>
                  <a:pt x="1739" y="45732"/>
                </a:lnTo>
                <a:lnTo>
                  <a:pt x="5778" y="46037"/>
                </a:lnTo>
                <a:lnTo>
                  <a:pt x="6934" y="46558"/>
                </a:lnTo>
                <a:lnTo>
                  <a:pt x="8039" y="52997"/>
                </a:lnTo>
                <a:lnTo>
                  <a:pt x="8115" y="57835"/>
                </a:lnTo>
                <a:lnTo>
                  <a:pt x="13970" y="62001"/>
                </a:lnTo>
                <a:lnTo>
                  <a:pt x="14401" y="61798"/>
                </a:lnTo>
                <a:lnTo>
                  <a:pt x="12738" y="64757"/>
                </a:lnTo>
                <a:lnTo>
                  <a:pt x="15176" y="68770"/>
                </a:lnTo>
                <a:lnTo>
                  <a:pt x="16840" y="74828"/>
                </a:lnTo>
                <a:lnTo>
                  <a:pt x="17780" y="77863"/>
                </a:lnTo>
                <a:lnTo>
                  <a:pt x="20726" y="79527"/>
                </a:lnTo>
                <a:lnTo>
                  <a:pt x="23672" y="81191"/>
                </a:lnTo>
                <a:lnTo>
                  <a:pt x="26530" y="79641"/>
                </a:lnTo>
                <a:lnTo>
                  <a:pt x="32588" y="77965"/>
                </a:lnTo>
                <a:lnTo>
                  <a:pt x="38646" y="79413"/>
                </a:lnTo>
                <a:lnTo>
                  <a:pt x="39484" y="80492"/>
                </a:lnTo>
                <a:lnTo>
                  <a:pt x="43129" y="80213"/>
                </a:lnTo>
                <a:lnTo>
                  <a:pt x="45427" y="80568"/>
                </a:lnTo>
                <a:lnTo>
                  <a:pt x="46494" y="82854"/>
                </a:lnTo>
                <a:lnTo>
                  <a:pt x="52285" y="82956"/>
                </a:lnTo>
                <a:lnTo>
                  <a:pt x="55638" y="85521"/>
                </a:lnTo>
                <a:lnTo>
                  <a:pt x="56883" y="84607"/>
                </a:lnTo>
                <a:lnTo>
                  <a:pt x="58508" y="85191"/>
                </a:lnTo>
                <a:lnTo>
                  <a:pt x="61849" y="86271"/>
                </a:lnTo>
                <a:lnTo>
                  <a:pt x="67843" y="83502"/>
                </a:lnTo>
                <a:lnTo>
                  <a:pt x="68211" y="84061"/>
                </a:lnTo>
                <a:lnTo>
                  <a:pt x="70548" y="90512"/>
                </a:lnTo>
                <a:lnTo>
                  <a:pt x="69469" y="97231"/>
                </a:lnTo>
                <a:lnTo>
                  <a:pt x="76161" y="100380"/>
                </a:lnTo>
                <a:lnTo>
                  <a:pt x="81051" y="96393"/>
                </a:lnTo>
                <a:lnTo>
                  <a:pt x="86055" y="94602"/>
                </a:lnTo>
                <a:lnTo>
                  <a:pt x="86436" y="94869"/>
                </a:lnTo>
                <a:lnTo>
                  <a:pt x="86601" y="95681"/>
                </a:lnTo>
                <a:lnTo>
                  <a:pt x="90017" y="98158"/>
                </a:lnTo>
                <a:lnTo>
                  <a:pt x="92151" y="98082"/>
                </a:lnTo>
                <a:lnTo>
                  <a:pt x="96012" y="97459"/>
                </a:lnTo>
                <a:lnTo>
                  <a:pt x="98844" y="97447"/>
                </a:lnTo>
                <a:lnTo>
                  <a:pt x="101333" y="94030"/>
                </a:lnTo>
                <a:lnTo>
                  <a:pt x="100101" y="91376"/>
                </a:lnTo>
                <a:lnTo>
                  <a:pt x="99885" y="90068"/>
                </a:lnTo>
                <a:lnTo>
                  <a:pt x="101041" y="89052"/>
                </a:lnTo>
                <a:lnTo>
                  <a:pt x="103301" y="86499"/>
                </a:lnTo>
                <a:lnTo>
                  <a:pt x="105219" y="84937"/>
                </a:lnTo>
                <a:lnTo>
                  <a:pt x="105016" y="81267"/>
                </a:lnTo>
                <a:lnTo>
                  <a:pt x="102946" y="80264"/>
                </a:lnTo>
                <a:lnTo>
                  <a:pt x="105892" y="79984"/>
                </a:lnTo>
                <a:lnTo>
                  <a:pt x="107124" y="73507"/>
                </a:lnTo>
                <a:lnTo>
                  <a:pt x="102590" y="70154"/>
                </a:lnTo>
                <a:lnTo>
                  <a:pt x="101396" y="68427"/>
                </a:lnTo>
                <a:lnTo>
                  <a:pt x="104000" y="69303"/>
                </a:lnTo>
                <a:lnTo>
                  <a:pt x="105029" y="68795"/>
                </a:lnTo>
                <a:lnTo>
                  <a:pt x="106070" y="68300"/>
                </a:lnTo>
                <a:lnTo>
                  <a:pt x="106197" y="67195"/>
                </a:lnTo>
                <a:lnTo>
                  <a:pt x="106908" y="65189"/>
                </a:lnTo>
                <a:lnTo>
                  <a:pt x="108483" y="63766"/>
                </a:lnTo>
                <a:lnTo>
                  <a:pt x="107708" y="62141"/>
                </a:lnTo>
                <a:lnTo>
                  <a:pt x="108623" y="60960"/>
                </a:lnTo>
                <a:lnTo>
                  <a:pt x="114020" y="57454"/>
                </a:lnTo>
                <a:lnTo>
                  <a:pt x="116890" y="55435"/>
                </a:lnTo>
                <a:lnTo>
                  <a:pt x="118338" y="48628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" name="Google Shape;72;p2"/>
          <p:cNvSpPr/>
          <p:nvPr/>
        </p:nvSpPr>
        <p:spPr>
          <a:xfrm>
            <a:off x="5285156" y="4013022"/>
            <a:ext cx="799465" cy="389255"/>
          </a:xfrm>
          <a:custGeom>
            <a:rect b="b" l="l" r="r" t="t"/>
            <a:pathLst>
              <a:path extrusionOk="0" h="389254" w="799464">
                <a:moveTo>
                  <a:pt x="27520" y="338328"/>
                </a:moveTo>
                <a:lnTo>
                  <a:pt x="26771" y="337781"/>
                </a:lnTo>
                <a:lnTo>
                  <a:pt x="25615" y="336435"/>
                </a:lnTo>
                <a:lnTo>
                  <a:pt x="25260" y="334695"/>
                </a:lnTo>
                <a:lnTo>
                  <a:pt x="23342" y="334556"/>
                </a:lnTo>
                <a:lnTo>
                  <a:pt x="22517" y="335978"/>
                </a:lnTo>
                <a:lnTo>
                  <a:pt x="21170" y="337134"/>
                </a:lnTo>
                <a:lnTo>
                  <a:pt x="20459" y="337794"/>
                </a:lnTo>
                <a:lnTo>
                  <a:pt x="20307" y="339712"/>
                </a:lnTo>
                <a:lnTo>
                  <a:pt x="20853" y="340525"/>
                </a:lnTo>
                <a:lnTo>
                  <a:pt x="22009" y="341884"/>
                </a:lnTo>
                <a:lnTo>
                  <a:pt x="22694" y="342988"/>
                </a:lnTo>
                <a:lnTo>
                  <a:pt x="24612" y="343128"/>
                </a:lnTo>
                <a:lnTo>
                  <a:pt x="25361" y="342023"/>
                </a:lnTo>
                <a:lnTo>
                  <a:pt x="27381" y="340258"/>
                </a:lnTo>
                <a:lnTo>
                  <a:pt x="27444" y="339293"/>
                </a:lnTo>
                <a:lnTo>
                  <a:pt x="27520" y="338328"/>
                </a:lnTo>
                <a:close/>
              </a:path>
              <a:path extrusionOk="0" h="389254" w="799464">
                <a:moveTo>
                  <a:pt x="29997" y="348449"/>
                </a:moveTo>
                <a:lnTo>
                  <a:pt x="29641" y="347192"/>
                </a:lnTo>
                <a:lnTo>
                  <a:pt x="28714" y="344970"/>
                </a:lnTo>
                <a:lnTo>
                  <a:pt x="28295" y="343255"/>
                </a:lnTo>
                <a:lnTo>
                  <a:pt x="25869" y="342265"/>
                </a:lnTo>
                <a:lnTo>
                  <a:pt x="24460" y="343382"/>
                </a:lnTo>
                <a:lnTo>
                  <a:pt x="22225" y="344322"/>
                </a:lnTo>
                <a:lnTo>
                  <a:pt x="21120" y="344817"/>
                </a:lnTo>
                <a:lnTo>
                  <a:pt x="20624" y="346024"/>
                </a:lnTo>
                <a:lnTo>
                  <a:pt x="20129" y="347230"/>
                </a:lnTo>
                <a:lnTo>
                  <a:pt x="20866" y="348246"/>
                </a:lnTo>
                <a:lnTo>
                  <a:pt x="21793" y="350481"/>
                </a:lnTo>
                <a:lnTo>
                  <a:pt x="21742" y="350837"/>
                </a:lnTo>
                <a:lnTo>
                  <a:pt x="21602" y="350608"/>
                </a:lnTo>
                <a:lnTo>
                  <a:pt x="21412" y="350342"/>
                </a:lnTo>
                <a:lnTo>
                  <a:pt x="20840" y="350418"/>
                </a:lnTo>
                <a:lnTo>
                  <a:pt x="20447" y="350354"/>
                </a:lnTo>
                <a:lnTo>
                  <a:pt x="20066" y="349478"/>
                </a:lnTo>
                <a:lnTo>
                  <a:pt x="19075" y="349377"/>
                </a:lnTo>
                <a:lnTo>
                  <a:pt x="18453" y="349148"/>
                </a:lnTo>
                <a:lnTo>
                  <a:pt x="17843" y="348907"/>
                </a:lnTo>
                <a:lnTo>
                  <a:pt x="17208" y="348678"/>
                </a:lnTo>
                <a:lnTo>
                  <a:pt x="16548" y="348970"/>
                </a:lnTo>
                <a:lnTo>
                  <a:pt x="15887" y="349262"/>
                </a:lnTo>
                <a:lnTo>
                  <a:pt x="15798" y="349948"/>
                </a:lnTo>
                <a:lnTo>
                  <a:pt x="15316" y="351180"/>
                </a:lnTo>
                <a:lnTo>
                  <a:pt x="14312" y="352031"/>
                </a:lnTo>
                <a:lnTo>
                  <a:pt x="14897" y="353339"/>
                </a:lnTo>
                <a:lnTo>
                  <a:pt x="16116" y="353377"/>
                </a:lnTo>
                <a:lnTo>
                  <a:pt x="17348" y="353860"/>
                </a:lnTo>
                <a:lnTo>
                  <a:pt x="18034" y="354088"/>
                </a:lnTo>
                <a:lnTo>
                  <a:pt x="19354" y="353504"/>
                </a:lnTo>
                <a:lnTo>
                  <a:pt x="19685" y="352869"/>
                </a:lnTo>
                <a:lnTo>
                  <a:pt x="19812" y="352539"/>
                </a:lnTo>
                <a:lnTo>
                  <a:pt x="20129" y="352590"/>
                </a:lnTo>
                <a:lnTo>
                  <a:pt x="20751" y="352691"/>
                </a:lnTo>
                <a:lnTo>
                  <a:pt x="21018" y="352501"/>
                </a:lnTo>
                <a:lnTo>
                  <a:pt x="21297" y="352310"/>
                </a:lnTo>
                <a:lnTo>
                  <a:pt x="21285" y="351980"/>
                </a:lnTo>
                <a:lnTo>
                  <a:pt x="21336" y="351675"/>
                </a:lnTo>
                <a:lnTo>
                  <a:pt x="21399" y="351370"/>
                </a:lnTo>
                <a:lnTo>
                  <a:pt x="21729" y="350964"/>
                </a:lnTo>
                <a:lnTo>
                  <a:pt x="21526" y="352856"/>
                </a:lnTo>
                <a:lnTo>
                  <a:pt x="23952" y="353847"/>
                </a:lnTo>
                <a:lnTo>
                  <a:pt x="25603" y="352361"/>
                </a:lnTo>
                <a:lnTo>
                  <a:pt x="27825" y="351421"/>
                </a:lnTo>
                <a:lnTo>
                  <a:pt x="29006" y="350875"/>
                </a:lnTo>
                <a:lnTo>
                  <a:pt x="29997" y="348449"/>
                </a:lnTo>
                <a:close/>
              </a:path>
              <a:path extrusionOk="0" h="389254" w="799464">
                <a:moveTo>
                  <a:pt x="30353" y="366255"/>
                </a:moveTo>
                <a:lnTo>
                  <a:pt x="28613" y="361823"/>
                </a:lnTo>
                <a:lnTo>
                  <a:pt x="25349" y="361353"/>
                </a:lnTo>
                <a:lnTo>
                  <a:pt x="24676" y="361073"/>
                </a:lnTo>
                <a:lnTo>
                  <a:pt x="24244" y="359765"/>
                </a:lnTo>
                <a:lnTo>
                  <a:pt x="23799" y="358584"/>
                </a:lnTo>
                <a:lnTo>
                  <a:pt x="22504" y="357962"/>
                </a:lnTo>
                <a:lnTo>
                  <a:pt x="22428" y="356323"/>
                </a:lnTo>
                <a:lnTo>
                  <a:pt x="15011" y="354571"/>
                </a:lnTo>
                <a:lnTo>
                  <a:pt x="10934" y="359625"/>
                </a:lnTo>
                <a:lnTo>
                  <a:pt x="10375" y="359981"/>
                </a:lnTo>
                <a:lnTo>
                  <a:pt x="10147" y="359981"/>
                </a:lnTo>
                <a:lnTo>
                  <a:pt x="8140" y="359016"/>
                </a:lnTo>
                <a:lnTo>
                  <a:pt x="6527" y="360819"/>
                </a:lnTo>
                <a:lnTo>
                  <a:pt x="7023" y="362038"/>
                </a:lnTo>
                <a:lnTo>
                  <a:pt x="4927" y="363334"/>
                </a:lnTo>
                <a:lnTo>
                  <a:pt x="1752" y="365480"/>
                </a:lnTo>
                <a:lnTo>
                  <a:pt x="0" y="372884"/>
                </a:lnTo>
                <a:lnTo>
                  <a:pt x="1612" y="376377"/>
                </a:lnTo>
                <a:lnTo>
                  <a:pt x="5334" y="382384"/>
                </a:lnTo>
                <a:lnTo>
                  <a:pt x="7327" y="387108"/>
                </a:lnTo>
                <a:lnTo>
                  <a:pt x="14732" y="388861"/>
                </a:lnTo>
                <a:lnTo>
                  <a:pt x="18313" y="384987"/>
                </a:lnTo>
                <a:lnTo>
                  <a:pt x="24307" y="381279"/>
                </a:lnTo>
                <a:lnTo>
                  <a:pt x="27292" y="379336"/>
                </a:lnTo>
                <a:lnTo>
                  <a:pt x="28168" y="375627"/>
                </a:lnTo>
                <a:lnTo>
                  <a:pt x="29044" y="371919"/>
                </a:lnTo>
                <a:lnTo>
                  <a:pt x="27838" y="370713"/>
                </a:lnTo>
                <a:lnTo>
                  <a:pt x="28613" y="368960"/>
                </a:lnTo>
                <a:lnTo>
                  <a:pt x="30353" y="366255"/>
                </a:lnTo>
                <a:close/>
              </a:path>
              <a:path extrusionOk="0" h="389254" w="799464">
                <a:moveTo>
                  <a:pt x="799287" y="30086"/>
                </a:moveTo>
                <a:lnTo>
                  <a:pt x="793775" y="27228"/>
                </a:lnTo>
                <a:lnTo>
                  <a:pt x="789152" y="22339"/>
                </a:lnTo>
                <a:lnTo>
                  <a:pt x="788504" y="21717"/>
                </a:lnTo>
                <a:lnTo>
                  <a:pt x="789889" y="20193"/>
                </a:lnTo>
                <a:lnTo>
                  <a:pt x="791895" y="17868"/>
                </a:lnTo>
                <a:lnTo>
                  <a:pt x="791730" y="14592"/>
                </a:lnTo>
                <a:lnTo>
                  <a:pt x="791552" y="11315"/>
                </a:lnTo>
                <a:lnTo>
                  <a:pt x="788822" y="9779"/>
                </a:lnTo>
                <a:lnTo>
                  <a:pt x="784288" y="5702"/>
                </a:lnTo>
                <a:lnTo>
                  <a:pt x="782332" y="0"/>
                </a:lnTo>
                <a:lnTo>
                  <a:pt x="775779" y="330"/>
                </a:lnTo>
                <a:lnTo>
                  <a:pt x="773607" y="5499"/>
                </a:lnTo>
                <a:lnTo>
                  <a:pt x="773328" y="5803"/>
                </a:lnTo>
                <a:lnTo>
                  <a:pt x="772756" y="5892"/>
                </a:lnTo>
                <a:lnTo>
                  <a:pt x="768311" y="5410"/>
                </a:lnTo>
                <a:lnTo>
                  <a:pt x="768311" y="25641"/>
                </a:lnTo>
                <a:lnTo>
                  <a:pt x="767143" y="24993"/>
                </a:lnTo>
                <a:lnTo>
                  <a:pt x="767295" y="24803"/>
                </a:lnTo>
                <a:lnTo>
                  <a:pt x="768019" y="24333"/>
                </a:lnTo>
                <a:lnTo>
                  <a:pt x="768311" y="25641"/>
                </a:lnTo>
                <a:lnTo>
                  <a:pt x="768311" y="5410"/>
                </a:lnTo>
                <a:lnTo>
                  <a:pt x="768159" y="5384"/>
                </a:lnTo>
                <a:lnTo>
                  <a:pt x="765822" y="5194"/>
                </a:lnTo>
                <a:lnTo>
                  <a:pt x="763879" y="6756"/>
                </a:lnTo>
                <a:lnTo>
                  <a:pt x="761936" y="8331"/>
                </a:lnTo>
                <a:lnTo>
                  <a:pt x="762203" y="10706"/>
                </a:lnTo>
                <a:lnTo>
                  <a:pt x="761707" y="15303"/>
                </a:lnTo>
                <a:lnTo>
                  <a:pt x="761453" y="15659"/>
                </a:lnTo>
                <a:lnTo>
                  <a:pt x="760082" y="16598"/>
                </a:lnTo>
                <a:lnTo>
                  <a:pt x="759790" y="18008"/>
                </a:lnTo>
                <a:lnTo>
                  <a:pt x="759053" y="19062"/>
                </a:lnTo>
                <a:lnTo>
                  <a:pt x="759460" y="19583"/>
                </a:lnTo>
                <a:lnTo>
                  <a:pt x="759434" y="19761"/>
                </a:lnTo>
                <a:lnTo>
                  <a:pt x="759053" y="19494"/>
                </a:lnTo>
                <a:lnTo>
                  <a:pt x="755256" y="20078"/>
                </a:lnTo>
                <a:lnTo>
                  <a:pt x="753922" y="21501"/>
                </a:lnTo>
                <a:lnTo>
                  <a:pt x="753783" y="21691"/>
                </a:lnTo>
                <a:lnTo>
                  <a:pt x="750392" y="21590"/>
                </a:lnTo>
                <a:lnTo>
                  <a:pt x="747166" y="20612"/>
                </a:lnTo>
                <a:lnTo>
                  <a:pt x="747166" y="56083"/>
                </a:lnTo>
                <a:lnTo>
                  <a:pt x="746163" y="56489"/>
                </a:lnTo>
                <a:lnTo>
                  <a:pt x="746252" y="56121"/>
                </a:lnTo>
                <a:lnTo>
                  <a:pt x="746353" y="55206"/>
                </a:lnTo>
                <a:lnTo>
                  <a:pt x="747166" y="56083"/>
                </a:lnTo>
                <a:lnTo>
                  <a:pt x="747166" y="20612"/>
                </a:lnTo>
                <a:lnTo>
                  <a:pt x="745998" y="20243"/>
                </a:lnTo>
                <a:lnTo>
                  <a:pt x="745426" y="18580"/>
                </a:lnTo>
                <a:lnTo>
                  <a:pt x="742861" y="17805"/>
                </a:lnTo>
                <a:lnTo>
                  <a:pt x="741514" y="19088"/>
                </a:lnTo>
                <a:lnTo>
                  <a:pt x="741273" y="19215"/>
                </a:lnTo>
                <a:lnTo>
                  <a:pt x="740359" y="18923"/>
                </a:lnTo>
                <a:lnTo>
                  <a:pt x="737476" y="17030"/>
                </a:lnTo>
                <a:lnTo>
                  <a:pt x="735990" y="16116"/>
                </a:lnTo>
                <a:lnTo>
                  <a:pt x="734148" y="16497"/>
                </a:lnTo>
                <a:lnTo>
                  <a:pt x="732320" y="16891"/>
                </a:lnTo>
                <a:lnTo>
                  <a:pt x="731710" y="18567"/>
                </a:lnTo>
                <a:lnTo>
                  <a:pt x="730504" y="20408"/>
                </a:lnTo>
                <a:lnTo>
                  <a:pt x="729005" y="20256"/>
                </a:lnTo>
                <a:lnTo>
                  <a:pt x="728662" y="19189"/>
                </a:lnTo>
                <a:lnTo>
                  <a:pt x="726694" y="18808"/>
                </a:lnTo>
                <a:lnTo>
                  <a:pt x="727354" y="17513"/>
                </a:lnTo>
                <a:lnTo>
                  <a:pt x="733234" y="13550"/>
                </a:lnTo>
                <a:lnTo>
                  <a:pt x="730859" y="6210"/>
                </a:lnTo>
                <a:lnTo>
                  <a:pt x="724331" y="5334"/>
                </a:lnTo>
                <a:lnTo>
                  <a:pt x="717981" y="2082"/>
                </a:lnTo>
                <a:lnTo>
                  <a:pt x="714463" y="457"/>
                </a:lnTo>
                <a:lnTo>
                  <a:pt x="707123" y="2832"/>
                </a:lnTo>
                <a:lnTo>
                  <a:pt x="706932" y="3124"/>
                </a:lnTo>
                <a:lnTo>
                  <a:pt x="706310" y="2743"/>
                </a:lnTo>
                <a:lnTo>
                  <a:pt x="703059" y="76"/>
                </a:lnTo>
                <a:lnTo>
                  <a:pt x="697001" y="1625"/>
                </a:lnTo>
                <a:lnTo>
                  <a:pt x="695883" y="5816"/>
                </a:lnTo>
                <a:lnTo>
                  <a:pt x="692924" y="10807"/>
                </a:lnTo>
                <a:lnTo>
                  <a:pt x="691489" y="13360"/>
                </a:lnTo>
                <a:lnTo>
                  <a:pt x="692277" y="16395"/>
                </a:lnTo>
                <a:lnTo>
                  <a:pt x="693064" y="19431"/>
                </a:lnTo>
                <a:lnTo>
                  <a:pt x="695921" y="20345"/>
                </a:lnTo>
                <a:lnTo>
                  <a:pt x="700773" y="23228"/>
                </a:lnTo>
                <a:lnTo>
                  <a:pt x="701027" y="23964"/>
                </a:lnTo>
                <a:lnTo>
                  <a:pt x="701344" y="24041"/>
                </a:lnTo>
                <a:lnTo>
                  <a:pt x="703834" y="28257"/>
                </a:lnTo>
                <a:lnTo>
                  <a:pt x="705599" y="27813"/>
                </a:lnTo>
                <a:lnTo>
                  <a:pt x="707110" y="28219"/>
                </a:lnTo>
                <a:lnTo>
                  <a:pt x="704075" y="30429"/>
                </a:lnTo>
                <a:lnTo>
                  <a:pt x="703313" y="30048"/>
                </a:lnTo>
                <a:lnTo>
                  <a:pt x="700239" y="28689"/>
                </a:lnTo>
                <a:lnTo>
                  <a:pt x="693915" y="30835"/>
                </a:lnTo>
                <a:lnTo>
                  <a:pt x="692061" y="33655"/>
                </a:lnTo>
                <a:lnTo>
                  <a:pt x="689330" y="39204"/>
                </a:lnTo>
                <a:lnTo>
                  <a:pt x="686727" y="42887"/>
                </a:lnTo>
                <a:lnTo>
                  <a:pt x="688873" y="49212"/>
                </a:lnTo>
                <a:lnTo>
                  <a:pt x="692061" y="49834"/>
                </a:lnTo>
                <a:lnTo>
                  <a:pt x="692010" y="50101"/>
                </a:lnTo>
                <a:lnTo>
                  <a:pt x="692721" y="51295"/>
                </a:lnTo>
                <a:lnTo>
                  <a:pt x="692607" y="52590"/>
                </a:lnTo>
                <a:lnTo>
                  <a:pt x="693928" y="54254"/>
                </a:lnTo>
                <a:lnTo>
                  <a:pt x="695248" y="55918"/>
                </a:lnTo>
                <a:lnTo>
                  <a:pt x="695477" y="55892"/>
                </a:lnTo>
                <a:lnTo>
                  <a:pt x="695909" y="56603"/>
                </a:lnTo>
                <a:lnTo>
                  <a:pt x="697623" y="56642"/>
                </a:lnTo>
                <a:lnTo>
                  <a:pt x="697826" y="56946"/>
                </a:lnTo>
                <a:lnTo>
                  <a:pt x="698131" y="57035"/>
                </a:lnTo>
                <a:lnTo>
                  <a:pt x="698449" y="57111"/>
                </a:lnTo>
                <a:lnTo>
                  <a:pt x="698741" y="56984"/>
                </a:lnTo>
                <a:lnTo>
                  <a:pt x="698982" y="56832"/>
                </a:lnTo>
                <a:lnTo>
                  <a:pt x="699249" y="56680"/>
                </a:lnTo>
                <a:lnTo>
                  <a:pt x="699541" y="56680"/>
                </a:lnTo>
                <a:lnTo>
                  <a:pt x="702881" y="57531"/>
                </a:lnTo>
                <a:lnTo>
                  <a:pt x="701560" y="58547"/>
                </a:lnTo>
                <a:lnTo>
                  <a:pt x="701573" y="59207"/>
                </a:lnTo>
                <a:lnTo>
                  <a:pt x="701395" y="59397"/>
                </a:lnTo>
                <a:lnTo>
                  <a:pt x="697699" y="62369"/>
                </a:lnTo>
                <a:lnTo>
                  <a:pt x="698017" y="69405"/>
                </a:lnTo>
                <a:lnTo>
                  <a:pt x="702360" y="71602"/>
                </a:lnTo>
                <a:lnTo>
                  <a:pt x="707174" y="75996"/>
                </a:lnTo>
                <a:lnTo>
                  <a:pt x="709676" y="78168"/>
                </a:lnTo>
                <a:lnTo>
                  <a:pt x="713181" y="78003"/>
                </a:lnTo>
                <a:lnTo>
                  <a:pt x="716699" y="77838"/>
                </a:lnTo>
                <a:lnTo>
                  <a:pt x="718362" y="74904"/>
                </a:lnTo>
                <a:lnTo>
                  <a:pt x="722528" y="70332"/>
                </a:lnTo>
                <a:lnTo>
                  <a:pt x="723811" y="71628"/>
                </a:lnTo>
                <a:lnTo>
                  <a:pt x="730148" y="71958"/>
                </a:lnTo>
                <a:lnTo>
                  <a:pt x="732777" y="70116"/>
                </a:lnTo>
                <a:lnTo>
                  <a:pt x="737146" y="66167"/>
                </a:lnTo>
                <a:lnTo>
                  <a:pt x="739686" y="64490"/>
                </a:lnTo>
                <a:lnTo>
                  <a:pt x="740270" y="66560"/>
                </a:lnTo>
                <a:lnTo>
                  <a:pt x="742302" y="71526"/>
                </a:lnTo>
                <a:lnTo>
                  <a:pt x="743191" y="75311"/>
                </a:lnTo>
                <a:lnTo>
                  <a:pt x="748525" y="77546"/>
                </a:lnTo>
                <a:lnTo>
                  <a:pt x="751674" y="75095"/>
                </a:lnTo>
                <a:lnTo>
                  <a:pt x="756640" y="73063"/>
                </a:lnTo>
                <a:lnTo>
                  <a:pt x="759117" y="71983"/>
                </a:lnTo>
                <a:lnTo>
                  <a:pt x="760234" y="69316"/>
                </a:lnTo>
                <a:lnTo>
                  <a:pt x="761263" y="66865"/>
                </a:lnTo>
                <a:lnTo>
                  <a:pt x="763168" y="64084"/>
                </a:lnTo>
                <a:lnTo>
                  <a:pt x="765327" y="65138"/>
                </a:lnTo>
                <a:lnTo>
                  <a:pt x="767384" y="63715"/>
                </a:lnTo>
                <a:lnTo>
                  <a:pt x="770547" y="62623"/>
                </a:lnTo>
                <a:lnTo>
                  <a:pt x="772134" y="62039"/>
                </a:lnTo>
                <a:lnTo>
                  <a:pt x="772261" y="61760"/>
                </a:lnTo>
                <a:lnTo>
                  <a:pt x="775665" y="63360"/>
                </a:lnTo>
                <a:lnTo>
                  <a:pt x="779678" y="68910"/>
                </a:lnTo>
                <a:lnTo>
                  <a:pt x="786676" y="66408"/>
                </a:lnTo>
                <a:lnTo>
                  <a:pt x="787336" y="60083"/>
                </a:lnTo>
                <a:lnTo>
                  <a:pt x="790282" y="53848"/>
                </a:lnTo>
                <a:lnTo>
                  <a:pt x="791756" y="50406"/>
                </a:lnTo>
                <a:lnTo>
                  <a:pt x="789254" y="43395"/>
                </a:lnTo>
                <a:lnTo>
                  <a:pt x="788466" y="42913"/>
                </a:lnTo>
                <a:lnTo>
                  <a:pt x="792594" y="39014"/>
                </a:lnTo>
                <a:lnTo>
                  <a:pt x="799071" y="37350"/>
                </a:lnTo>
                <a:lnTo>
                  <a:pt x="799287" y="30086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" name="Google Shape;73;p2"/>
          <p:cNvSpPr/>
          <p:nvPr/>
        </p:nvSpPr>
        <p:spPr>
          <a:xfrm>
            <a:off x="6052312" y="4015092"/>
            <a:ext cx="120650" cy="77470"/>
          </a:xfrm>
          <a:custGeom>
            <a:rect b="b" l="l" r="r" t="t"/>
            <a:pathLst>
              <a:path extrusionOk="0" h="77470" w="120650">
                <a:moveTo>
                  <a:pt x="110185" y="58851"/>
                </a:moveTo>
                <a:lnTo>
                  <a:pt x="109283" y="58077"/>
                </a:lnTo>
                <a:lnTo>
                  <a:pt x="108635" y="56959"/>
                </a:lnTo>
                <a:lnTo>
                  <a:pt x="108267" y="56362"/>
                </a:lnTo>
                <a:lnTo>
                  <a:pt x="106934" y="56007"/>
                </a:lnTo>
                <a:lnTo>
                  <a:pt x="106286" y="56273"/>
                </a:lnTo>
                <a:lnTo>
                  <a:pt x="105168" y="56908"/>
                </a:lnTo>
                <a:lnTo>
                  <a:pt x="104305" y="57251"/>
                </a:lnTo>
                <a:lnTo>
                  <a:pt x="104114" y="57912"/>
                </a:lnTo>
                <a:lnTo>
                  <a:pt x="103936" y="58585"/>
                </a:lnTo>
                <a:lnTo>
                  <a:pt x="104622" y="59258"/>
                </a:lnTo>
                <a:lnTo>
                  <a:pt x="105257" y="60375"/>
                </a:lnTo>
                <a:lnTo>
                  <a:pt x="105587" y="60921"/>
                </a:lnTo>
                <a:lnTo>
                  <a:pt x="106260" y="61112"/>
                </a:lnTo>
                <a:lnTo>
                  <a:pt x="106934" y="61290"/>
                </a:lnTo>
                <a:lnTo>
                  <a:pt x="107429" y="60845"/>
                </a:lnTo>
                <a:lnTo>
                  <a:pt x="108546" y="60198"/>
                </a:lnTo>
                <a:lnTo>
                  <a:pt x="109804" y="60185"/>
                </a:lnTo>
                <a:lnTo>
                  <a:pt x="110185" y="58851"/>
                </a:lnTo>
                <a:close/>
              </a:path>
              <a:path extrusionOk="0" h="77470" w="120650">
                <a:moveTo>
                  <a:pt x="120484" y="12661"/>
                </a:moveTo>
                <a:lnTo>
                  <a:pt x="117525" y="10883"/>
                </a:lnTo>
                <a:lnTo>
                  <a:pt x="114325" y="7518"/>
                </a:lnTo>
                <a:lnTo>
                  <a:pt x="112661" y="5854"/>
                </a:lnTo>
                <a:lnTo>
                  <a:pt x="110159" y="5791"/>
                </a:lnTo>
                <a:lnTo>
                  <a:pt x="107657" y="5727"/>
                </a:lnTo>
                <a:lnTo>
                  <a:pt x="107099" y="6565"/>
                </a:lnTo>
                <a:lnTo>
                  <a:pt x="106959" y="5689"/>
                </a:lnTo>
                <a:lnTo>
                  <a:pt x="101066" y="2743"/>
                </a:lnTo>
                <a:lnTo>
                  <a:pt x="97282" y="5295"/>
                </a:lnTo>
                <a:lnTo>
                  <a:pt x="91478" y="7239"/>
                </a:lnTo>
                <a:lnTo>
                  <a:pt x="88569" y="8293"/>
                </a:lnTo>
                <a:lnTo>
                  <a:pt x="87096" y="11239"/>
                </a:lnTo>
                <a:lnTo>
                  <a:pt x="84747" y="11912"/>
                </a:lnTo>
                <a:lnTo>
                  <a:pt x="84747" y="46659"/>
                </a:lnTo>
                <a:lnTo>
                  <a:pt x="84721" y="46977"/>
                </a:lnTo>
                <a:lnTo>
                  <a:pt x="84620" y="46837"/>
                </a:lnTo>
                <a:lnTo>
                  <a:pt x="84747" y="46659"/>
                </a:lnTo>
                <a:lnTo>
                  <a:pt x="84747" y="11912"/>
                </a:lnTo>
                <a:lnTo>
                  <a:pt x="81051" y="12827"/>
                </a:lnTo>
                <a:lnTo>
                  <a:pt x="80606" y="14973"/>
                </a:lnTo>
                <a:lnTo>
                  <a:pt x="80606" y="36410"/>
                </a:lnTo>
                <a:lnTo>
                  <a:pt x="79667" y="37515"/>
                </a:lnTo>
                <a:lnTo>
                  <a:pt x="78524" y="37706"/>
                </a:lnTo>
                <a:lnTo>
                  <a:pt x="77343" y="37934"/>
                </a:lnTo>
                <a:lnTo>
                  <a:pt x="75996" y="37338"/>
                </a:lnTo>
                <a:lnTo>
                  <a:pt x="75438" y="37134"/>
                </a:lnTo>
                <a:lnTo>
                  <a:pt x="79286" y="35306"/>
                </a:lnTo>
                <a:lnTo>
                  <a:pt x="79324" y="35471"/>
                </a:lnTo>
                <a:lnTo>
                  <a:pt x="80606" y="36410"/>
                </a:lnTo>
                <a:lnTo>
                  <a:pt x="80606" y="14973"/>
                </a:lnTo>
                <a:lnTo>
                  <a:pt x="80213" y="16852"/>
                </a:lnTo>
                <a:lnTo>
                  <a:pt x="79133" y="16306"/>
                </a:lnTo>
                <a:lnTo>
                  <a:pt x="79362" y="14478"/>
                </a:lnTo>
                <a:lnTo>
                  <a:pt x="77444" y="11899"/>
                </a:lnTo>
                <a:lnTo>
                  <a:pt x="75539" y="9309"/>
                </a:lnTo>
                <a:lnTo>
                  <a:pt x="75336" y="9334"/>
                </a:lnTo>
                <a:lnTo>
                  <a:pt x="75336" y="37096"/>
                </a:lnTo>
                <a:lnTo>
                  <a:pt x="73799" y="36487"/>
                </a:lnTo>
                <a:lnTo>
                  <a:pt x="73647" y="36550"/>
                </a:lnTo>
                <a:lnTo>
                  <a:pt x="73317" y="36055"/>
                </a:lnTo>
                <a:lnTo>
                  <a:pt x="74028" y="35598"/>
                </a:lnTo>
                <a:lnTo>
                  <a:pt x="75336" y="37096"/>
                </a:lnTo>
                <a:lnTo>
                  <a:pt x="75336" y="9334"/>
                </a:lnTo>
                <a:lnTo>
                  <a:pt x="72440" y="9563"/>
                </a:lnTo>
                <a:lnTo>
                  <a:pt x="72047" y="9512"/>
                </a:lnTo>
                <a:lnTo>
                  <a:pt x="71780" y="4762"/>
                </a:lnTo>
                <a:lnTo>
                  <a:pt x="68287" y="2514"/>
                </a:lnTo>
                <a:lnTo>
                  <a:pt x="68287" y="34899"/>
                </a:lnTo>
                <a:lnTo>
                  <a:pt x="66840" y="35864"/>
                </a:lnTo>
                <a:lnTo>
                  <a:pt x="66573" y="35890"/>
                </a:lnTo>
                <a:lnTo>
                  <a:pt x="63868" y="34899"/>
                </a:lnTo>
                <a:lnTo>
                  <a:pt x="65481" y="31280"/>
                </a:lnTo>
                <a:lnTo>
                  <a:pt x="66154" y="31369"/>
                </a:lnTo>
                <a:lnTo>
                  <a:pt x="65925" y="32448"/>
                </a:lnTo>
                <a:lnTo>
                  <a:pt x="67500" y="33667"/>
                </a:lnTo>
                <a:lnTo>
                  <a:pt x="68287" y="34899"/>
                </a:lnTo>
                <a:lnTo>
                  <a:pt x="68287" y="2514"/>
                </a:lnTo>
                <a:lnTo>
                  <a:pt x="65811" y="901"/>
                </a:lnTo>
                <a:lnTo>
                  <a:pt x="64008" y="1854"/>
                </a:lnTo>
                <a:lnTo>
                  <a:pt x="60198" y="0"/>
                </a:lnTo>
                <a:lnTo>
                  <a:pt x="55880" y="3441"/>
                </a:lnTo>
                <a:lnTo>
                  <a:pt x="53682" y="4356"/>
                </a:lnTo>
                <a:lnTo>
                  <a:pt x="53682" y="41503"/>
                </a:lnTo>
                <a:lnTo>
                  <a:pt x="53124" y="41897"/>
                </a:lnTo>
                <a:lnTo>
                  <a:pt x="52311" y="40703"/>
                </a:lnTo>
                <a:lnTo>
                  <a:pt x="51181" y="40881"/>
                </a:lnTo>
                <a:lnTo>
                  <a:pt x="52679" y="40157"/>
                </a:lnTo>
                <a:lnTo>
                  <a:pt x="53682" y="41503"/>
                </a:lnTo>
                <a:lnTo>
                  <a:pt x="53682" y="4356"/>
                </a:lnTo>
                <a:lnTo>
                  <a:pt x="52755" y="4737"/>
                </a:lnTo>
                <a:lnTo>
                  <a:pt x="51612" y="5207"/>
                </a:lnTo>
                <a:lnTo>
                  <a:pt x="49009" y="4533"/>
                </a:lnTo>
                <a:lnTo>
                  <a:pt x="46621" y="3937"/>
                </a:lnTo>
                <a:lnTo>
                  <a:pt x="46621" y="41579"/>
                </a:lnTo>
                <a:lnTo>
                  <a:pt x="45847" y="41694"/>
                </a:lnTo>
                <a:lnTo>
                  <a:pt x="42164" y="41021"/>
                </a:lnTo>
                <a:lnTo>
                  <a:pt x="42545" y="40944"/>
                </a:lnTo>
                <a:lnTo>
                  <a:pt x="44069" y="40640"/>
                </a:lnTo>
                <a:lnTo>
                  <a:pt x="44335" y="39941"/>
                </a:lnTo>
                <a:lnTo>
                  <a:pt x="44881" y="40957"/>
                </a:lnTo>
                <a:lnTo>
                  <a:pt x="46621" y="41579"/>
                </a:lnTo>
                <a:lnTo>
                  <a:pt x="46621" y="3937"/>
                </a:lnTo>
                <a:lnTo>
                  <a:pt x="45605" y="3670"/>
                </a:lnTo>
                <a:lnTo>
                  <a:pt x="43180" y="5994"/>
                </a:lnTo>
                <a:lnTo>
                  <a:pt x="37592" y="9309"/>
                </a:lnTo>
                <a:lnTo>
                  <a:pt x="34264" y="9423"/>
                </a:lnTo>
                <a:lnTo>
                  <a:pt x="34213" y="9258"/>
                </a:lnTo>
                <a:lnTo>
                  <a:pt x="33286" y="8648"/>
                </a:lnTo>
                <a:lnTo>
                  <a:pt x="33286" y="19570"/>
                </a:lnTo>
                <a:lnTo>
                  <a:pt x="32677" y="19748"/>
                </a:lnTo>
                <a:lnTo>
                  <a:pt x="32766" y="19138"/>
                </a:lnTo>
                <a:lnTo>
                  <a:pt x="33286" y="19570"/>
                </a:lnTo>
                <a:lnTo>
                  <a:pt x="33286" y="8648"/>
                </a:lnTo>
                <a:lnTo>
                  <a:pt x="32423" y="8064"/>
                </a:lnTo>
                <a:lnTo>
                  <a:pt x="28917" y="6261"/>
                </a:lnTo>
                <a:lnTo>
                  <a:pt x="26593" y="4584"/>
                </a:lnTo>
                <a:lnTo>
                  <a:pt x="22555" y="5892"/>
                </a:lnTo>
                <a:lnTo>
                  <a:pt x="21971" y="8775"/>
                </a:lnTo>
                <a:lnTo>
                  <a:pt x="21056" y="10553"/>
                </a:lnTo>
                <a:lnTo>
                  <a:pt x="20002" y="8839"/>
                </a:lnTo>
                <a:lnTo>
                  <a:pt x="19304" y="7823"/>
                </a:lnTo>
                <a:lnTo>
                  <a:pt x="16941" y="7289"/>
                </a:lnTo>
                <a:lnTo>
                  <a:pt x="15836" y="7810"/>
                </a:lnTo>
                <a:lnTo>
                  <a:pt x="13931" y="9017"/>
                </a:lnTo>
                <a:lnTo>
                  <a:pt x="12433" y="9664"/>
                </a:lnTo>
                <a:lnTo>
                  <a:pt x="11899" y="12039"/>
                </a:lnTo>
                <a:lnTo>
                  <a:pt x="13144" y="13157"/>
                </a:lnTo>
                <a:lnTo>
                  <a:pt x="14338" y="15062"/>
                </a:lnTo>
                <a:lnTo>
                  <a:pt x="14973" y="16002"/>
                </a:lnTo>
                <a:lnTo>
                  <a:pt x="16154" y="16268"/>
                </a:lnTo>
                <a:lnTo>
                  <a:pt x="17335" y="16535"/>
                </a:lnTo>
                <a:lnTo>
                  <a:pt x="18148" y="15709"/>
                </a:lnTo>
                <a:lnTo>
                  <a:pt x="19558" y="14833"/>
                </a:lnTo>
                <a:lnTo>
                  <a:pt x="19964" y="16090"/>
                </a:lnTo>
                <a:lnTo>
                  <a:pt x="20624" y="18110"/>
                </a:lnTo>
                <a:lnTo>
                  <a:pt x="22593" y="18618"/>
                </a:lnTo>
                <a:lnTo>
                  <a:pt x="23431" y="19050"/>
                </a:lnTo>
                <a:lnTo>
                  <a:pt x="23063" y="19202"/>
                </a:lnTo>
                <a:lnTo>
                  <a:pt x="22821" y="21158"/>
                </a:lnTo>
                <a:lnTo>
                  <a:pt x="21996" y="20269"/>
                </a:lnTo>
                <a:lnTo>
                  <a:pt x="19392" y="17703"/>
                </a:lnTo>
                <a:lnTo>
                  <a:pt x="12115" y="17487"/>
                </a:lnTo>
                <a:lnTo>
                  <a:pt x="9156" y="19672"/>
                </a:lnTo>
                <a:lnTo>
                  <a:pt x="4254" y="24295"/>
                </a:lnTo>
                <a:lnTo>
                  <a:pt x="228" y="27076"/>
                </a:lnTo>
                <a:lnTo>
                  <a:pt x="0" y="34340"/>
                </a:lnTo>
                <a:lnTo>
                  <a:pt x="4318" y="36931"/>
                </a:lnTo>
                <a:lnTo>
                  <a:pt x="8928" y="41833"/>
                </a:lnTo>
                <a:lnTo>
                  <a:pt x="11328" y="44246"/>
                </a:lnTo>
                <a:lnTo>
                  <a:pt x="14960" y="44361"/>
                </a:lnTo>
                <a:lnTo>
                  <a:pt x="15811" y="44386"/>
                </a:lnTo>
                <a:lnTo>
                  <a:pt x="15443" y="47840"/>
                </a:lnTo>
                <a:lnTo>
                  <a:pt x="15417" y="48107"/>
                </a:lnTo>
                <a:lnTo>
                  <a:pt x="15113" y="47853"/>
                </a:lnTo>
                <a:lnTo>
                  <a:pt x="12014" y="50063"/>
                </a:lnTo>
                <a:lnTo>
                  <a:pt x="12573" y="53263"/>
                </a:lnTo>
                <a:lnTo>
                  <a:pt x="11988" y="56743"/>
                </a:lnTo>
                <a:lnTo>
                  <a:pt x="11760" y="58635"/>
                </a:lnTo>
                <a:lnTo>
                  <a:pt x="13957" y="61734"/>
                </a:lnTo>
                <a:lnTo>
                  <a:pt x="15735" y="62268"/>
                </a:lnTo>
                <a:lnTo>
                  <a:pt x="15938" y="62649"/>
                </a:lnTo>
                <a:lnTo>
                  <a:pt x="16840" y="67297"/>
                </a:lnTo>
                <a:lnTo>
                  <a:pt x="17360" y="69621"/>
                </a:lnTo>
                <a:lnTo>
                  <a:pt x="19481" y="71043"/>
                </a:lnTo>
                <a:lnTo>
                  <a:pt x="21602" y="72466"/>
                </a:lnTo>
                <a:lnTo>
                  <a:pt x="23837" y="71462"/>
                </a:lnTo>
                <a:lnTo>
                  <a:pt x="28473" y="70548"/>
                </a:lnTo>
                <a:lnTo>
                  <a:pt x="32943" y="71983"/>
                </a:lnTo>
                <a:lnTo>
                  <a:pt x="34531" y="69634"/>
                </a:lnTo>
                <a:lnTo>
                  <a:pt x="34912" y="69545"/>
                </a:lnTo>
                <a:lnTo>
                  <a:pt x="35737" y="68592"/>
                </a:lnTo>
                <a:lnTo>
                  <a:pt x="36423" y="68999"/>
                </a:lnTo>
                <a:lnTo>
                  <a:pt x="38417" y="72517"/>
                </a:lnTo>
                <a:lnTo>
                  <a:pt x="42684" y="71488"/>
                </a:lnTo>
                <a:lnTo>
                  <a:pt x="43472" y="67818"/>
                </a:lnTo>
                <a:lnTo>
                  <a:pt x="47713" y="69989"/>
                </a:lnTo>
                <a:lnTo>
                  <a:pt x="51079" y="67424"/>
                </a:lnTo>
                <a:lnTo>
                  <a:pt x="55448" y="66014"/>
                </a:lnTo>
                <a:lnTo>
                  <a:pt x="56489" y="65633"/>
                </a:lnTo>
                <a:lnTo>
                  <a:pt x="56769" y="65532"/>
                </a:lnTo>
                <a:lnTo>
                  <a:pt x="57785" y="65151"/>
                </a:lnTo>
                <a:lnTo>
                  <a:pt x="60655" y="63969"/>
                </a:lnTo>
                <a:lnTo>
                  <a:pt x="60693" y="63309"/>
                </a:lnTo>
                <a:lnTo>
                  <a:pt x="62750" y="64198"/>
                </a:lnTo>
                <a:lnTo>
                  <a:pt x="64998" y="62674"/>
                </a:lnTo>
                <a:lnTo>
                  <a:pt x="65392" y="62522"/>
                </a:lnTo>
                <a:lnTo>
                  <a:pt x="66789" y="68745"/>
                </a:lnTo>
                <a:lnTo>
                  <a:pt x="71729" y="70218"/>
                </a:lnTo>
                <a:lnTo>
                  <a:pt x="77558" y="73926"/>
                </a:lnTo>
                <a:lnTo>
                  <a:pt x="80543" y="75717"/>
                </a:lnTo>
                <a:lnTo>
                  <a:pt x="84175" y="74904"/>
                </a:lnTo>
                <a:lnTo>
                  <a:pt x="84950" y="74739"/>
                </a:lnTo>
                <a:lnTo>
                  <a:pt x="89255" y="77203"/>
                </a:lnTo>
                <a:lnTo>
                  <a:pt x="95948" y="74244"/>
                </a:lnTo>
                <a:lnTo>
                  <a:pt x="96443" y="69202"/>
                </a:lnTo>
                <a:lnTo>
                  <a:pt x="98767" y="63157"/>
                </a:lnTo>
                <a:lnTo>
                  <a:pt x="100177" y="62496"/>
                </a:lnTo>
                <a:lnTo>
                  <a:pt x="101650" y="58889"/>
                </a:lnTo>
                <a:lnTo>
                  <a:pt x="101117" y="56997"/>
                </a:lnTo>
                <a:lnTo>
                  <a:pt x="100888" y="56476"/>
                </a:lnTo>
                <a:lnTo>
                  <a:pt x="103124" y="55029"/>
                </a:lnTo>
                <a:lnTo>
                  <a:pt x="108318" y="53784"/>
                </a:lnTo>
                <a:lnTo>
                  <a:pt x="111112" y="53009"/>
                </a:lnTo>
                <a:lnTo>
                  <a:pt x="114134" y="48094"/>
                </a:lnTo>
                <a:lnTo>
                  <a:pt x="113804" y="45199"/>
                </a:lnTo>
                <a:lnTo>
                  <a:pt x="112979" y="41770"/>
                </a:lnTo>
                <a:lnTo>
                  <a:pt x="115201" y="39598"/>
                </a:lnTo>
                <a:lnTo>
                  <a:pt x="112356" y="34302"/>
                </a:lnTo>
                <a:lnTo>
                  <a:pt x="110845" y="34378"/>
                </a:lnTo>
                <a:lnTo>
                  <a:pt x="112915" y="33197"/>
                </a:lnTo>
                <a:lnTo>
                  <a:pt x="114007" y="29514"/>
                </a:lnTo>
                <a:lnTo>
                  <a:pt x="115112" y="25831"/>
                </a:lnTo>
                <a:lnTo>
                  <a:pt x="113144" y="23609"/>
                </a:lnTo>
                <a:lnTo>
                  <a:pt x="114223" y="22796"/>
                </a:lnTo>
                <a:lnTo>
                  <a:pt x="117589" y="19596"/>
                </a:lnTo>
                <a:lnTo>
                  <a:pt x="120370" y="17678"/>
                </a:lnTo>
                <a:lnTo>
                  <a:pt x="120484" y="12661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4" name="Google Shape;74;p2"/>
          <p:cNvSpPr/>
          <p:nvPr/>
        </p:nvSpPr>
        <p:spPr>
          <a:xfrm>
            <a:off x="6150673" y="4015574"/>
            <a:ext cx="78740" cy="99695"/>
          </a:xfrm>
          <a:custGeom>
            <a:rect b="b" l="l" r="r" t="t"/>
            <a:pathLst>
              <a:path extrusionOk="0" h="99695" w="78739">
                <a:moveTo>
                  <a:pt x="78346" y="61899"/>
                </a:moveTo>
                <a:lnTo>
                  <a:pt x="76936" y="60032"/>
                </a:lnTo>
                <a:lnTo>
                  <a:pt x="75095" y="55930"/>
                </a:lnTo>
                <a:lnTo>
                  <a:pt x="75463" y="51473"/>
                </a:lnTo>
                <a:lnTo>
                  <a:pt x="70916" y="49745"/>
                </a:lnTo>
                <a:lnTo>
                  <a:pt x="67906" y="52603"/>
                </a:lnTo>
                <a:lnTo>
                  <a:pt x="67462" y="52806"/>
                </a:lnTo>
                <a:lnTo>
                  <a:pt x="67538" y="52095"/>
                </a:lnTo>
                <a:lnTo>
                  <a:pt x="63182" y="50342"/>
                </a:lnTo>
                <a:lnTo>
                  <a:pt x="61798" y="51612"/>
                </a:lnTo>
                <a:lnTo>
                  <a:pt x="65481" y="46101"/>
                </a:lnTo>
                <a:lnTo>
                  <a:pt x="63195" y="41490"/>
                </a:lnTo>
                <a:lnTo>
                  <a:pt x="62560" y="38239"/>
                </a:lnTo>
                <a:lnTo>
                  <a:pt x="62953" y="35547"/>
                </a:lnTo>
                <a:lnTo>
                  <a:pt x="66738" y="30518"/>
                </a:lnTo>
                <a:lnTo>
                  <a:pt x="62611" y="25044"/>
                </a:lnTo>
                <a:lnTo>
                  <a:pt x="56883" y="26200"/>
                </a:lnTo>
                <a:lnTo>
                  <a:pt x="54914" y="25933"/>
                </a:lnTo>
                <a:lnTo>
                  <a:pt x="57302" y="23482"/>
                </a:lnTo>
                <a:lnTo>
                  <a:pt x="56540" y="20320"/>
                </a:lnTo>
                <a:lnTo>
                  <a:pt x="56464" y="14008"/>
                </a:lnTo>
                <a:lnTo>
                  <a:pt x="59423" y="8483"/>
                </a:lnTo>
                <a:lnTo>
                  <a:pt x="54559" y="3733"/>
                </a:lnTo>
                <a:lnTo>
                  <a:pt x="49098" y="5727"/>
                </a:lnTo>
                <a:lnTo>
                  <a:pt x="48666" y="5740"/>
                </a:lnTo>
                <a:lnTo>
                  <a:pt x="48666" y="79679"/>
                </a:lnTo>
                <a:lnTo>
                  <a:pt x="47320" y="80137"/>
                </a:lnTo>
                <a:lnTo>
                  <a:pt x="46812" y="80048"/>
                </a:lnTo>
                <a:lnTo>
                  <a:pt x="48641" y="78968"/>
                </a:lnTo>
                <a:lnTo>
                  <a:pt x="48666" y="79679"/>
                </a:lnTo>
                <a:lnTo>
                  <a:pt x="48666" y="5740"/>
                </a:lnTo>
                <a:lnTo>
                  <a:pt x="42799" y="5803"/>
                </a:lnTo>
                <a:lnTo>
                  <a:pt x="39370" y="5981"/>
                </a:lnTo>
                <a:lnTo>
                  <a:pt x="34620" y="10845"/>
                </a:lnTo>
                <a:lnTo>
                  <a:pt x="34518" y="11696"/>
                </a:lnTo>
                <a:lnTo>
                  <a:pt x="34328" y="11328"/>
                </a:lnTo>
                <a:lnTo>
                  <a:pt x="34328" y="20574"/>
                </a:lnTo>
                <a:lnTo>
                  <a:pt x="34201" y="21399"/>
                </a:lnTo>
                <a:lnTo>
                  <a:pt x="33362" y="20421"/>
                </a:lnTo>
                <a:lnTo>
                  <a:pt x="33121" y="20447"/>
                </a:lnTo>
                <a:lnTo>
                  <a:pt x="34277" y="16789"/>
                </a:lnTo>
                <a:lnTo>
                  <a:pt x="34328" y="20574"/>
                </a:lnTo>
                <a:lnTo>
                  <a:pt x="34328" y="11328"/>
                </a:lnTo>
                <a:lnTo>
                  <a:pt x="33680" y="10071"/>
                </a:lnTo>
                <a:lnTo>
                  <a:pt x="32029" y="6934"/>
                </a:lnTo>
                <a:lnTo>
                  <a:pt x="28651" y="6667"/>
                </a:lnTo>
                <a:lnTo>
                  <a:pt x="24726" y="5448"/>
                </a:lnTo>
                <a:lnTo>
                  <a:pt x="24726" y="81356"/>
                </a:lnTo>
                <a:lnTo>
                  <a:pt x="23368" y="81775"/>
                </a:lnTo>
                <a:lnTo>
                  <a:pt x="22783" y="80302"/>
                </a:lnTo>
                <a:lnTo>
                  <a:pt x="23431" y="79870"/>
                </a:lnTo>
                <a:lnTo>
                  <a:pt x="24726" y="81356"/>
                </a:lnTo>
                <a:lnTo>
                  <a:pt x="24726" y="5448"/>
                </a:lnTo>
                <a:lnTo>
                  <a:pt x="22377" y="4711"/>
                </a:lnTo>
                <a:lnTo>
                  <a:pt x="17881" y="0"/>
                </a:lnTo>
                <a:lnTo>
                  <a:pt x="11620" y="3276"/>
                </a:lnTo>
                <a:lnTo>
                  <a:pt x="11684" y="5308"/>
                </a:lnTo>
                <a:lnTo>
                  <a:pt x="9296" y="5245"/>
                </a:lnTo>
                <a:lnTo>
                  <a:pt x="7962" y="7251"/>
                </a:lnTo>
                <a:lnTo>
                  <a:pt x="4597" y="10452"/>
                </a:lnTo>
                <a:lnTo>
                  <a:pt x="139" y="11607"/>
                </a:lnTo>
                <a:lnTo>
                  <a:pt x="0" y="16624"/>
                </a:lnTo>
                <a:lnTo>
                  <a:pt x="3810" y="18567"/>
                </a:lnTo>
                <a:lnTo>
                  <a:pt x="7010" y="21945"/>
                </a:lnTo>
                <a:lnTo>
                  <a:pt x="8826" y="23698"/>
                </a:lnTo>
                <a:lnTo>
                  <a:pt x="11404" y="23774"/>
                </a:lnTo>
                <a:lnTo>
                  <a:pt x="12204" y="25285"/>
                </a:lnTo>
                <a:lnTo>
                  <a:pt x="12560" y="25450"/>
                </a:lnTo>
                <a:lnTo>
                  <a:pt x="13462" y="29057"/>
                </a:lnTo>
                <a:lnTo>
                  <a:pt x="10160" y="31661"/>
                </a:lnTo>
                <a:lnTo>
                  <a:pt x="10642" y="34721"/>
                </a:lnTo>
                <a:lnTo>
                  <a:pt x="10477" y="36068"/>
                </a:lnTo>
                <a:lnTo>
                  <a:pt x="8724" y="37769"/>
                </a:lnTo>
                <a:lnTo>
                  <a:pt x="8547" y="39052"/>
                </a:lnTo>
                <a:lnTo>
                  <a:pt x="8521" y="41414"/>
                </a:lnTo>
                <a:lnTo>
                  <a:pt x="8229" y="43116"/>
                </a:lnTo>
                <a:lnTo>
                  <a:pt x="10020" y="44958"/>
                </a:lnTo>
                <a:lnTo>
                  <a:pt x="11722" y="44500"/>
                </a:lnTo>
                <a:lnTo>
                  <a:pt x="14097" y="44538"/>
                </a:lnTo>
                <a:lnTo>
                  <a:pt x="14452" y="44538"/>
                </a:lnTo>
                <a:lnTo>
                  <a:pt x="16408" y="46697"/>
                </a:lnTo>
                <a:lnTo>
                  <a:pt x="18084" y="50761"/>
                </a:lnTo>
                <a:lnTo>
                  <a:pt x="17335" y="52324"/>
                </a:lnTo>
                <a:lnTo>
                  <a:pt x="17233" y="52184"/>
                </a:lnTo>
                <a:lnTo>
                  <a:pt x="17056" y="51981"/>
                </a:lnTo>
                <a:lnTo>
                  <a:pt x="16776" y="51955"/>
                </a:lnTo>
                <a:lnTo>
                  <a:pt x="16497" y="51930"/>
                </a:lnTo>
                <a:lnTo>
                  <a:pt x="16319" y="52146"/>
                </a:lnTo>
                <a:lnTo>
                  <a:pt x="16116" y="52311"/>
                </a:lnTo>
                <a:lnTo>
                  <a:pt x="15913" y="52489"/>
                </a:lnTo>
                <a:lnTo>
                  <a:pt x="15405" y="52578"/>
                </a:lnTo>
                <a:lnTo>
                  <a:pt x="15367" y="52857"/>
                </a:lnTo>
                <a:lnTo>
                  <a:pt x="15341" y="53149"/>
                </a:lnTo>
                <a:lnTo>
                  <a:pt x="15760" y="53403"/>
                </a:lnTo>
                <a:lnTo>
                  <a:pt x="16090" y="53809"/>
                </a:lnTo>
                <a:lnTo>
                  <a:pt x="16281" y="54025"/>
                </a:lnTo>
                <a:lnTo>
                  <a:pt x="16852" y="54076"/>
                </a:lnTo>
                <a:lnTo>
                  <a:pt x="17094" y="53924"/>
                </a:lnTo>
                <a:lnTo>
                  <a:pt x="17322" y="53746"/>
                </a:lnTo>
                <a:lnTo>
                  <a:pt x="18046" y="55981"/>
                </a:lnTo>
                <a:lnTo>
                  <a:pt x="17399" y="55397"/>
                </a:lnTo>
                <a:lnTo>
                  <a:pt x="16014" y="54216"/>
                </a:lnTo>
                <a:lnTo>
                  <a:pt x="15049" y="54279"/>
                </a:lnTo>
                <a:lnTo>
                  <a:pt x="14071" y="54330"/>
                </a:lnTo>
                <a:lnTo>
                  <a:pt x="13627" y="55156"/>
                </a:lnTo>
                <a:lnTo>
                  <a:pt x="13411" y="55295"/>
                </a:lnTo>
                <a:lnTo>
                  <a:pt x="13131" y="55346"/>
                </a:lnTo>
                <a:lnTo>
                  <a:pt x="13042" y="55549"/>
                </a:lnTo>
                <a:lnTo>
                  <a:pt x="12954" y="55740"/>
                </a:lnTo>
                <a:lnTo>
                  <a:pt x="12433" y="56515"/>
                </a:lnTo>
                <a:lnTo>
                  <a:pt x="10744" y="57111"/>
                </a:lnTo>
                <a:lnTo>
                  <a:pt x="10858" y="59055"/>
                </a:lnTo>
                <a:lnTo>
                  <a:pt x="12407" y="59690"/>
                </a:lnTo>
                <a:lnTo>
                  <a:pt x="13754" y="60883"/>
                </a:lnTo>
                <a:lnTo>
                  <a:pt x="14135" y="61214"/>
                </a:lnTo>
                <a:lnTo>
                  <a:pt x="10528" y="63373"/>
                </a:lnTo>
                <a:lnTo>
                  <a:pt x="12153" y="69507"/>
                </a:lnTo>
                <a:lnTo>
                  <a:pt x="11366" y="69430"/>
                </a:lnTo>
                <a:lnTo>
                  <a:pt x="9804" y="70713"/>
                </a:lnTo>
                <a:lnTo>
                  <a:pt x="8255" y="71983"/>
                </a:lnTo>
                <a:lnTo>
                  <a:pt x="8343" y="72809"/>
                </a:lnTo>
                <a:lnTo>
                  <a:pt x="5410" y="73990"/>
                </a:lnTo>
                <a:lnTo>
                  <a:pt x="4902" y="77965"/>
                </a:lnTo>
                <a:lnTo>
                  <a:pt x="2806" y="82918"/>
                </a:lnTo>
                <a:lnTo>
                  <a:pt x="1803" y="85445"/>
                </a:lnTo>
                <a:lnTo>
                  <a:pt x="2895" y="88138"/>
                </a:lnTo>
                <a:lnTo>
                  <a:pt x="3987" y="90817"/>
                </a:lnTo>
                <a:lnTo>
                  <a:pt x="6731" y="91313"/>
                </a:lnTo>
                <a:lnTo>
                  <a:pt x="11671" y="93421"/>
                </a:lnTo>
                <a:lnTo>
                  <a:pt x="14973" y="97612"/>
                </a:lnTo>
                <a:lnTo>
                  <a:pt x="20358" y="95440"/>
                </a:lnTo>
                <a:lnTo>
                  <a:pt x="20662" y="90500"/>
                </a:lnTo>
                <a:lnTo>
                  <a:pt x="22758" y="85534"/>
                </a:lnTo>
                <a:lnTo>
                  <a:pt x="22974" y="84963"/>
                </a:lnTo>
                <a:lnTo>
                  <a:pt x="23037" y="87630"/>
                </a:lnTo>
                <a:lnTo>
                  <a:pt x="27495" y="89649"/>
                </a:lnTo>
                <a:lnTo>
                  <a:pt x="31318" y="93306"/>
                </a:lnTo>
                <a:lnTo>
                  <a:pt x="33477" y="95211"/>
                </a:lnTo>
                <a:lnTo>
                  <a:pt x="39192" y="95084"/>
                </a:lnTo>
                <a:lnTo>
                  <a:pt x="41414" y="93256"/>
                </a:lnTo>
                <a:lnTo>
                  <a:pt x="45097" y="89420"/>
                </a:lnTo>
                <a:lnTo>
                  <a:pt x="46189" y="88582"/>
                </a:lnTo>
                <a:lnTo>
                  <a:pt x="47574" y="89344"/>
                </a:lnTo>
                <a:lnTo>
                  <a:pt x="45720" y="91401"/>
                </a:lnTo>
                <a:lnTo>
                  <a:pt x="45364" y="91287"/>
                </a:lnTo>
                <a:lnTo>
                  <a:pt x="45059" y="91401"/>
                </a:lnTo>
                <a:lnTo>
                  <a:pt x="44792" y="91554"/>
                </a:lnTo>
                <a:lnTo>
                  <a:pt x="44526" y="91694"/>
                </a:lnTo>
                <a:lnTo>
                  <a:pt x="44119" y="91833"/>
                </a:lnTo>
                <a:lnTo>
                  <a:pt x="43916" y="92456"/>
                </a:lnTo>
                <a:lnTo>
                  <a:pt x="44221" y="92786"/>
                </a:lnTo>
                <a:lnTo>
                  <a:pt x="44310" y="92964"/>
                </a:lnTo>
                <a:lnTo>
                  <a:pt x="44538" y="93383"/>
                </a:lnTo>
                <a:lnTo>
                  <a:pt x="44665" y="93586"/>
                </a:lnTo>
                <a:lnTo>
                  <a:pt x="47421" y="98005"/>
                </a:lnTo>
                <a:lnTo>
                  <a:pt x="52451" y="97459"/>
                </a:lnTo>
                <a:lnTo>
                  <a:pt x="57810" y="98729"/>
                </a:lnTo>
                <a:lnTo>
                  <a:pt x="58191" y="98806"/>
                </a:lnTo>
                <a:lnTo>
                  <a:pt x="58877" y="99110"/>
                </a:lnTo>
                <a:lnTo>
                  <a:pt x="59677" y="99491"/>
                </a:lnTo>
                <a:lnTo>
                  <a:pt x="60071" y="99174"/>
                </a:lnTo>
                <a:lnTo>
                  <a:pt x="60731" y="99288"/>
                </a:lnTo>
                <a:lnTo>
                  <a:pt x="65760" y="96164"/>
                </a:lnTo>
                <a:lnTo>
                  <a:pt x="66802" y="93345"/>
                </a:lnTo>
                <a:lnTo>
                  <a:pt x="68046" y="87985"/>
                </a:lnTo>
                <a:lnTo>
                  <a:pt x="69532" y="84289"/>
                </a:lnTo>
                <a:lnTo>
                  <a:pt x="66459" y="79349"/>
                </a:lnTo>
                <a:lnTo>
                  <a:pt x="67259" y="79336"/>
                </a:lnTo>
                <a:lnTo>
                  <a:pt x="70739" y="76085"/>
                </a:lnTo>
                <a:lnTo>
                  <a:pt x="71107" y="73698"/>
                </a:lnTo>
                <a:lnTo>
                  <a:pt x="71183" y="71323"/>
                </a:lnTo>
                <a:lnTo>
                  <a:pt x="71691" y="70612"/>
                </a:lnTo>
                <a:lnTo>
                  <a:pt x="72466" y="69456"/>
                </a:lnTo>
                <a:lnTo>
                  <a:pt x="72288" y="68453"/>
                </a:lnTo>
                <a:lnTo>
                  <a:pt x="74574" y="67424"/>
                </a:lnTo>
                <a:lnTo>
                  <a:pt x="76619" y="66446"/>
                </a:lnTo>
                <a:lnTo>
                  <a:pt x="77482" y="64173"/>
                </a:lnTo>
                <a:lnTo>
                  <a:pt x="78346" y="61899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" name="Google Shape;75;p2"/>
          <p:cNvSpPr/>
          <p:nvPr/>
        </p:nvSpPr>
        <p:spPr>
          <a:xfrm>
            <a:off x="6128004" y="4087380"/>
            <a:ext cx="90170" cy="121285"/>
          </a:xfrm>
          <a:custGeom>
            <a:rect b="b" l="l" r="r" t="t"/>
            <a:pathLst>
              <a:path extrusionOk="0" h="121285" w="90170">
                <a:moveTo>
                  <a:pt x="90068" y="29629"/>
                </a:moveTo>
                <a:lnTo>
                  <a:pt x="85559" y="25565"/>
                </a:lnTo>
                <a:lnTo>
                  <a:pt x="82410" y="19773"/>
                </a:lnTo>
                <a:lnTo>
                  <a:pt x="80581" y="16700"/>
                </a:lnTo>
                <a:lnTo>
                  <a:pt x="73748" y="14681"/>
                </a:lnTo>
                <a:lnTo>
                  <a:pt x="70408" y="16014"/>
                </a:lnTo>
                <a:lnTo>
                  <a:pt x="69126" y="16713"/>
                </a:lnTo>
                <a:lnTo>
                  <a:pt x="64858" y="15684"/>
                </a:lnTo>
                <a:lnTo>
                  <a:pt x="60794" y="14020"/>
                </a:lnTo>
                <a:lnTo>
                  <a:pt x="59791" y="14643"/>
                </a:lnTo>
                <a:lnTo>
                  <a:pt x="59258" y="12827"/>
                </a:lnTo>
                <a:lnTo>
                  <a:pt x="53251" y="10642"/>
                </a:lnTo>
                <a:lnTo>
                  <a:pt x="52844" y="10998"/>
                </a:lnTo>
                <a:lnTo>
                  <a:pt x="52844" y="76136"/>
                </a:lnTo>
                <a:lnTo>
                  <a:pt x="52260" y="77279"/>
                </a:lnTo>
                <a:lnTo>
                  <a:pt x="52095" y="77597"/>
                </a:lnTo>
                <a:lnTo>
                  <a:pt x="51600" y="77609"/>
                </a:lnTo>
                <a:lnTo>
                  <a:pt x="51422" y="77622"/>
                </a:lnTo>
                <a:lnTo>
                  <a:pt x="52349" y="76327"/>
                </a:lnTo>
                <a:lnTo>
                  <a:pt x="52197" y="76073"/>
                </a:lnTo>
                <a:lnTo>
                  <a:pt x="52590" y="75882"/>
                </a:lnTo>
                <a:lnTo>
                  <a:pt x="52844" y="76136"/>
                </a:lnTo>
                <a:lnTo>
                  <a:pt x="52844" y="10998"/>
                </a:lnTo>
                <a:lnTo>
                  <a:pt x="49911" y="13512"/>
                </a:lnTo>
                <a:lnTo>
                  <a:pt x="48145" y="14351"/>
                </a:lnTo>
                <a:lnTo>
                  <a:pt x="48145" y="78600"/>
                </a:lnTo>
                <a:lnTo>
                  <a:pt x="47548" y="79629"/>
                </a:lnTo>
                <a:lnTo>
                  <a:pt x="47625" y="79362"/>
                </a:lnTo>
                <a:lnTo>
                  <a:pt x="46786" y="78536"/>
                </a:lnTo>
                <a:lnTo>
                  <a:pt x="46634" y="78282"/>
                </a:lnTo>
                <a:lnTo>
                  <a:pt x="47053" y="78206"/>
                </a:lnTo>
                <a:lnTo>
                  <a:pt x="48145" y="78600"/>
                </a:lnTo>
                <a:lnTo>
                  <a:pt x="48145" y="14351"/>
                </a:lnTo>
                <a:lnTo>
                  <a:pt x="44538" y="16027"/>
                </a:lnTo>
                <a:lnTo>
                  <a:pt x="45427" y="13728"/>
                </a:lnTo>
                <a:lnTo>
                  <a:pt x="46469" y="11010"/>
                </a:lnTo>
                <a:lnTo>
                  <a:pt x="44297" y="5626"/>
                </a:lnTo>
                <a:lnTo>
                  <a:pt x="41744" y="4165"/>
                </a:lnTo>
                <a:lnTo>
                  <a:pt x="37922" y="2540"/>
                </a:lnTo>
                <a:lnTo>
                  <a:pt x="37922" y="66890"/>
                </a:lnTo>
                <a:lnTo>
                  <a:pt x="37528" y="67221"/>
                </a:lnTo>
                <a:lnTo>
                  <a:pt x="37465" y="66827"/>
                </a:lnTo>
                <a:lnTo>
                  <a:pt x="37922" y="66890"/>
                </a:lnTo>
                <a:lnTo>
                  <a:pt x="37922" y="2540"/>
                </a:lnTo>
                <a:lnTo>
                  <a:pt x="36791" y="2057"/>
                </a:lnTo>
                <a:lnTo>
                  <a:pt x="36614" y="1955"/>
                </a:lnTo>
                <a:lnTo>
                  <a:pt x="36614" y="35001"/>
                </a:lnTo>
                <a:lnTo>
                  <a:pt x="36195" y="36512"/>
                </a:lnTo>
                <a:lnTo>
                  <a:pt x="35179" y="36677"/>
                </a:lnTo>
                <a:lnTo>
                  <a:pt x="35179" y="69253"/>
                </a:lnTo>
                <a:lnTo>
                  <a:pt x="35166" y="69405"/>
                </a:lnTo>
                <a:lnTo>
                  <a:pt x="33769" y="69354"/>
                </a:lnTo>
                <a:lnTo>
                  <a:pt x="33337" y="69367"/>
                </a:lnTo>
                <a:lnTo>
                  <a:pt x="32905" y="68491"/>
                </a:lnTo>
                <a:lnTo>
                  <a:pt x="33223" y="65468"/>
                </a:lnTo>
                <a:lnTo>
                  <a:pt x="34582" y="63525"/>
                </a:lnTo>
                <a:lnTo>
                  <a:pt x="34671" y="64274"/>
                </a:lnTo>
                <a:lnTo>
                  <a:pt x="34556" y="64452"/>
                </a:lnTo>
                <a:lnTo>
                  <a:pt x="34645" y="64922"/>
                </a:lnTo>
                <a:lnTo>
                  <a:pt x="34747" y="65379"/>
                </a:lnTo>
                <a:lnTo>
                  <a:pt x="34823" y="65735"/>
                </a:lnTo>
                <a:lnTo>
                  <a:pt x="34112" y="65468"/>
                </a:lnTo>
                <a:lnTo>
                  <a:pt x="33489" y="66319"/>
                </a:lnTo>
                <a:lnTo>
                  <a:pt x="33934" y="67119"/>
                </a:lnTo>
                <a:lnTo>
                  <a:pt x="34010" y="67614"/>
                </a:lnTo>
                <a:lnTo>
                  <a:pt x="34074" y="68097"/>
                </a:lnTo>
                <a:lnTo>
                  <a:pt x="34175" y="68630"/>
                </a:lnTo>
                <a:lnTo>
                  <a:pt x="34607" y="68948"/>
                </a:lnTo>
                <a:lnTo>
                  <a:pt x="35052" y="69253"/>
                </a:lnTo>
                <a:lnTo>
                  <a:pt x="35179" y="69253"/>
                </a:lnTo>
                <a:lnTo>
                  <a:pt x="35179" y="36677"/>
                </a:lnTo>
                <a:lnTo>
                  <a:pt x="34518" y="36779"/>
                </a:lnTo>
                <a:lnTo>
                  <a:pt x="34417" y="62039"/>
                </a:lnTo>
                <a:lnTo>
                  <a:pt x="32854" y="60109"/>
                </a:lnTo>
                <a:lnTo>
                  <a:pt x="31813" y="60363"/>
                </a:lnTo>
                <a:lnTo>
                  <a:pt x="31800" y="58470"/>
                </a:lnTo>
                <a:lnTo>
                  <a:pt x="31623" y="57238"/>
                </a:lnTo>
                <a:lnTo>
                  <a:pt x="34302" y="60998"/>
                </a:lnTo>
                <a:lnTo>
                  <a:pt x="34417" y="62039"/>
                </a:lnTo>
                <a:lnTo>
                  <a:pt x="34417" y="36753"/>
                </a:lnTo>
                <a:lnTo>
                  <a:pt x="33743" y="36512"/>
                </a:lnTo>
                <a:lnTo>
                  <a:pt x="34378" y="35687"/>
                </a:lnTo>
                <a:lnTo>
                  <a:pt x="36283" y="34455"/>
                </a:lnTo>
                <a:lnTo>
                  <a:pt x="36614" y="35001"/>
                </a:lnTo>
                <a:lnTo>
                  <a:pt x="36614" y="1955"/>
                </a:lnTo>
                <a:lnTo>
                  <a:pt x="33464" y="0"/>
                </a:lnTo>
                <a:lnTo>
                  <a:pt x="28079" y="2184"/>
                </a:lnTo>
                <a:lnTo>
                  <a:pt x="27571" y="6159"/>
                </a:lnTo>
                <a:lnTo>
                  <a:pt x="25476" y="11112"/>
                </a:lnTo>
                <a:lnTo>
                  <a:pt x="24472" y="13639"/>
                </a:lnTo>
                <a:lnTo>
                  <a:pt x="25565" y="16332"/>
                </a:lnTo>
                <a:lnTo>
                  <a:pt x="25742" y="16802"/>
                </a:lnTo>
                <a:lnTo>
                  <a:pt x="23215" y="18440"/>
                </a:lnTo>
                <a:lnTo>
                  <a:pt x="20840" y="20078"/>
                </a:lnTo>
                <a:lnTo>
                  <a:pt x="20193" y="23075"/>
                </a:lnTo>
                <a:lnTo>
                  <a:pt x="19558" y="26073"/>
                </a:lnTo>
                <a:lnTo>
                  <a:pt x="21666" y="28130"/>
                </a:lnTo>
                <a:lnTo>
                  <a:pt x="24765" y="32918"/>
                </a:lnTo>
                <a:lnTo>
                  <a:pt x="24853" y="34188"/>
                </a:lnTo>
                <a:lnTo>
                  <a:pt x="24612" y="34315"/>
                </a:lnTo>
                <a:lnTo>
                  <a:pt x="21590" y="34874"/>
                </a:lnTo>
                <a:lnTo>
                  <a:pt x="19951" y="35242"/>
                </a:lnTo>
                <a:lnTo>
                  <a:pt x="18084" y="37985"/>
                </a:lnTo>
                <a:lnTo>
                  <a:pt x="18186" y="39649"/>
                </a:lnTo>
                <a:lnTo>
                  <a:pt x="18745" y="42684"/>
                </a:lnTo>
                <a:lnTo>
                  <a:pt x="18796" y="44919"/>
                </a:lnTo>
                <a:lnTo>
                  <a:pt x="21539" y="46799"/>
                </a:lnTo>
                <a:lnTo>
                  <a:pt x="23596" y="45796"/>
                </a:lnTo>
                <a:lnTo>
                  <a:pt x="26631" y="45237"/>
                </a:lnTo>
                <a:lnTo>
                  <a:pt x="27927" y="44958"/>
                </a:lnTo>
                <a:lnTo>
                  <a:pt x="28371" y="47688"/>
                </a:lnTo>
                <a:lnTo>
                  <a:pt x="26936" y="46570"/>
                </a:lnTo>
                <a:lnTo>
                  <a:pt x="23507" y="48044"/>
                </a:lnTo>
                <a:lnTo>
                  <a:pt x="18529" y="48691"/>
                </a:lnTo>
                <a:lnTo>
                  <a:pt x="16040" y="49085"/>
                </a:lnTo>
                <a:lnTo>
                  <a:pt x="14389" y="51231"/>
                </a:lnTo>
                <a:lnTo>
                  <a:pt x="12738" y="53365"/>
                </a:lnTo>
                <a:lnTo>
                  <a:pt x="13639" y="55803"/>
                </a:lnTo>
                <a:lnTo>
                  <a:pt x="14300" y="60769"/>
                </a:lnTo>
                <a:lnTo>
                  <a:pt x="12496" y="65405"/>
                </a:lnTo>
                <a:lnTo>
                  <a:pt x="12788" y="65646"/>
                </a:lnTo>
                <a:lnTo>
                  <a:pt x="11607" y="66332"/>
                </a:lnTo>
                <a:lnTo>
                  <a:pt x="8953" y="67881"/>
                </a:lnTo>
                <a:lnTo>
                  <a:pt x="8851" y="70840"/>
                </a:lnTo>
                <a:lnTo>
                  <a:pt x="7480" y="76034"/>
                </a:lnTo>
                <a:lnTo>
                  <a:pt x="7289" y="76479"/>
                </a:lnTo>
                <a:lnTo>
                  <a:pt x="3467" y="80454"/>
                </a:lnTo>
                <a:lnTo>
                  <a:pt x="3771" y="81000"/>
                </a:lnTo>
                <a:lnTo>
                  <a:pt x="3225" y="81686"/>
                </a:lnTo>
                <a:lnTo>
                  <a:pt x="1333" y="84150"/>
                </a:lnTo>
                <a:lnTo>
                  <a:pt x="1676" y="87464"/>
                </a:lnTo>
                <a:lnTo>
                  <a:pt x="2032" y="90779"/>
                </a:lnTo>
                <a:lnTo>
                  <a:pt x="4902" y="92176"/>
                </a:lnTo>
                <a:lnTo>
                  <a:pt x="5981" y="93065"/>
                </a:lnTo>
                <a:lnTo>
                  <a:pt x="3302" y="94653"/>
                </a:lnTo>
                <a:lnTo>
                  <a:pt x="1270" y="95948"/>
                </a:lnTo>
                <a:lnTo>
                  <a:pt x="635" y="98437"/>
                </a:lnTo>
                <a:lnTo>
                  <a:pt x="0" y="100926"/>
                </a:lnTo>
                <a:lnTo>
                  <a:pt x="1714" y="102717"/>
                </a:lnTo>
                <a:lnTo>
                  <a:pt x="4140" y="106807"/>
                </a:lnTo>
                <a:lnTo>
                  <a:pt x="4305" y="111544"/>
                </a:lnTo>
                <a:lnTo>
                  <a:pt x="9296" y="112801"/>
                </a:lnTo>
                <a:lnTo>
                  <a:pt x="12103" y="109435"/>
                </a:lnTo>
                <a:lnTo>
                  <a:pt x="14605" y="107937"/>
                </a:lnTo>
                <a:lnTo>
                  <a:pt x="16433" y="109347"/>
                </a:lnTo>
                <a:lnTo>
                  <a:pt x="19215" y="112293"/>
                </a:lnTo>
                <a:lnTo>
                  <a:pt x="25209" y="111544"/>
                </a:lnTo>
                <a:lnTo>
                  <a:pt x="26428" y="108559"/>
                </a:lnTo>
                <a:lnTo>
                  <a:pt x="26847" y="108635"/>
                </a:lnTo>
                <a:lnTo>
                  <a:pt x="26822" y="113372"/>
                </a:lnTo>
                <a:lnTo>
                  <a:pt x="26924" y="116205"/>
                </a:lnTo>
                <a:lnTo>
                  <a:pt x="30886" y="120218"/>
                </a:lnTo>
                <a:lnTo>
                  <a:pt x="33718" y="120573"/>
                </a:lnTo>
                <a:lnTo>
                  <a:pt x="38950" y="120611"/>
                </a:lnTo>
                <a:lnTo>
                  <a:pt x="42697" y="121208"/>
                </a:lnTo>
                <a:lnTo>
                  <a:pt x="45072" y="118872"/>
                </a:lnTo>
                <a:lnTo>
                  <a:pt x="45796" y="119481"/>
                </a:lnTo>
                <a:lnTo>
                  <a:pt x="47764" y="119011"/>
                </a:lnTo>
                <a:lnTo>
                  <a:pt x="48158" y="117665"/>
                </a:lnTo>
                <a:lnTo>
                  <a:pt x="49149" y="116052"/>
                </a:lnTo>
                <a:lnTo>
                  <a:pt x="49631" y="115227"/>
                </a:lnTo>
                <a:lnTo>
                  <a:pt x="49403" y="114236"/>
                </a:lnTo>
                <a:lnTo>
                  <a:pt x="49161" y="113245"/>
                </a:lnTo>
                <a:lnTo>
                  <a:pt x="48958" y="113182"/>
                </a:lnTo>
                <a:lnTo>
                  <a:pt x="48806" y="112077"/>
                </a:lnTo>
                <a:lnTo>
                  <a:pt x="49072" y="110032"/>
                </a:lnTo>
                <a:lnTo>
                  <a:pt x="49187" y="108991"/>
                </a:lnTo>
                <a:lnTo>
                  <a:pt x="48514" y="108115"/>
                </a:lnTo>
                <a:lnTo>
                  <a:pt x="47828" y="107238"/>
                </a:lnTo>
                <a:lnTo>
                  <a:pt x="46774" y="107327"/>
                </a:lnTo>
                <a:lnTo>
                  <a:pt x="45694" y="107188"/>
                </a:lnTo>
                <a:lnTo>
                  <a:pt x="45669" y="105613"/>
                </a:lnTo>
                <a:lnTo>
                  <a:pt x="45313" y="105270"/>
                </a:lnTo>
                <a:lnTo>
                  <a:pt x="51155" y="105575"/>
                </a:lnTo>
                <a:lnTo>
                  <a:pt x="51854" y="105079"/>
                </a:lnTo>
                <a:lnTo>
                  <a:pt x="51244" y="109169"/>
                </a:lnTo>
                <a:lnTo>
                  <a:pt x="56337" y="111518"/>
                </a:lnTo>
                <a:lnTo>
                  <a:pt x="60032" y="108458"/>
                </a:lnTo>
                <a:lnTo>
                  <a:pt x="64922" y="106667"/>
                </a:lnTo>
                <a:lnTo>
                  <a:pt x="67538" y="105587"/>
                </a:lnTo>
                <a:lnTo>
                  <a:pt x="69875" y="100482"/>
                </a:lnTo>
                <a:lnTo>
                  <a:pt x="69659" y="99568"/>
                </a:lnTo>
                <a:lnTo>
                  <a:pt x="73037" y="97967"/>
                </a:lnTo>
                <a:lnTo>
                  <a:pt x="74460" y="90627"/>
                </a:lnTo>
                <a:lnTo>
                  <a:pt x="72390" y="88874"/>
                </a:lnTo>
                <a:lnTo>
                  <a:pt x="72732" y="87376"/>
                </a:lnTo>
                <a:lnTo>
                  <a:pt x="74510" y="82943"/>
                </a:lnTo>
                <a:lnTo>
                  <a:pt x="72123" y="79133"/>
                </a:lnTo>
                <a:lnTo>
                  <a:pt x="74879" y="78638"/>
                </a:lnTo>
                <a:lnTo>
                  <a:pt x="77190" y="76060"/>
                </a:lnTo>
                <a:lnTo>
                  <a:pt x="80797" y="70891"/>
                </a:lnTo>
                <a:lnTo>
                  <a:pt x="83959" y="67564"/>
                </a:lnTo>
                <a:lnTo>
                  <a:pt x="82765" y="60858"/>
                </a:lnTo>
                <a:lnTo>
                  <a:pt x="78320" y="59296"/>
                </a:lnTo>
                <a:lnTo>
                  <a:pt x="73444" y="55905"/>
                </a:lnTo>
                <a:lnTo>
                  <a:pt x="73685" y="55918"/>
                </a:lnTo>
                <a:lnTo>
                  <a:pt x="74955" y="54902"/>
                </a:lnTo>
                <a:lnTo>
                  <a:pt x="76238" y="53886"/>
                </a:lnTo>
                <a:lnTo>
                  <a:pt x="76047" y="52324"/>
                </a:lnTo>
                <a:lnTo>
                  <a:pt x="76327" y="49606"/>
                </a:lnTo>
                <a:lnTo>
                  <a:pt x="77393" y="48729"/>
                </a:lnTo>
                <a:lnTo>
                  <a:pt x="77228" y="48107"/>
                </a:lnTo>
                <a:lnTo>
                  <a:pt x="78092" y="46875"/>
                </a:lnTo>
                <a:lnTo>
                  <a:pt x="77711" y="46418"/>
                </a:lnTo>
                <a:lnTo>
                  <a:pt x="78397" y="46101"/>
                </a:lnTo>
                <a:lnTo>
                  <a:pt x="79552" y="45516"/>
                </a:lnTo>
                <a:lnTo>
                  <a:pt x="80441" y="43129"/>
                </a:lnTo>
                <a:lnTo>
                  <a:pt x="80060" y="41897"/>
                </a:lnTo>
                <a:lnTo>
                  <a:pt x="79070" y="39738"/>
                </a:lnTo>
                <a:lnTo>
                  <a:pt x="78613" y="38087"/>
                </a:lnTo>
                <a:lnTo>
                  <a:pt x="81521" y="36410"/>
                </a:lnTo>
                <a:lnTo>
                  <a:pt x="88049" y="36449"/>
                </a:lnTo>
                <a:lnTo>
                  <a:pt x="90068" y="29629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" name="Google Shape;76;p2"/>
          <p:cNvSpPr/>
          <p:nvPr/>
        </p:nvSpPr>
        <p:spPr>
          <a:xfrm>
            <a:off x="6100064" y="4189488"/>
            <a:ext cx="83820" cy="87630"/>
          </a:xfrm>
          <a:custGeom>
            <a:rect b="b" l="l" r="r" t="t"/>
            <a:pathLst>
              <a:path extrusionOk="0" h="87629" w="83820">
                <a:moveTo>
                  <a:pt x="83604" y="17487"/>
                </a:moveTo>
                <a:lnTo>
                  <a:pt x="83324" y="15494"/>
                </a:lnTo>
                <a:lnTo>
                  <a:pt x="83045" y="13500"/>
                </a:lnTo>
                <a:lnTo>
                  <a:pt x="81267" y="12712"/>
                </a:lnTo>
                <a:lnTo>
                  <a:pt x="78282" y="10477"/>
                </a:lnTo>
                <a:lnTo>
                  <a:pt x="76746" y="7099"/>
                </a:lnTo>
                <a:lnTo>
                  <a:pt x="75793" y="7239"/>
                </a:lnTo>
                <a:lnTo>
                  <a:pt x="75438" y="6324"/>
                </a:lnTo>
                <a:lnTo>
                  <a:pt x="74790" y="6210"/>
                </a:lnTo>
                <a:lnTo>
                  <a:pt x="74790" y="33337"/>
                </a:lnTo>
                <a:lnTo>
                  <a:pt x="73456" y="34099"/>
                </a:lnTo>
                <a:lnTo>
                  <a:pt x="73926" y="33172"/>
                </a:lnTo>
                <a:lnTo>
                  <a:pt x="74790" y="33337"/>
                </a:lnTo>
                <a:lnTo>
                  <a:pt x="74790" y="6210"/>
                </a:lnTo>
                <a:lnTo>
                  <a:pt x="72910" y="5854"/>
                </a:lnTo>
                <a:lnTo>
                  <a:pt x="68326" y="3898"/>
                </a:lnTo>
                <a:lnTo>
                  <a:pt x="66700" y="1816"/>
                </a:lnTo>
                <a:lnTo>
                  <a:pt x="65303" y="0"/>
                </a:lnTo>
                <a:lnTo>
                  <a:pt x="61937" y="1346"/>
                </a:lnTo>
                <a:lnTo>
                  <a:pt x="60464" y="1193"/>
                </a:lnTo>
                <a:lnTo>
                  <a:pt x="57696" y="5778"/>
                </a:lnTo>
                <a:lnTo>
                  <a:pt x="54902" y="8077"/>
                </a:lnTo>
                <a:lnTo>
                  <a:pt x="53657" y="5410"/>
                </a:lnTo>
                <a:lnTo>
                  <a:pt x="48374" y="5003"/>
                </a:lnTo>
                <a:lnTo>
                  <a:pt x="41706" y="2578"/>
                </a:lnTo>
                <a:lnTo>
                  <a:pt x="38290" y="1447"/>
                </a:lnTo>
                <a:lnTo>
                  <a:pt x="34836" y="3060"/>
                </a:lnTo>
                <a:lnTo>
                  <a:pt x="34696" y="3136"/>
                </a:lnTo>
                <a:lnTo>
                  <a:pt x="34696" y="51612"/>
                </a:lnTo>
                <a:lnTo>
                  <a:pt x="33947" y="51777"/>
                </a:lnTo>
                <a:lnTo>
                  <a:pt x="32766" y="52044"/>
                </a:lnTo>
                <a:lnTo>
                  <a:pt x="32715" y="52197"/>
                </a:lnTo>
                <a:lnTo>
                  <a:pt x="32715" y="59461"/>
                </a:lnTo>
                <a:lnTo>
                  <a:pt x="32423" y="59690"/>
                </a:lnTo>
                <a:lnTo>
                  <a:pt x="32296" y="59334"/>
                </a:lnTo>
                <a:lnTo>
                  <a:pt x="32219" y="59143"/>
                </a:lnTo>
                <a:lnTo>
                  <a:pt x="32715" y="59461"/>
                </a:lnTo>
                <a:lnTo>
                  <a:pt x="32715" y="52197"/>
                </a:lnTo>
                <a:lnTo>
                  <a:pt x="32397" y="53124"/>
                </a:lnTo>
                <a:lnTo>
                  <a:pt x="31203" y="55003"/>
                </a:lnTo>
                <a:lnTo>
                  <a:pt x="29273" y="56057"/>
                </a:lnTo>
                <a:lnTo>
                  <a:pt x="29095" y="56083"/>
                </a:lnTo>
                <a:lnTo>
                  <a:pt x="29883" y="51917"/>
                </a:lnTo>
                <a:lnTo>
                  <a:pt x="34340" y="51231"/>
                </a:lnTo>
                <a:lnTo>
                  <a:pt x="34696" y="51612"/>
                </a:lnTo>
                <a:lnTo>
                  <a:pt x="34696" y="3136"/>
                </a:lnTo>
                <a:lnTo>
                  <a:pt x="31369" y="4686"/>
                </a:lnTo>
                <a:lnTo>
                  <a:pt x="31242" y="5626"/>
                </a:lnTo>
                <a:lnTo>
                  <a:pt x="28028" y="6083"/>
                </a:lnTo>
                <a:lnTo>
                  <a:pt x="22085" y="7683"/>
                </a:lnTo>
                <a:lnTo>
                  <a:pt x="17627" y="8178"/>
                </a:lnTo>
                <a:lnTo>
                  <a:pt x="14338" y="13931"/>
                </a:lnTo>
                <a:lnTo>
                  <a:pt x="16675" y="17881"/>
                </a:lnTo>
                <a:lnTo>
                  <a:pt x="18288" y="23812"/>
                </a:lnTo>
                <a:lnTo>
                  <a:pt x="18973" y="26174"/>
                </a:lnTo>
                <a:lnTo>
                  <a:pt x="17716" y="28016"/>
                </a:lnTo>
                <a:lnTo>
                  <a:pt x="18148" y="30746"/>
                </a:lnTo>
                <a:lnTo>
                  <a:pt x="18580" y="33477"/>
                </a:lnTo>
                <a:lnTo>
                  <a:pt x="19342" y="33807"/>
                </a:lnTo>
                <a:lnTo>
                  <a:pt x="18656" y="34759"/>
                </a:lnTo>
                <a:lnTo>
                  <a:pt x="19926" y="37934"/>
                </a:lnTo>
                <a:lnTo>
                  <a:pt x="20193" y="39776"/>
                </a:lnTo>
                <a:lnTo>
                  <a:pt x="15328" y="38862"/>
                </a:lnTo>
                <a:lnTo>
                  <a:pt x="11823" y="38303"/>
                </a:lnTo>
                <a:lnTo>
                  <a:pt x="8699" y="40449"/>
                </a:lnTo>
                <a:lnTo>
                  <a:pt x="5575" y="42595"/>
                </a:lnTo>
                <a:lnTo>
                  <a:pt x="5727" y="46240"/>
                </a:lnTo>
                <a:lnTo>
                  <a:pt x="4432" y="53162"/>
                </a:lnTo>
                <a:lnTo>
                  <a:pt x="0" y="58547"/>
                </a:lnTo>
                <a:lnTo>
                  <a:pt x="4292" y="64808"/>
                </a:lnTo>
                <a:lnTo>
                  <a:pt x="10452" y="63855"/>
                </a:lnTo>
                <a:lnTo>
                  <a:pt x="10134" y="64668"/>
                </a:lnTo>
                <a:lnTo>
                  <a:pt x="12369" y="70383"/>
                </a:lnTo>
                <a:lnTo>
                  <a:pt x="15036" y="71970"/>
                </a:lnTo>
                <a:lnTo>
                  <a:pt x="20231" y="74244"/>
                </a:lnTo>
                <a:lnTo>
                  <a:pt x="23710" y="76466"/>
                </a:lnTo>
                <a:lnTo>
                  <a:pt x="29425" y="74244"/>
                </a:lnTo>
                <a:lnTo>
                  <a:pt x="30022" y="70053"/>
                </a:lnTo>
                <a:lnTo>
                  <a:pt x="32321" y="64846"/>
                </a:lnTo>
                <a:lnTo>
                  <a:pt x="33375" y="62230"/>
                </a:lnTo>
                <a:lnTo>
                  <a:pt x="33997" y="62255"/>
                </a:lnTo>
                <a:lnTo>
                  <a:pt x="35661" y="62928"/>
                </a:lnTo>
                <a:lnTo>
                  <a:pt x="36588" y="63271"/>
                </a:lnTo>
                <a:lnTo>
                  <a:pt x="38379" y="62509"/>
                </a:lnTo>
                <a:lnTo>
                  <a:pt x="38862" y="61645"/>
                </a:lnTo>
                <a:lnTo>
                  <a:pt x="39192" y="60807"/>
                </a:lnTo>
                <a:lnTo>
                  <a:pt x="39547" y="59969"/>
                </a:lnTo>
                <a:lnTo>
                  <a:pt x="40220" y="58839"/>
                </a:lnTo>
                <a:lnTo>
                  <a:pt x="39827" y="57950"/>
                </a:lnTo>
                <a:lnTo>
                  <a:pt x="39458" y="57048"/>
                </a:lnTo>
                <a:lnTo>
                  <a:pt x="39243" y="57035"/>
                </a:lnTo>
                <a:lnTo>
                  <a:pt x="40068" y="56095"/>
                </a:lnTo>
                <a:lnTo>
                  <a:pt x="39827" y="55003"/>
                </a:lnTo>
                <a:lnTo>
                  <a:pt x="41922" y="54444"/>
                </a:lnTo>
                <a:lnTo>
                  <a:pt x="42722" y="56019"/>
                </a:lnTo>
                <a:lnTo>
                  <a:pt x="43688" y="57823"/>
                </a:lnTo>
                <a:lnTo>
                  <a:pt x="43903" y="57912"/>
                </a:lnTo>
                <a:lnTo>
                  <a:pt x="43548" y="59194"/>
                </a:lnTo>
                <a:lnTo>
                  <a:pt x="41846" y="62928"/>
                </a:lnTo>
                <a:lnTo>
                  <a:pt x="44831" y="68249"/>
                </a:lnTo>
                <a:lnTo>
                  <a:pt x="49047" y="68249"/>
                </a:lnTo>
                <a:lnTo>
                  <a:pt x="50507" y="68668"/>
                </a:lnTo>
                <a:lnTo>
                  <a:pt x="50609" y="68821"/>
                </a:lnTo>
                <a:lnTo>
                  <a:pt x="49060" y="71120"/>
                </a:lnTo>
                <a:lnTo>
                  <a:pt x="49580" y="74256"/>
                </a:lnTo>
                <a:lnTo>
                  <a:pt x="50114" y="77393"/>
                </a:lnTo>
                <a:lnTo>
                  <a:pt x="52933" y="78549"/>
                </a:lnTo>
                <a:lnTo>
                  <a:pt x="57734" y="81965"/>
                </a:lnTo>
                <a:lnTo>
                  <a:pt x="60261" y="87236"/>
                </a:lnTo>
                <a:lnTo>
                  <a:pt x="66522" y="86182"/>
                </a:lnTo>
                <a:lnTo>
                  <a:pt x="68021" y="80962"/>
                </a:lnTo>
                <a:lnTo>
                  <a:pt x="71437" y="76174"/>
                </a:lnTo>
                <a:lnTo>
                  <a:pt x="73177" y="73494"/>
                </a:lnTo>
                <a:lnTo>
                  <a:pt x="72605" y="70154"/>
                </a:lnTo>
                <a:lnTo>
                  <a:pt x="72390" y="67932"/>
                </a:lnTo>
                <a:lnTo>
                  <a:pt x="73152" y="63550"/>
                </a:lnTo>
                <a:lnTo>
                  <a:pt x="79209" y="65900"/>
                </a:lnTo>
                <a:lnTo>
                  <a:pt x="83566" y="60185"/>
                </a:lnTo>
                <a:lnTo>
                  <a:pt x="80772" y="54711"/>
                </a:lnTo>
                <a:lnTo>
                  <a:pt x="80657" y="53873"/>
                </a:lnTo>
                <a:lnTo>
                  <a:pt x="81102" y="53213"/>
                </a:lnTo>
                <a:lnTo>
                  <a:pt x="82969" y="50482"/>
                </a:lnTo>
                <a:lnTo>
                  <a:pt x="81711" y="47574"/>
                </a:lnTo>
                <a:lnTo>
                  <a:pt x="80594" y="41541"/>
                </a:lnTo>
                <a:lnTo>
                  <a:pt x="82511" y="35763"/>
                </a:lnTo>
                <a:lnTo>
                  <a:pt x="77063" y="32029"/>
                </a:lnTo>
                <a:lnTo>
                  <a:pt x="76276" y="32473"/>
                </a:lnTo>
                <a:lnTo>
                  <a:pt x="77406" y="30911"/>
                </a:lnTo>
                <a:lnTo>
                  <a:pt x="80238" y="28943"/>
                </a:lnTo>
                <a:lnTo>
                  <a:pt x="81711" y="27825"/>
                </a:lnTo>
                <a:lnTo>
                  <a:pt x="82372" y="24180"/>
                </a:lnTo>
                <a:lnTo>
                  <a:pt x="81495" y="22529"/>
                </a:lnTo>
                <a:lnTo>
                  <a:pt x="80721" y="21437"/>
                </a:lnTo>
                <a:lnTo>
                  <a:pt x="82524" y="19024"/>
                </a:lnTo>
                <a:lnTo>
                  <a:pt x="83604" y="17487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7" name="Google Shape;77;p2"/>
          <p:cNvSpPr/>
          <p:nvPr/>
        </p:nvSpPr>
        <p:spPr>
          <a:xfrm>
            <a:off x="5478030" y="4069671"/>
            <a:ext cx="320040" cy="281940"/>
          </a:xfrm>
          <a:custGeom>
            <a:rect b="b" l="l" r="r" t="t"/>
            <a:pathLst>
              <a:path extrusionOk="0" h="281939" w="320039">
                <a:moveTo>
                  <a:pt x="320027" y="0"/>
                </a:moveTo>
                <a:lnTo>
                  <a:pt x="0" y="127431"/>
                </a:lnTo>
                <a:lnTo>
                  <a:pt x="17894" y="281813"/>
                </a:lnTo>
                <a:lnTo>
                  <a:pt x="3200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" name="Google Shape;78;p2"/>
          <p:cNvSpPr/>
          <p:nvPr/>
        </p:nvSpPr>
        <p:spPr>
          <a:xfrm>
            <a:off x="5478030" y="4069671"/>
            <a:ext cx="320040" cy="281940"/>
          </a:xfrm>
          <a:custGeom>
            <a:rect b="b" l="l" r="r" t="t"/>
            <a:pathLst>
              <a:path extrusionOk="0" h="281939" w="320039">
                <a:moveTo>
                  <a:pt x="17894" y="281813"/>
                </a:moveTo>
                <a:lnTo>
                  <a:pt x="0" y="127431"/>
                </a:lnTo>
                <a:lnTo>
                  <a:pt x="320027" y="0"/>
                </a:lnTo>
                <a:lnTo>
                  <a:pt x="17894" y="281813"/>
                </a:lnTo>
                <a:close/>
              </a:path>
            </a:pathLst>
          </a:custGeom>
          <a:noFill/>
          <a:ln cap="flat" cmpd="sng" w="19050">
            <a:solidFill>
              <a:srgbClr val="414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" name="Google Shape;79;p2"/>
          <p:cNvSpPr/>
          <p:nvPr/>
        </p:nvSpPr>
        <p:spPr>
          <a:xfrm>
            <a:off x="5498511" y="4242784"/>
            <a:ext cx="47625" cy="96520"/>
          </a:xfrm>
          <a:custGeom>
            <a:rect b="b" l="l" r="r" t="t"/>
            <a:pathLst>
              <a:path extrusionOk="0" h="96520" w="47625">
                <a:moveTo>
                  <a:pt x="47320" y="0"/>
                </a:moveTo>
                <a:lnTo>
                  <a:pt x="0" y="96304"/>
                </a:lnTo>
              </a:path>
            </a:pathLst>
          </a:custGeom>
          <a:noFill/>
          <a:ln cap="flat" cmpd="sng" w="19050">
            <a:solidFill>
              <a:srgbClr val="414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" name="Google Shape;80;p2"/>
          <p:cNvSpPr/>
          <p:nvPr/>
        </p:nvSpPr>
        <p:spPr>
          <a:xfrm>
            <a:off x="5358344" y="4024058"/>
            <a:ext cx="557530" cy="405765"/>
          </a:xfrm>
          <a:custGeom>
            <a:rect b="b" l="l" r="r" t="t"/>
            <a:pathLst>
              <a:path extrusionOk="0" h="405764" w="557529">
                <a:moveTo>
                  <a:pt x="538697" y="0"/>
                </a:moveTo>
                <a:lnTo>
                  <a:pt x="128461" y="62842"/>
                </a:lnTo>
                <a:lnTo>
                  <a:pt x="32544" y="78210"/>
                </a:lnTo>
                <a:lnTo>
                  <a:pt x="0" y="94414"/>
                </a:lnTo>
                <a:lnTo>
                  <a:pt x="3431" y="102879"/>
                </a:lnTo>
                <a:lnTo>
                  <a:pt x="12615" y="111292"/>
                </a:lnTo>
                <a:lnTo>
                  <a:pt x="23565" y="118667"/>
                </a:lnTo>
                <a:lnTo>
                  <a:pt x="38065" y="127760"/>
                </a:lnTo>
                <a:lnTo>
                  <a:pt x="116768" y="174983"/>
                </a:lnTo>
                <a:lnTo>
                  <a:pt x="439221" y="70754"/>
                </a:lnTo>
                <a:lnTo>
                  <a:pt x="185500" y="217502"/>
                </a:lnTo>
                <a:lnTo>
                  <a:pt x="249362" y="297373"/>
                </a:lnTo>
                <a:lnTo>
                  <a:pt x="297393" y="356752"/>
                </a:lnTo>
                <a:lnTo>
                  <a:pt x="327893" y="393131"/>
                </a:lnTo>
                <a:lnTo>
                  <a:pt x="350731" y="405755"/>
                </a:lnTo>
                <a:lnTo>
                  <a:pt x="359879" y="400839"/>
                </a:lnTo>
                <a:lnTo>
                  <a:pt x="428465" y="277067"/>
                </a:lnTo>
                <a:lnTo>
                  <a:pt x="460430" y="216069"/>
                </a:lnTo>
                <a:lnTo>
                  <a:pt x="492510" y="153993"/>
                </a:lnTo>
                <a:lnTo>
                  <a:pt x="521200" y="97240"/>
                </a:lnTo>
                <a:lnTo>
                  <a:pt x="542997" y="52213"/>
                </a:lnTo>
                <a:lnTo>
                  <a:pt x="556919" y="9176"/>
                </a:lnTo>
                <a:lnTo>
                  <a:pt x="551443" y="1466"/>
                </a:lnTo>
                <a:lnTo>
                  <a:pt x="5386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" name="Google Shape;81;p2"/>
          <p:cNvSpPr/>
          <p:nvPr/>
        </p:nvSpPr>
        <p:spPr>
          <a:xfrm>
            <a:off x="5358344" y="4024058"/>
            <a:ext cx="557530" cy="405765"/>
          </a:xfrm>
          <a:custGeom>
            <a:rect b="b" l="l" r="r" t="t"/>
            <a:pathLst>
              <a:path extrusionOk="0" h="405764" w="557529">
                <a:moveTo>
                  <a:pt x="116768" y="174983"/>
                </a:moveTo>
                <a:lnTo>
                  <a:pt x="65877" y="144541"/>
                </a:lnTo>
                <a:lnTo>
                  <a:pt x="23565" y="118667"/>
                </a:lnTo>
                <a:lnTo>
                  <a:pt x="0" y="94414"/>
                </a:lnTo>
                <a:lnTo>
                  <a:pt x="3237" y="86968"/>
                </a:lnTo>
                <a:lnTo>
                  <a:pt x="72466" y="71689"/>
                </a:lnTo>
                <a:lnTo>
                  <a:pt x="128461" y="62842"/>
                </a:lnTo>
                <a:lnTo>
                  <a:pt x="195158" y="52466"/>
                </a:lnTo>
                <a:lnTo>
                  <a:pt x="267188" y="41355"/>
                </a:lnTo>
                <a:lnTo>
                  <a:pt x="339183" y="30304"/>
                </a:lnTo>
                <a:lnTo>
                  <a:pt x="405771" y="20107"/>
                </a:lnTo>
                <a:lnTo>
                  <a:pt x="461585" y="11560"/>
                </a:lnTo>
                <a:lnTo>
                  <a:pt x="501254" y="5457"/>
                </a:lnTo>
                <a:lnTo>
                  <a:pt x="519409" y="2593"/>
                </a:lnTo>
                <a:lnTo>
                  <a:pt x="538697" y="0"/>
                </a:lnTo>
                <a:lnTo>
                  <a:pt x="551443" y="1466"/>
                </a:lnTo>
                <a:lnTo>
                  <a:pt x="556919" y="9176"/>
                </a:lnTo>
                <a:lnTo>
                  <a:pt x="554397" y="25313"/>
                </a:lnTo>
                <a:lnTo>
                  <a:pt x="521200" y="97240"/>
                </a:lnTo>
                <a:lnTo>
                  <a:pt x="492510" y="153993"/>
                </a:lnTo>
                <a:lnTo>
                  <a:pt x="460430" y="216069"/>
                </a:lnTo>
                <a:lnTo>
                  <a:pt x="428465" y="277067"/>
                </a:lnTo>
                <a:lnTo>
                  <a:pt x="400117" y="330585"/>
                </a:lnTo>
                <a:lnTo>
                  <a:pt x="378892" y="370222"/>
                </a:lnTo>
                <a:lnTo>
                  <a:pt x="350731" y="405755"/>
                </a:lnTo>
                <a:lnTo>
                  <a:pt x="340263" y="403469"/>
                </a:lnTo>
                <a:lnTo>
                  <a:pt x="297393" y="356752"/>
                </a:lnTo>
                <a:lnTo>
                  <a:pt x="249362" y="297373"/>
                </a:lnTo>
                <a:lnTo>
                  <a:pt x="204999" y="241965"/>
                </a:lnTo>
                <a:lnTo>
                  <a:pt x="185500" y="217502"/>
                </a:lnTo>
                <a:lnTo>
                  <a:pt x="439221" y="70754"/>
                </a:lnTo>
                <a:lnTo>
                  <a:pt x="116768" y="174983"/>
                </a:lnTo>
                <a:close/>
              </a:path>
            </a:pathLst>
          </a:custGeom>
          <a:noFill/>
          <a:ln cap="flat" cmpd="sng" w="19050">
            <a:solidFill>
              <a:srgbClr val="414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82" name="Google Shape;82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895599" y="5446780"/>
            <a:ext cx="1770887" cy="217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932023" y="5485455"/>
            <a:ext cx="1553336" cy="195596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"/>
          <p:cNvSpPr/>
          <p:nvPr/>
        </p:nvSpPr>
        <p:spPr>
          <a:xfrm>
            <a:off x="615975" y="8206117"/>
            <a:ext cx="5547360" cy="208915"/>
          </a:xfrm>
          <a:custGeom>
            <a:rect b="b" l="l" r="r" t="t"/>
            <a:pathLst>
              <a:path extrusionOk="0" h="208915" w="5547360">
                <a:moveTo>
                  <a:pt x="566267" y="104178"/>
                </a:moveTo>
                <a:lnTo>
                  <a:pt x="558038" y="63728"/>
                </a:lnTo>
                <a:lnTo>
                  <a:pt x="535660" y="30607"/>
                </a:lnTo>
                <a:lnTo>
                  <a:pt x="502526" y="8229"/>
                </a:lnTo>
                <a:lnTo>
                  <a:pt x="462089" y="0"/>
                </a:lnTo>
                <a:lnTo>
                  <a:pt x="104178" y="0"/>
                </a:lnTo>
                <a:lnTo>
                  <a:pt x="63715" y="8229"/>
                </a:lnTo>
                <a:lnTo>
                  <a:pt x="30594" y="30607"/>
                </a:lnTo>
                <a:lnTo>
                  <a:pt x="8216" y="63728"/>
                </a:lnTo>
                <a:lnTo>
                  <a:pt x="0" y="104178"/>
                </a:lnTo>
                <a:lnTo>
                  <a:pt x="8216" y="144640"/>
                </a:lnTo>
                <a:lnTo>
                  <a:pt x="30594" y="177761"/>
                </a:lnTo>
                <a:lnTo>
                  <a:pt x="63715" y="200139"/>
                </a:lnTo>
                <a:lnTo>
                  <a:pt x="104178" y="208356"/>
                </a:lnTo>
                <a:lnTo>
                  <a:pt x="462089" y="208356"/>
                </a:lnTo>
                <a:lnTo>
                  <a:pt x="502526" y="200139"/>
                </a:lnTo>
                <a:lnTo>
                  <a:pt x="535660" y="177761"/>
                </a:lnTo>
                <a:lnTo>
                  <a:pt x="558038" y="144640"/>
                </a:lnTo>
                <a:lnTo>
                  <a:pt x="566267" y="104178"/>
                </a:lnTo>
                <a:close/>
              </a:path>
              <a:path extrusionOk="0" h="208915" w="5547360">
                <a:moveTo>
                  <a:pt x="2241550" y="104178"/>
                </a:moveTo>
                <a:lnTo>
                  <a:pt x="2233333" y="63728"/>
                </a:lnTo>
                <a:lnTo>
                  <a:pt x="2210943" y="30607"/>
                </a:lnTo>
                <a:lnTo>
                  <a:pt x="2177821" y="8229"/>
                </a:lnTo>
                <a:lnTo>
                  <a:pt x="2137372" y="0"/>
                </a:lnTo>
                <a:lnTo>
                  <a:pt x="1779460" y="0"/>
                </a:lnTo>
                <a:lnTo>
                  <a:pt x="1739011" y="8229"/>
                </a:lnTo>
                <a:lnTo>
                  <a:pt x="1705889" y="30607"/>
                </a:lnTo>
                <a:lnTo>
                  <a:pt x="1683512" y="63728"/>
                </a:lnTo>
                <a:lnTo>
                  <a:pt x="1675282" y="104178"/>
                </a:lnTo>
                <a:lnTo>
                  <a:pt x="1683512" y="144640"/>
                </a:lnTo>
                <a:lnTo>
                  <a:pt x="1705889" y="177761"/>
                </a:lnTo>
                <a:lnTo>
                  <a:pt x="1739011" y="200139"/>
                </a:lnTo>
                <a:lnTo>
                  <a:pt x="1779460" y="208356"/>
                </a:lnTo>
                <a:lnTo>
                  <a:pt x="2137372" y="208356"/>
                </a:lnTo>
                <a:lnTo>
                  <a:pt x="2177821" y="200139"/>
                </a:lnTo>
                <a:lnTo>
                  <a:pt x="2210943" y="177761"/>
                </a:lnTo>
                <a:lnTo>
                  <a:pt x="2233333" y="144640"/>
                </a:lnTo>
                <a:lnTo>
                  <a:pt x="2241550" y="104178"/>
                </a:lnTo>
                <a:close/>
              </a:path>
              <a:path extrusionOk="0" h="208915" w="5547360">
                <a:moveTo>
                  <a:pt x="3897071" y="104178"/>
                </a:moveTo>
                <a:lnTo>
                  <a:pt x="3888841" y="63728"/>
                </a:lnTo>
                <a:lnTo>
                  <a:pt x="3866464" y="30607"/>
                </a:lnTo>
                <a:lnTo>
                  <a:pt x="3833342" y="8229"/>
                </a:lnTo>
                <a:lnTo>
                  <a:pt x="3792905" y="0"/>
                </a:lnTo>
                <a:lnTo>
                  <a:pt x="3434981" y="0"/>
                </a:lnTo>
                <a:lnTo>
                  <a:pt x="3394532" y="8229"/>
                </a:lnTo>
                <a:lnTo>
                  <a:pt x="3361410" y="30607"/>
                </a:lnTo>
                <a:lnTo>
                  <a:pt x="3339033" y="63728"/>
                </a:lnTo>
                <a:lnTo>
                  <a:pt x="3330816" y="104178"/>
                </a:lnTo>
                <a:lnTo>
                  <a:pt x="3339033" y="144640"/>
                </a:lnTo>
                <a:lnTo>
                  <a:pt x="3361410" y="177761"/>
                </a:lnTo>
                <a:lnTo>
                  <a:pt x="3394532" y="200139"/>
                </a:lnTo>
                <a:lnTo>
                  <a:pt x="3434981" y="208356"/>
                </a:lnTo>
                <a:lnTo>
                  <a:pt x="3792905" y="208356"/>
                </a:lnTo>
                <a:lnTo>
                  <a:pt x="3833342" y="200139"/>
                </a:lnTo>
                <a:lnTo>
                  <a:pt x="3866464" y="177761"/>
                </a:lnTo>
                <a:lnTo>
                  <a:pt x="3888841" y="144640"/>
                </a:lnTo>
                <a:lnTo>
                  <a:pt x="3897071" y="104178"/>
                </a:lnTo>
                <a:close/>
              </a:path>
              <a:path extrusionOk="0" h="208915" w="5547360">
                <a:moveTo>
                  <a:pt x="5546966" y="104178"/>
                </a:moveTo>
                <a:lnTo>
                  <a:pt x="5538749" y="63728"/>
                </a:lnTo>
                <a:lnTo>
                  <a:pt x="5516359" y="30607"/>
                </a:lnTo>
                <a:lnTo>
                  <a:pt x="5483237" y="8229"/>
                </a:lnTo>
                <a:lnTo>
                  <a:pt x="5442788" y="0"/>
                </a:lnTo>
                <a:lnTo>
                  <a:pt x="5084877" y="0"/>
                </a:lnTo>
                <a:lnTo>
                  <a:pt x="5044427" y="8229"/>
                </a:lnTo>
                <a:lnTo>
                  <a:pt x="5011305" y="30607"/>
                </a:lnTo>
                <a:lnTo>
                  <a:pt x="4988915" y="63728"/>
                </a:lnTo>
                <a:lnTo>
                  <a:pt x="4980698" y="104178"/>
                </a:lnTo>
                <a:lnTo>
                  <a:pt x="4988915" y="144640"/>
                </a:lnTo>
                <a:lnTo>
                  <a:pt x="5011305" y="177761"/>
                </a:lnTo>
                <a:lnTo>
                  <a:pt x="5044427" y="200139"/>
                </a:lnTo>
                <a:lnTo>
                  <a:pt x="5084877" y="208356"/>
                </a:lnTo>
                <a:lnTo>
                  <a:pt x="5442788" y="208356"/>
                </a:lnTo>
                <a:lnTo>
                  <a:pt x="5483237" y="200139"/>
                </a:lnTo>
                <a:lnTo>
                  <a:pt x="5516359" y="177761"/>
                </a:lnTo>
                <a:lnTo>
                  <a:pt x="5538749" y="144640"/>
                </a:lnTo>
                <a:lnTo>
                  <a:pt x="5546966" y="1041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" name="Google Shape;85;p2"/>
          <p:cNvSpPr/>
          <p:nvPr/>
        </p:nvSpPr>
        <p:spPr>
          <a:xfrm>
            <a:off x="1672894" y="2801264"/>
            <a:ext cx="721360" cy="358775"/>
          </a:xfrm>
          <a:custGeom>
            <a:rect b="b" l="l" r="r" t="t"/>
            <a:pathLst>
              <a:path extrusionOk="0" h="358775" w="721360">
                <a:moveTo>
                  <a:pt x="612089" y="347040"/>
                </a:moveTo>
                <a:lnTo>
                  <a:pt x="456742" y="347040"/>
                </a:lnTo>
                <a:lnTo>
                  <a:pt x="456742" y="345770"/>
                </a:lnTo>
                <a:lnTo>
                  <a:pt x="0" y="345770"/>
                </a:lnTo>
                <a:lnTo>
                  <a:pt x="0" y="347040"/>
                </a:lnTo>
                <a:lnTo>
                  <a:pt x="0" y="357200"/>
                </a:lnTo>
                <a:lnTo>
                  <a:pt x="197256" y="357200"/>
                </a:lnTo>
                <a:lnTo>
                  <a:pt x="197256" y="358470"/>
                </a:lnTo>
                <a:lnTo>
                  <a:pt x="611543" y="358470"/>
                </a:lnTo>
                <a:lnTo>
                  <a:pt x="611543" y="357200"/>
                </a:lnTo>
                <a:lnTo>
                  <a:pt x="612089" y="357200"/>
                </a:lnTo>
                <a:lnTo>
                  <a:pt x="612089" y="347040"/>
                </a:lnTo>
                <a:close/>
              </a:path>
              <a:path extrusionOk="0" h="358775" w="721360">
                <a:moveTo>
                  <a:pt x="721093" y="5778"/>
                </a:moveTo>
                <a:lnTo>
                  <a:pt x="717461" y="2679"/>
                </a:lnTo>
                <a:lnTo>
                  <a:pt x="715264" y="800"/>
                </a:lnTo>
                <a:lnTo>
                  <a:pt x="711974" y="1244"/>
                </a:lnTo>
                <a:lnTo>
                  <a:pt x="251307" y="1244"/>
                </a:lnTo>
                <a:lnTo>
                  <a:pt x="242811" y="0"/>
                </a:lnTo>
                <a:lnTo>
                  <a:pt x="230111" y="6311"/>
                </a:lnTo>
                <a:lnTo>
                  <a:pt x="227457" y="11747"/>
                </a:lnTo>
                <a:lnTo>
                  <a:pt x="121475" y="327685"/>
                </a:lnTo>
                <a:lnTo>
                  <a:pt x="119519" y="328828"/>
                </a:lnTo>
                <a:lnTo>
                  <a:pt x="117487" y="328968"/>
                </a:lnTo>
                <a:lnTo>
                  <a:pt x="115430" y="334911"/>
                </a:lnTo>
                <a:lnTo>
                  <a:pt x="137807" y="334962"/>
                </a:lnTo>
                <a:lnTo>
                  <a:pt x="140208" y="328726"/>
                </a:lnTo>
                <a:lnTo>
                  <a:pt x="137680" y="327952"/>
                </a:lnTo>
                <a:lnTo>
                  <a:pt x="135712" y="325615"/>
                </a:lnTo>
                <a:lnTo>
                  <a:pt x="238620" y="11252"/>
                </a:lnTo>
                <a:lnTo>
                  <a:pt x="245211" y="11760"/>
                </a:lnTo>
                <a:lnTo>
                  <a:pt x="247167" y="15316"/>
                </a:lnTo>
                <a:lnTo>
                  <a:pt x="252717" y="14770"/>
                </a:lnTo>
                <a:lnTo>
                  <a:pt x="253301" y="12725"/>
                </a:lnTo>
                <a:lnTo>
                  <a:pt x="254965" y="11010"/>
                </a:lnTo>
                <a:lnTo>
                  <a:pt x="659295" y="10896"/>
                </a:lnTo>
                <a:lnTo>
                  <a:pt x="686117" y="10668"/>
                </a:lnTo>
                <a:lnTo>
                  <a:pt x="703668" y="11010"/>
                </a:lnTo>
                <a:lnTo>
                  <a:pt x="706615" y="14503"/>
                </a:lnTo>
                <a:lnTo>
                  <a:pt x="604062" y="327761"/>
                </a:lnTo>
                <a:lnTo>
                  <a:pt x="599948" y="328396"/>
                </a:lnTo>
                <a:lnTo>
                  <a:pt x="597192" y="326923"/>
                </a:lnTo>
                <a:lnTo>
                  <a:pt x="594525" y="335800"/>
                </a:lnTo>
                <a:lnTo>
                  <a:pt x="619328" y="335851"/>
                </a:lnTo>
                <a:lnTo>
                  <a:pt x="620877" y="336435"/>
                </a:lnTo>
                <a:lnTo>
                  <a:pt x="622731" y="331939"/>
                </a:lnTo>
                <a:lnTo>
                  <a:pt x="619175" y="332447"/>
                </a:lnTo>
                <a:lnTo>
                  <a:pt x="615149" y="329730"/>
                </a:lnTo>
                <a:lnTo>
                  <a:pt x="718858" y="10210"/>
                </a:lnTo>
                <a:lnTo>
                  <a:pt x="721093" y="5778"/>
                </a:lnTo>
                <a:close/>
              </a:path>
            </a:pathLst>
          </a:custGeom>
          <a:solidFill>
            <a:srgbClr val="E5E4E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" name="Google Shape;86;p2"/>
          <p:cNvSpPr/>
          <p:nvPr/>
        </p:nvSpPr>
        <p:spPr>
          <a:xfrm>
            <a:off x="1810706" y="2816019"/>
            <a:ext cx="554990" cy="321310"/>
          </a:xfrm>
          <a:custGeom>
            <a:rect b="b" l="l" r="r" t="t"/>
            <a:pathLst>
              <a:path extrusionOk="0" h="321310" w="554989">
                <a:moveTo>
                  <a:pt x="114909" y="0"/>
                </a:moveTo>
                <a:lnTo>
                  <a:pt x="109359" y="546"/>
                </a:lnTo>
                <a:lnTo>
                  <a:pt x="109943" y="1600"/>
                </a:lnTo>
                <a:lnTo>
                  <a:pt x="110121" y="2933"/>
                </a:lnTo>
                <a:lnTo>
                  <a:pt x="8331" y="313855"/>
                </a:lnTo>
                <a:lnTo>
                  <a:pt x="5054" y="314769"/>
                </a:lnTo>
                <a:lnTo>
                  <a:pt x="2400" y="313956"/>
                </a:lnTo>
                <a:lnTo>
                  <a:pt x="0" y="320192"/>
                </a:lnTo>
                <a:lnTo>
                  <a:pt x="456717" y="321030"/>
                </a:lnTo>
                <a:lnTo>
                  <a:pt x="459384" y="312153"/>
                </a:lnTo>
                <a:lnTo>
                  <a:pt x="457428" y="311099"/>
                </a:lnTo>
                <a:lnTo>
                  <a:pt x="456158" y="309003"/>
                </a:lnTo>
                <a:lnTo>
                  <a:pt x="554989" y="7099"/>
                </a:lnTo>
                <a:lnTo>
                  <a:pt x="412711" y="7099"/>
                </a:lnTo>
                <a:lnTo>
                  <a:pt x="160906" y="7210"/>
                </a:lnTo>
                <a:lnTo>
                  <a:pt x="134082" y="7431"/>
                </a:lnTo>
                <a:lnTo>
                  <a:pt x="115709" y="7099"/>
                </a:lnTo>
                <a:lnTo>
                  <a:pt x="114033" y="3136"/>
                </a:lnTo>
                <a:lnTo>
                  <a:pt x="1149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7" name="Google Shape;87;p2"/>
          <p:cNvSpPr/>
          <p:nvPr/>
        </p:nvSpPr>
        <p:spPr>
          <a:xfrm>
            <a:off x="1662049" y="2791256"/>
            <a:ext cx="742315" cy="379730"/>
          </a:xfrm>
          <a:custGeom>
            <a:rect b="b" l="l" r="r" t="t"/>
            <a:pathLst>
              <a:path extrusionOk="0" h="379730" w="742314">
                <a:moveTo>
                  <a:pt x="258775" y="27698"/>
                </a:moveTo>
                <a:lnTo>
                  <a:pt x="258597" y="26377"/>
                </a:lnTo>
                <a:lnTo>
                  <a:pt x="258394" y="26009"/>
                </a:lnTo>
                <a:lnTo>
                  <a:pt x="258013" y="25311"/>
                </a:lnTo>
                <a:lnTo>
                  <a:pt x="256070" y="21767"/>
                </a:lnTo>
                <a:lnTo>
                  <a:pt x="249478" y="21259"/>
                </a:lnTo>
                <a:lnTo>
                  <a:pt x="146570" y="335610"/>
                </a:lnTo>
                <a:lnTo>
                  <a:pt x="148526" y="337947"/>
                </a:lnTo>
                <a:lnTo>
                  <a:pt x="151066" y="338734"/>
                </a:lnTo>
                <a:lnTo>
                  <a:pt x="153708" y="339534"/>
                </a:lnTo>
                <a:lnTo>
                  <a:pt x="156984" y="338632"/>
                </a:lnTo>
                <a:lnTo>
                  <a:pt x="158496" y="333997"/>
                </a:lnTo>
                <a:lnTo>
                  <a:pt x="258775" y="27698"/>
                </a:lnTo>
                <a:close/>
              </a:path>
              <a:path extrusionOk="0" h="379730" w="742314">
                <a:moveTo>
                  <a:pt x="635012" y="349186"/>
                </a:moveTo>
                <a:lnTo>
                  <a:pt x="633564" y="347332"/>
                </a:lnTo>
                <a:lnTo>
                  <a:pt x="631723" y="346430"/>
                </a:lnTo>
                <a:lnTo>
                  <a:pt x="630974" y="346062"/>
                </a:lnTo>
                <a:lnTo>
                  <a:pt x="630174" y="345859"/>
                </a:lnTo>
                <a:lnTo>
                  <a:pt x="623443" y="345846"/>
                </a:lnTo>
                <a:lnTo>
                  <a:pt x="623443" y="356692"/>
                </a:lnTo>
                <a:lnTo>
                  <a:pt x="622312" y="368630"/>
                </a:lnTo>
                <a:lnTo>
                  <a:pt x="10858" y="367461"/>
                </a:lnTo>
                <a:lnTo>
                  <a:pt x="10858" y="355523"/>
                </a:lnTo>
                <a:lnTo>
                  <a:pt x="623443" y="356692"/>
                </a:lnTo>
                <a:lnTo>
                  <a:pt x="623443" y="345846"/>
                </a:lnTo>
                <a:lnTo>
                  <a:pt x="605370" y="345795"/>
                </a:lnTo>
                <a:lnTo>
                  <a:pt x="148653" y="344957"/>
                </a:lnTo>
                <a:lnTo>
                  <a:pt x="126263" y="344906"/>
                </a:lnTo>
                <a:lnTo>
                  <a:pt x="5422" y="344652"/>
                </a:lnTo>
                <a:lnTo>
                  <a:pt x="2489" y="344652"/>
                </a:lnTo>
                <a:lnTo>
                  <a:pt x="0" y="347154"/>
                </a:lnTo>
                <a:lnTo>
                  <a:pt x="12" y="375831"/>
                </a:lnTo>
                <a:lnTo>
                  <a:pt x="2489" y="378294"/>
                </a:lnTo>
                <a:lnTo>
                  <a:pt x="627214" y="379488"/>
                </a:lnTo>
                <a:lnTo>
                  <a:pt x="629945" y="379488"/>
                </a:lnTo>
                <a:lnTo>
                  <a:pt x="631609" y="377850"/>
                </a:lnTo>
                <a:lnTo>
                  <a:pt x="632218" y="375818"/>
                </a:lnTo>
                <a:lnTo>
                  <a:pt x="632434" y="375310"/>
                </a:lnTo>
                <a:lnTo>
                  <a:pt x="632587" y="374713"/>
                </a:lnTo>
                <a:lnTo>
                  <a:pt x="633171" y="368630"/>
                </a:lnTo>
                <a:lnTo>
                  <a:pt x="634199" y="357809"/>
                </a:lnTo>
                <a:lnTo>
                  <a:pt x="635012" y="349186"/>
                </a:lnTo>
                <a:close/>
              </a:path>
              <a:path extrusionOk="0" h="379730" w="742314">
                <a:moveTo>
                  <a:pt x="717372" y="24777"/>
                </a:moveTo>
                <a:lnTo>
                  <a:pt x="717359" y="24384"/>
                </a:lnTo>
                <a:lnTo>
                  <a:pt x="714527" y="21031"/>
                </a:lnTo>
                <a:lnTo>
                  <a:pt x="710590" y="21031"/>
                </a:lnTo>
                <a:lnTo>
                  <a:pt x="696963" y="20688"/>
                </a:lnTo>
                <a:lnTo>
                  <a:pt x="656767" y="21018"/>
                </a:lnTo>
                <a:lnTo>
                  <a:pt x="265798" y="21031"/>
                </a:lnTo>
                <a:lnTo>
                  <a:pt x="264147" y="22720"/>
                </a:lnTo>
                <a:lnTo>
                  <a:pt x="263563" y="24777"/>
                </a:lnTo>
                <a:lnTo>
                  <a:pt x="262686" y="27914"/>
                </a:lnTo>
                <a:lnTo>
                  <a:pt x="264363" y="31864"/>
                </a:lnTo>
                <a:lnTo>
                  <a:pt x="269367" y="31864"/>
                </a:lnTo>
                <a:lnTo>
                  <a:pt x="282727" y="32194"/>
                </a:lnTo>
                <a:lnTo>
                  <a:pt x="296138" y="32156"/>
                </a:lnTo>
                <a:lnTo>
                  <a:pt x="322935" y="31864"/>
                </a:lnTo>
                <a:lnTo>
                  <a:pt x="703643" y="31864"/>
                </a:lnTo>
                <a:lnTo>
                  <a:pt x="604812" y="333768"/>
                </a:lnTo>
                <a:lnTo>
                  <a:pt x="606082" y="335876"/>
                </a:lnTo>
                <a:lnTo>
                  <a:pt x="608037" y="336931"/>
                </a:lnTo>
                <a:lnTo>
                  <a:pt x="610793" y="338404"/>
                </a:lnTo>
                <a:lnTo>
                  <a:pt x="614908" y="337769"/>
                </a:lnTo>
                <a:lnTo>
                  <a:pt x="618794" y="325882"/>
                </a:lnTo>
                <a:lnTo>
                  <a:pt x="717372" y="24777"/>
                </a:lnTo>
                <a:close/>
              </a:path>
              <a:path extrusionOk="0" h="379730" w="742314">
                <a:moveTo>
                  <a:pt x="742149" y="12865"/>
                </a:moveTo>
                <a:lnTo>
                  <a:pt x="740575" y="10795"/>
                </a:lnTo>
                <a:lnTo>
                  <a:pt x="739965" y="9994"/>
                </a:lnTo>
                <a:lnTo>
                  <a:pt x="733793" y="1828"/>
                </a:lnTo>
                <a:lnTo>
                  <a:pt x="727964" y="393"/>
                </a:lnTo>
                <a:lnTo>
                  <a:pt x="277685" y="393"/>
                </a:lnTo>
                <a:lnTo>
                  <a:pt x="260629" y="0"/>
                </a:lnTo>
                <a:lnTo>
                  <a:pt x="225285" y="26314"/>
                </a:lnTo>
                <a:lnTo>
                  <a:pt x="221983" y="36334"/>
                </a:lnTo>
                <a:lnTo>
                  <a:pt x="121272" y="336537"/>
                </a:lnTo>
                <a:lnTo>
                  <a:pt x="124904" y="339204"/>
                </a:lnTo>
                <a:lnTo>
                  <a:pt x="128346" y="338975"/>
                </a:lnTo>
                <a:lnTo>
                  <a:pt x="130365" y="338823"/>
                </a:lnTo>
                <a:lnTo>
                  <a:pt x="132321" y="337680"/>
                </a:lnTo>
                <a:lnTo>
                  <a:pt x="135191" y="329120"/>
                </a:lnTo>
                <a:lnTo>
                  <a:pt x="238302" y="21742"/>
                </a:lnTo>
                <a:lnTo>
                  <a:pt x="240969" y="16306"/>
                </a:lnTo>
                <a:lnTo>
                  <a:pt x="253669" y="9994"/>
                </a:lnTo>
                <a:lnTo>
                  <a:pt x="262153" y="11239"/>
                </a:lnTo>
                <a:lnTo>
                  <a:pt x="722833" y="11239"/>
                </a:lnTo>
                <a:lnTo>
                  <a:pt x="726109" y="10795"/>
                </a:lnTo>
                <a:lnTo>
                  <a:pt x="731939" y="15773"/>
                </a:lnTo>
                <a:lnTo>
                  <a:pt x="729716" y="20218"/>
                </a:lnTo>
                <a:lnTo>
                  <a:pt x="626008" y="339725"/>
                </a:lnTo>
                <a:lnTo>
                  <a:pt x="630021" y="342455"/>
                </a:lnTo>
                <a:lnTo>
                  <a:pt x="633577" y="341934"/>
                </a:lnTo>
                <a:lnTo>
                  <a:pt x="635431" y="341668"/>
                </a:lnTo>
                <a:lnTo>
                  <a:pt x="637146" y="340512"/>
                </a:lnTo>
                <a:lnTo>
                  <a:pt x="641362" y="327507"/>
                </a:lnTo>
                <a:lnTo>
                  <a:pt x="741464" y="19138"/>
                </a:lnTo>
                <a:lnTo>
                  <a:pt x="742149" y="12865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" name="Google Shape;88;p2"/>
          <p:cNvSpPr/>
          <p:nvPr/>
        </p:nvSpPr>
        <p:spPr>
          <a:xfrm>
            <a:off x="756996" y="2801251"/>
            <a:ext cx="721360" cy="359410"/>
          </a:xfrm>
          <a:custGeom>
            <a:rect b="b" l="l" r="r" t="t"/>
            <a:pathLst>
              <a:path extrusionOk="0" h="359410" w="721360">
                <a:moveTo>
                  <a:pt x="605663" y="334911"/>
                </a:moveTo>
                <a:lnTo>
                  <a:pt x="603592" y="328968"/>
                </a:lnTo>
                <a:lnTo>
                  <a:pt x="601560" y="328828"/>
                </a:lnTo>
                <a:lnTo>
                  <a:pt x="599605" y="327685"/>
                </a:lnTo>
                <a:lnTo>
                  <a:pt x="598792" y="325247"/>
                </a:lnTo>
                <a:lnTo>
                  <a:pt x="493636" y="11747"/>
                </a:lnTo>
                <a:lnTo>
                  <a:pt x="490969" y="6311"/>
                </a:lnTo>
                <a:lnTo>
                  <a:pt x="478269" y="0"/>
                </a:lnTo>
                <a:lnTo>
                  <a:pt x="469773" y="1244"/>
                </a:lnTo>
                <a:lnTo>
                  <a:pt x="9105" y="1244"/>
                </a:lnTo>
                <a:lnTo>
                  <a:pt x="5829" y="800"/>
                </a:lnTo>
                <a:lnTo>
                  <a:pt x="0" y="5778"/>
                </a:lnTo>
                <a:lnTo>
                  <a:pt x="2222" y="10210"/>
                </a:lnTo>
                <a:lnTo>
                  <a:pt x="105930" y="329730"/>
                </a:lnTo>
                <a:lnTo>
                  <a:pt x="101904" y="332447"/>
                </a:lnTo>
                <a:lnTo>
                  <a:pt x="98361" y="331939"/>
                </a:lnTo>
                <a:lnTo>
                  <a:pt x="100203" y="336435"/>
                </a:lnTo>
                <a:lnTo>
                  <a:pt x="101752" y="335851"/>
                </a:lnTo>
                <a:lnTo>
                  <a:pt x="126555" y="335800"/>
                </a:lnTo>
                <a:lnTo>
                  <a:pt x="123888" y="326923"/>
                </a:lnTo>
                <a:lnTo>
                  <a:pt x="121132" y="328396"/>
                </a:lnTo>
                <a:lnTo>
                  <a:pt x="117017" y="327761"/>
                </a:lnTo>
                <a:lnTo>
                  <a:pt x="14465" y="14503"/>
                </a:lnTo>
                <a:lnTo>
                  <a:pt x="17424" y="11010"/>
                </a:lnTo>
                <a:lnTo>
                  <a:pt x="34963" y="10680"/>
                </a:lnTo>
                <a:lnTo>
                  <a:pt x="75171" y="11010"/>
                </a:lnTo>
                <a:lnTo>
                  <a:pt x="466115" y="11010"/>
                </a:lnTo>
                <a:lnTo>
                  <a:pt x="467791" y="12725"/>
                </a:lnTo>
                <a:lnTo>
                  <a:pt x="468363" y="14770"/>
                </a:lnTo>
                <a:lnTo>
                  <a:pt x="473913" y="15316"/>
                </a:lnTo>
                <a:lnTo>
                  <a:pt x="475869" y="11760"/>
                </a:lnTo>
                <a:lnTo>
                  <a:pt x="482460" y="11252"/>
                </a:lnTo>
                <a:lnTo>
                  <a:pt x="585368" y="325615"/>
                </a:lnTo>
                <a:lnTo>
                  <a:pt x="583412" y="327952"/>
                </a:lnTo>
                <a:lnTo>
                  <a:pt x="580872" y="328726"/>
                </a:lnTo>
                <a:lnTo>
                  <a:pt x="583272" y="334962"/>
                </a:lnTo>
                <a:lnTo>
                  <a:pt x="605663" y="334911"/>
                </a:lnTo>
                <a:close/>
              </a:path>
              <a:path extrusionOk="0" h="359410" w="721360">
                <a:moveTo>
                  <a:pt x="721080" y="344970"/>
                </a:moveTo>
                <a:lnTo>
                  <a:pt x="680186" y="344970"/>
                </a:lnTo>
                <a:lnTo>
                  <a:pt x="680186" y="346240"/>
                </a:lnTo>
                <a:lnTo>
                  <a:pt x="108978" y="346240"/>
                </a:lnTo>
                <a:lnTo>
                  <a:pt x="108978" y="357670"/>
                </a:lnTo>
                <a:lnTo>
                  <a:pt x="109588" y="357670"/>
                </a:lnTo>
                <a:lnTo>
                  <a:pt x="109588" y="358940"/>
                </a:lnTo>
                <a:lnTo>
                  <a:pt x="282422" y="358940"/>
                </a:lnTo>
                <a:lnTo>
                  <a:pt x="282422" y="357670"/>
                </a:lnTo>
                <a:lnTo>
                  <a:pt x="721080" y="357670"/>
                </a:lnTo>
                <a:lnTo>
                  <a:pt x="721080" y="346240"/>
                </a:lnTo>
                <a:lnTo>
                  <a:pt x="721080" y="344970"/>
                </a:lnTo>
                <a:close/>
              </a:path>
            </a:pathLst>
          </a:custGeom>
          <a:solidFill>
            <a:srgbClr val="E5E4E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" name="Google Shape;89;p2"/>
          <p:cNvSpPr/>
          <p:nvPr/>
        </p:nvSpPr>
        <p:spPr>
          <a:xfrm>
            <a:off x="785285" y="2816021"/>
            <a:ext cx="554990" cy="321310"/>
          </a:xfrm>
          <a:custGeom>
            <a:rect b="b" l="l" r="r" t="t"/>
            <a:pathLst>
              <a:path extrusionOk="0" h="321310" w="554990">
                <a:moveTo>
                  <a:pt x="440080" y="0"/>
                </a:moveTo>
                <a:lnTo>
                  <a:pt x="440956" y="3136"/>
                </a:lnTo>
                <a:lnTo>
                  <a:pt x="439293" y="7099"/>
                </a:lnTo>
                <a:lnTo>
                  <a:pt x="420913" y="7426"/>
                </a:lnTo>
                <a:lnTo>
                  <a:pt x="380720" y="7099"/>
                </a:lnTo>
                <a:lnTo>
                  <a:pt x="0" y="7099"/>
                </a:lnTo>
                <a:lnTo>
                  <a:pt x="98844" y="309003"/>
                </a:lnTo>
                <a:lnTo>
                  <a:pt x="97574" y="311099"/>
                </a:lnTo>
                <a:lnTo>
                  <a:pt x="95618" y="312153"/>
                </a:lnTo>
                <a:lnTo>
                  <a:pt x="98272" y="321030"/>
                </a:lnTo>
                <a:lnTo>
                  <a:pt x="554990" y="320192"/>
                </a:lnTo>
                <a:lnTo>
                  <a:pt x="552589" y="313956"/>
                </a:lnTo>
                <a:lnTo>
                  <a:pt x="549948" y="314756"/>
                </a:lnTo>
                <a:lnTo>
                  <a:pt x="546658" y="313855"/>
                </a:lnTo>
                <a:lnTo>
                  <a:pt x="545553" y="310476"/>
                </a:lnTo>
                <a:lnTo>
                  <a:pt x="444881" y="2933"/>
                </a:lnTo>
                <a:lnTo>
                  <a:pt x="445046" y="1600"/>
                </a:lnTo>
                <a:lnTo>
                  <a:pt x="445630" y="546"/>
                </a:lnTo>
                <a:lnTo>
                  <a:pt x="4400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" name="Google Shape;90;p2"/>
          <p:cNvSpPr/>
          <p:nvPr/>
        </p:nvSpPr>
        <p:spPr>
          <a:xfrm>
            <a:off x="746772" y="2791269"/>
            <a:ext cx="742315" cy="379730"/>
          </a:xfrm>
          <a:custGeom>
            <a:rect b="b" l="l" r="r" t="t"/>
            <a:pathLst>
              <a:path extrusionOk="0" h="379730" w="742315">
                <a:moveTo>
                  <a:pt x="479475" y="27901"/>
                </a:moveTo>
                <a:lnTo>
                  <a:pt x="478599" y="24765"/>
                </a:lnTo>
                <a:lnTo>
                  <a:pt x="478485" y="24371"/>
                </a:lnTo>
                <a:lnTo>
                  <a:pt x="478015" y="22707"/>
                </a:lnTo>
                <a:lnTo>
                  <a:pt x="476351" y="21018"/>
                </a:lnTo>
                <a:lnTo>
                  <a:pt x="85394" y="21005"/>
                </a:lnTo>
                <a:lnTo>
                  <a:pt x="45186" y="20675"/>
                </a:lnTo>
                <a:lnTo>
                  <a:pt x="32067" y="21018"/>
                </a:lnTo>
                <a:lnTo>
                  <a:pt x="31572" y="21018"/>
                </a:lnTo>
                <a:lnTo>
                  <a:pt x="31305" y="21005"/>
                </a:lnTo>
                <a:lnTo>
                  <a:pt x="27635" y="21018"/>
                </a:lnTo>
                <a:lnTo>
                  <a:pt x="24790" y="24371"/>
                </a:lnTo>
                <a:lnTo>
                  <a:pt x="24790" y="24765"/>
                </a:lnTo>
                <a:lnTo>
                  <a:pt x="127254" y="337756"/>
                </a:lnTo>
                <a:lnTo>
                  <a:pt x="131368" y="338391"/>
                </a:lnTo>
                <a:lnTo>
                  <a:pt x="134124" y="336905"/>
                </a:lnTo>
                <a:lnTo>
                  <a:pt x="136080" y="335864"/>
                </a:lnTo>
                <a:lnTo>
                  <a:pt x="137350" y="333756"/>
                </a:lnTo>
                <a:lnTo>
                  <a:pt x="134759" y="325869"/>
                </a:lnTo>
                <a:lnTo>
                  <a:pt x="38519" y="31851"/>
                </a:lnTo>
                <a:lnTo>
                  <a:pt x="419227" y="31851"/>
                </a:lnTo>
                <a:lnTo>
                  <a:pt x="446011" y="32143"/>
                </a:lnTo>
                <a:lnTo>
                  <a:pt x="459422" y="32181"/>
                </a:lnTo>
                <a:lnTo>
                  <a:pt x="472554" y="31851"/>
                </a:lnTo>
                <a:lnTo>
                  <a:pt x="473062" y="31838"/>
                </a:lnTo>
                <a:lnTo>
                  <a:pt x="473316" y="31851"/>
                </a:lnTo>
                <a:lnTo>
                  <a:pt x="477799" y="31838"/>
                </a:lnTo>
                <a:lnTo>
                  <a:pt x="479475" y="27901"/>
                </a:lnTo>
                <a:close/>
              </a:path>
              <a:path extrusionOk="0" h="379730" w="742315">
                <a:moveTo>
                  <a:pt x="595591" y="335597"/>
                </a:moveTo>
                <a:lnTo>
                  <a:pt x="595071" y="333984"/>
                </a:lnTo>
                <a:lnTo>
                  <a:pt x="494245" y="25996"/>
                </a:lnTo>
                <a:lnTo>
                  <a:pt x="492683" y="21247"/>
                </a:lnTo>
                <a:lnTo>
                  <a:pt x="486092" y="21755"/>
                </a:lnTo>
                <a:lnTo>
                  <a:pt x="484136" y="25298"/>
                </a:lnTo>
                <a:lnTo>
                  <a:pt x="483552" y="26352"/>
                </a:lnTo>
                <a:lnTo>
                  <a:pt x="483387" y="27686"/>
                </a:lnTo>
                <a:lnTo>
                  <a:pt x="585165" y="338607"/>
                </a:lnTo>
                <a:lnTo>
                  <a:pt x="588454" y="339521"/>
                </a:lnTo>
                <a:lnTo>
                  <a:pt x="591096" y="338709"/>
                </a:lnTo>
                <a:lnTo>
                  <a:pt x="593636" y="337934"/>
                </a:lnTo>
                <a:lnTo>
                  <a:pt x="595591" y="335597"/>
                </a:lnTo>
                <a:close/>
              </a:path>
              <a:path extrusionOk="0" h="379730" w="742315">
                <a:moveTo>
                  <a:pt x="620890" y="336537"/>
                </a:moveTo>
                <a:lnTo>
                  <a:pt x="618401" y="329120"/>
                </a:lnTo>
                <a:lnTo>
                  <a:pt x="520179" y="36334"/>
                </a:lnTo>
                <a:lnTo>
                  <a:pt x="516877" y="26314"/>
                </a:lnTo>
                <a:lnTo>
                  <a:pt x="512851" y="16789"/>
                </a:lnTo>
                <a:lnTo>
                  <a:pt x="507911" y="9994"/>
                </a:lnTo>
                <a:lnTo>
                  <a:pt x="506933" y="8636"/>
                </a:lnTo>
                <a:lnTo>
                  <a:pt x="497928" y="2717"/>
                </a:lnTo>
                <a:lnTo>
                  <a:pt x="490004" y="596"/>
                </a:lnTo>
                <a:lnTo>
                  <a:pt x="481520" y="0"/>
                </a:lnTo>
                <a:lnTo>
                  <a:pt x="464464" y="393"/>
                </a:lnTo>
                <a:lnTo>
                  <a:pt x="14185" y="393"/>
                </a:lnTo>
                <a:lnTo>
                  <a:pt x="8356" y="1828"/>
                </a:lnTo>
                <a:lnTo>
                  <a:pt x="0" y="12865"/>
                </a:lnTo>
                <a:lnTo>
                  <a:pt x="698" y="19126"/>
                </a:lnTo>
                <a:lnTo>
                  <a:pt x="105003" y="340499"/>
                </a:lnTo>
                <a:lnTo>
                  <a:pt x="106730" y="341655"/>
                </a:lnTo>
                <a:lnTo>
                  <a:pt x="108585" y="341934"/>
                </a:lnTo>
                <a:lnTo>
                  <a:pt x="112128" y="342442"/>
                </a:lnTo>
                <a:lnTo>
                  <a:pt x="116154" y="339725"/>
                </a:lnTo>
                <a:lnTo>
                  <a:pt x="112191" y="327494"/>
                </a:lnTo>
                <a:lnTo>
                  <a:pt x="12446" y="20205"/>
                </a:lnTo>
                <a:lnTo>
                  <a:pt x="10223" y="15773"/>
                </a:lnTo>
                <a:lnTo>
                  <a:pt x="16052" y="10795"/>
                </a:lnTo>
                <a:lnTo>
                  <a:pt x="19329" y="11239"/>
                </a:lnTo>
                <a:lnTo>
                  <a:pt x="479996" y="11239"/>
                </a:lnTo>
                <a:lnTo>
                  <a:pt x="483031" y="10795"/>
                </a:lnTo>
                <a:lnTo>
                  <a:pt x="488492" y="9994"/>
                </a:lnTo>
                <a:lnTo>
                  <a:pt x="501192" y="16306"/>
                </a:lnTo>
                <a:lnTo>
                  <a:pt x="503859" y="21742"/>
                </a:lnTo>
                <a:lnTo>
                  <a:pt x="609828" y="337680"/>
                </a:lnTo>
                <a:lnTo>
                  <a:pt x="611784" y="338823"/>
                </a:lnTo>
                <a:lnTo>
                  <a:pt x="613816" y="338963"/>
                </a:lnTo>
                <a:lnTo>
                  <a:pt x="617245" y="339204"/>
                </a:lnTo>
                <a:lnTo>
                  <a:pt x="620890" y="336537"/>
                </a:lnTo>
                <a:close/>
              </a:path>
              <a:path extrusionOk="0" h="379730" w="742315">
                <a:moveTo>
                  <a:pt x="742149" y="347141"/>
                </a:moveTo>
                <a:lnTo>
                  <a:pt x="739673" y="344639"/>
                </a:lnTo>
                <a:lnTo>
                  <a:pt x="731304" y="344665"/>
                </a:lnTo>
                <a:lnTo>
                  <a:pt x="731304" y="355536"/>
                </a:lnTo>
                <a:lnTo>
                  <a:pt x="731304" y="367449"/>
                </a:lnTo>
                <a:lnTo>
                  <a:pt x="119849" y="368617"/>
                </a:lnTo>
                <a:lnTo>
                  <a:pt x="118808" y="357809"/>
                </a:lnTo>
                <a:lnTo>
                  <a:pt x="118706" y="356679"/>
                </a:lnTo>
                <a:lnTo>
                  <a:pt x="731304" y="355536"/>
                </a:lnTo>
                <a:lnTo>
                  <a:pt x="731304" y="344665"/>
                </a:lnTo>
                <a:lnTo>
                  <a:pt x="615886" y="344906"/>
                </a:lnTo>
                <a:lnTo>
                  <a:pt x="593496" y="344944"/>
                </a:lnTo>
                <a:lnTo>
                  <a:pt x="136779" y="345782"/>
                </a:lnTo>
                <a:lnTo>
                  <a:pt x="112763" y="345846"/>
                </a:lnTo>
                <a:lnTo>
                  <a:pt x="111975" y="345846"/>
                </a:lnTo>
                <a:lnTo>
                  <a:pt x="111175" y="346049"/>
                </a:lnTo>
                <a:lnTo>
                  <a:pt x="110439" y="346417"/>
                </a:lnTo>
                <a:lnTo>
                  <a:pt x="108597" y="347319"/>
                </a:lnTo>
                <a:lnTo>
                  <a:pt x="107149" y="349173"/>
                </a:lnTo>
                <a:lnTo>
                  <a:pt x="109575" y="374713"/>
                </a:lnTo>
                <a:lnTo>
                  <a:pt x="109728" y="375297"/>
                </a:lnTo>
                <a:lnTo>
                  <a:pt x="109956" y="375831"/>
                </a:lnTo>
                <a:lnTo>
                  <a:pt x="110553" y="377837"/>
                </a:lnTo>
                <a:lnTo>
                  <a:pt x="112204" y="379488"/>
                </a:lnTo>
                <a:lnTo>
                  <a:pt x="739660" y="378282"/>
                </a:lnTo>
                <a:lnTo>
                  <a:pt x="742124" y="375831"/>
                </a:lnTo>
                <a:lnTo>
                  <a:pt x="742149" y="368617"/>
                </a:lnTo>
                <a:lnTo>
                  <a:pt x="742149" y="355511"/>
                </a:lnTo>
                <a:lnTo>
                  <a:pt x="742149" y="355092"/>
                </a:lnTo>
                <a:lnTo>
                  <a:pt x="742149" y="354012"/>
                </a:lnTo>
                <a:lnTo>
                  <a:pt x="742149" y="34714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1" name="Google Shape;91;p2"/>
          <p:cNvSpPr/>
          <p:nvPr/>
        </p:nvSpPr>
        <p:spPr>
          <a:xfrm>
            <a:off x="1171041" y="2733662"/>
            <a:ext cx="311785" cy="213995"/>
          </a:xfrm>
          <a:custGeom>
            <a:rect b="b" l="l" r="r" t="t"/>
            <a:pathLst>
              <a:path extrusionOk="0" h="213994" w="311784">
                <a:moveTo>
                  <a:pt x="29095" y="0"/>
                </a:moveTo>
                <a:lnTo>
                  <a:pt x="0" y="1320"/>
                </a:lnTo>
                <a:lnTo>
                  <a:pt x="4940" y="6743"/>
                </a:lnTo>
                <a:lnTo>
                  <a:pt x="10566" y="10960"/>
                </a:lnTo>
                <a:lnTo>
                  <a:pt x="16421" y="12573"/>
                </a:lnTo>
                <a:lnTo>
                  <a:pt x="22021" y="10172"/>
                </a:lnTo>
                <a:lnTo>
                  <a:pt x="24968" y="7480"/>
                </a:lnTo>
                <a:lnTo>
                  <a:pt x="27266" y="3822"/>
                </a:lnTo>
                <a:lnTo>
                  <a:pt x="29095" y="0"/>
                </a:lnTo>
                <a:close/>
              </a:path>
              <a:path extrusionOk="0" h="213994" w="311784">
                <a:moveTo>
                  <a:pt x="308051" y="197904"/>
                </a:moveTo>
                <a:lnTo>
                  <a:pt x="307632" y="197993"/>
                </a:lnTo>
                <a:lnTo>
                  <a:pt x="307835" y="198018"/>
                </a:lnTo>
                <a:lnTo>
                  <a:pt x="308051" y="197904"/>
                </a:lnTo>
                <a:close/>
              </a:path>
              <a:path extrusionOk="0" h="213994" w="311784">
                <a:moveTo>
                  <a:pt x="311594" y="200698"/>
                </a:moveTo>
                <a:lnTo>
                  <a:pt x="311251" y="199174"/>
                </a:lnTo>
                <a:lnTo>
                  <a:pt x="310794" y="198742"/>
                </a:lnTo>
                <a:lnTo>
                  <a:pt x="310400" y="198462"/>
                </a:lnTo>
                <a:lnTo>
                  <a:pt x="309448" y="198221"/>
                </a:lnTo>
                <a:lnTo>
                  <a:pt x="298500" y="205892"/>
                </a:lnTo>
                <a:lnTo>
                  <a:pt x="299364" y="206235"/>
                </a:lnTo>
                <a:lnTo>
                  <a:pt x="300240" y="206679"/>
                </a:lnTo>
                <a:lnTo>
                  <a:pt x="304025" y="209016"/>
                </a:lnTo>
                <a:lnTo>
                  <a:pt x="305765" y="211137"/>
                </a:lnTo>
                <a:lnTo>
                  <a:pt x="306705" y="213448"/>
                </a:lnTo>
                <a:lnTo>
                  <a:pt x="308483" y="210578"/>
                </a:lnTo>
                <a:lnTo>
                  <a:pt x="309981" y="207556"/>
                </a:lnTo>
                <a:lnTo>
                  <a:pt x="311340" y="202958"/>
                </a:lnTo>
                <a:lnTo>
                  <a:pt x="311594" y="2006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98752" y="2912685"/>
            <a:ext cx="86466" cy="22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961638" y="2812219"/>
            <a:ext cx="416132" cy="32618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1315744" y="2917784"/>
            <a:ext cx="170815" cy="188595"/>
          </a:xfrm>
          <a:custGeom>
            <a:rect b="b" l="l" r="r" t="t"/>
            <a:pathLst>
              <a:path extrusionOk="0" h="188594" w="170815">
                <a:moveTo>
                  <a:pt x="162712" y="0"/>
                </a:moveTo>
                <a:lnTo>
                  <a:pt x="158699" y="3251"/>
                </a:lnTo>
                <a:lnTo>
                  <a:pt x="149900" y="9402"/>
                </a:lnTo>
                <a:lnTo>
                  <a:pt x="139151" y="17936"/>
                </a:lnTo>
                <a:lnTo>
                  <a:pt x="100036" y="51637"/>
                </a:lnTo>
                <a:lnTo>
                  <a:pt x="84988" y="63614"/>
                </a:lnTo>
                <a:lnTo>
                  <a:pt x="81622" y="60464"/>
                </a:lnTo>
                <a:lnTo>
                  <a:pt x="81406" y="56997"/>
                </a:lnTo>
                <a:lnTo>
                  <a:pt x="74968" y="59270"/>
                </a:lnTo>
                <a:lnTo>
                  <a:pt x="73228" y="68681"/>
                </a:lnTo>
                <a:lnTo>
                  <a:pt x="63766" y="66027"/>
                </a:lnTo>
                <a:lnTo>
                  <a:pt x="64922" y="59855"/>
                </a:lnTo>
                <a:lnTo>
                  <a:pt x="66001" y="54038"/>
                </a:lnTo>
                <a:lnTo>
                  <a:pt x="67717" y="35786"/>
                </a:lnTo>
                <a:lnTo>
                  <a:pt x="67965" y="28692"/>
                </a:lnTo>
                <a:lnTo>
                  <a:pt x="67291" y="21727"/>
                </a:lnTo>
                <a:lnTo>
                  <a:pt x="65062" y="15633"/>
                </a:lnTo>
                <a:lnTo>
                  <a:pt x="61836" y="10223"/>
                </a:lnTo>
                <a:lnTo>
                  <a:pt x="57226" y="13512"/>
                </a:lnTo>
                <a:lnTo>
                  <a:pt x="52984" y="22390"/>
                </a:lnTo>
                <a:lnTo>
                  <a:pt x="52920" y="28193"/>
                </a:lnTo>
                <a:lnTo>
                  <a:pt x="49628" y="41392"/>
                </a:lnTo>
                <a:lnTo>
                  <a:pt x="21346" y="85735"/>
                </a:lnTo>
                <a:lnTo>
                  <a:pt x="15862" y="92963"/>
                </a:lnTo>
                <a:lnTo>
                  <a:pt x="0" y="174256"/>
                </a:lnTo>
                <a:lnTo>
                  <a:pt x="11567" y="180615"/>
                </a:lnTo>
                <a:lnTo>
                  <a:pt x="23963" y="184300"/>
                </a:lnTo>
                <a:lnTo>
                  <a:pt x="36852" y="185240"/>
                </a:lnTo>
                <a:lnTo>
                  <a:pt x="49834" y="183324"/>
                </a:lnTo>
                <a:lnTo>
                  <a:pt x="53466" y="182371"/>
                </a:lnTo>
                <a:lnTo>
                  <a:pt x="55854" y="185305"/>
                </a:lnTo>
                <a:lnTo>
                  <a:pt x="55930" y="188188"/>
                </a:lnTo>
                <a:lnTo>
                  <a:pt x="62026" y="186207"/>
                </a:lnTo>
                <a:lnTo>
                  <a:pt x="63868" y="156209"/>
                </a:lnTo>
                <a:lnTo>
                  <a:pt x="67830" y="154736"/>
                </a:lnTo>
                <a:lnTo>
                  <a:pt x="70650" y="155740"/>
                </a:lnTo>
                <a:lnTo>
                  <a:pt x="71716" y="151523"/>
                </a:lnTo>
                <a:lnTo>
                  <a:pt x="68275" y="150660"/>
                </a:lnTo>
                <a:lnTo>
                  <a:pt x="65798" y="146380"/>
                </a:lnTo>
                <a:lnTo>
                  <a:pt x="74663" y="139001"/>
                </a:lnTo>
                <a:lnTo>
                  <a:pt x="80505" y="134924"/>
                </a:lnTo>
                <a:lnTo>
                  <a:pt x="91630" y="125209"/>
                </a:lnTo>
                <a:lnTo>
                  <a:pt x="96443" y="118960"/>
                </a:lnTo>
                <a:lnTo>
                  <a:pt x="124066" y="87947"/>
                </a:lnTo>
                <a:lnTo>
                  <a:pt x="135153" y="76617"/>
                </a:lnTo>
                <a:lnTo>
                  <a:pt x="140254" y="70422"/>
                </a:lnTo>
                <a:lnTo>
                  <a:pt x="144221" y="62839"/>
                </a:lnTo>
                <a:lnTo>
                  <a:pt x="144462" y="61544"/>
                </a:lnTo>
                <a:lnTo>
                  <a:pt x="143522" y="60871"/>
                </a:lnTo>
                <a:lnTo>
                  <a:pt x="142786" y="59893"/>
                </a:lnTo>
                <a:lnTo>
                  <a:pt x="142455" y="58762"/>
                </a:lnTo>
                <a:lnTo>
                  <a:pt x="140728" y="58496"/>
                </a:lnTo>
                <a:lnTo>
                  <a:pt x="135915" y="60007"/>
                </a:lnTo>
                <a:lnTo>
                  <a:pt x="127939" y="62877"/>
                </a:lnTo>
                <a:lnTo>
                  <a:pt x="121932" y="68846"/>
                </a:lnTo>
                <a:lnTo>
                  <a:pt x="111226" y="81279"/>
                </a:lnTo>
                <a:lnTo>
                  <a:pt x="106260" y="87629"/>
                </a:lnTo>
                <a:lnTo>
                  <a:pt x="93573" y="97269"/>
                </a:lnTo>
                <a:lnTo>
                  <a:pt x="86372" y="100114"/>
                </a:lnTo>
                <a:lnTo>
                  <a:pt x="79032" y="102476"/>
                </a:lnTo>
                <a:lnTo>
                  <a:pt x="69329" y="105274"/>
                </a:lnTo>
                <a:lnTo>
                  <a:pt x="58616" y="108896"/>
                </a:lnTo>
                <a:lnTo>
                  <a:pt x="49228" y="114299"/>
                </a:lnTo>
                <a:lnTo>
                  <a:pt x="43497" y="122440"/>
                </a:lnTo>
                <a:lnTo>
                  <a:pt x="41579" y="128447"/>
                </a:lnTo>
                <a:lnTo>
                  <a:pt x="32105" y="125856"/>
                </a:lnTo>
                <a:lnTo>
                  <a:pt x="66482" y="96042"/>
                </a:lnTo>
                <a:lnTo>
                  <a:pt x="79527" y="91986"/>
                </a:lnTo>
                <a:lnTo>
                  <a:pt x="85994" y="89304"/>
                </a:lnTo>
                <a:lnTo>
                  <a:pt x="91862" y="85917"/>
                </a:lnTo>
                <a:lnTo>
                  <a:pt x="97229" y="81779"/>
                </a:lnTo>
                <a:lnTo>
                  <a:pt x="102196" y="76847"/>
                </a:lnTo>
                <a:lnTo>
                  <a:pt x="111090" y="66563"/>
                </a:lnTo>
                <a:lnTo>
                  <a:pt x="115755" y="61656"/>
                </a:lnTo>
                <a:lnTo>
                  <a:pt x="120916" y="57213"/>
                </a:lnTo>
                <a:lnTo>
                  <a:pt x="126270" y="53652"/>
                </a:lnTo>
                <a:lnTo>
                  <a:pt x="132354" y="50722"/>
                </a:lnTo>
                <a:lnTo>
                  <a:pt x="138802" y="49046"/>
                </a:lnTo>
                <a:lnTo>
                  <a:pt x="145973" y="49441"/>
                </a:lnTo>
                <a:lnTo>
                  <a:pt x="149605" y="43192"/>
                </a:lnTo>
                <a:lnTo>
                  <a:pt x="154927" y="32423"/>
                </a:lnTo>
                <a:lnTo>
                  <a:pt x="145732" y="29425"/>
                </a:lnTo>
                <a:lnTo>
                  <a:pt x="141071" y="36931"/>
                </a:lnTo>
                <a:lnTo>
                  <a:pt x="136334" y="42849"/>
                </a:lnTo>
                <a:lnTo>
                  <a:pt x="133718" y="45719"/>
                </a:lnTo>
                <a:lnTo>
                  <a:pt x="126301" y="52679"/>
                </a:lnTo>
                <a:lnTo>
                  <a:pt x="119354" y="45745"/>
                </a:lnTo>
                <a:lnTo>
                  <a:pt x="128104" y="37541"/>
                </a:lnTo>
                <a:lnTo>
                  <a:pt x="132626" y="30937"/>
                </a:lnTo>
                <a:lnTo>
                  <a:pt x="137820" y="26263"/>
                </a:lnTo>
                <a:lnTo>
                  <a:pt x="138709" y="24714"/>
                </a:lnTo>
                <a:lnTo>
                  <a:pt x="144676" y="17328"/>
                </a:lnTo>
                <a:lnTo>
                  <a:pt x="152492" y="9345"/>
                </a:lnTo>
                <a:lnTo>
                  <a:pt x="161426" y="4342"/>
                </a:lnTo>
                <a:lnTo>
                  <a:pt x="170751" y="5892"/>
                </a:lnTo>
                <a:lnTo>
                  <a:pt x="170713" y="3759"/>
                </a:lnTo>
                <a:lnTo>
                  <a:pt x="169659" y="1879"/>
                </a:lnTo>
                <a:lnTo>
                  <a:pt x="1627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996938" y="2516744"/>
            <a:ext cx="264059" cy="413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909209" y="2882971"/>
            <a:ext cx="40182" cy="6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910640" y="2836268"/>
            <a:ext cx="132466" cy="24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937679" y="3079458"/>
            <a:ext cx="83388" cy="5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88918" y="2506948"/>
            <a:ext cx="607063" cy="631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1584579" y="2728010"/>
            <a:ext cx="369570" cy="153035"/>
          </a:xfrm>
          <a:custGeom>
            <a:rect b="b" l="l" r="r" t="t"/>
            <a:pathLst>
              <a:path extrusionOk="0" h="153035" w="369569">
                <a:moveTo>
                  <a:pt x="17792" y="142748"/>
                </a:moveTo>
                <a:lnTo>
                  <a:pt x="4483" y="134632"/>
                </a:lnTo>
                <a:lnTo>
                  <a:pt x="2501" y="134493"/>
                </a:lnTo>
                <a:lnTo>
                  <a:pt x="1562" y="134785"/>
                </a:lnTo>
                <a:lnTo>
                  <a:pt x="508" y="136017"/>
                </a:lnTo>
                <a:lnTo>
                  <a:pt x="279" y="136486"/>
                </a:lnTo>
                <a:lnTo>
                  <a:pt x="63" y="137706"/>
                </a:lnTo>
                <a:lnTo>
                  <a:pt x="0" y="137045"/>
                </a:lnTo>
                <a:lnTo>
                  <a:pt x="152" y="140030"/>
                </a:lnTo>
                <a:lnTo>
                  <a:pt x="889" y="142125"/>
                </a:lnTo>
                <a:lnTo>
                  <a:pt x="3213" y="147104"/>
                </a:lnTo>
                <a:lnTo>
                  <a:pt x="5194" y="150114"/>
                </a:lnTo>
                <a:lnTo>
                  <a:pt x="7416" y="152958"/>
                </a:lnTo>
                <a:lnTo>
                  <a:pt x="8255" y="149390"/>
                </a:lnTo>
                <a:lnTo>
                  <a:pt x="10629" y="146189"/>
                </a:lnTo>
                <a:lnTo>
                  <a:pt x="15316" y="143725"/>
                </a:lnTo>
                <a:lnTo>
                  <a:pt x="16129" y="143294"/>
                </a:lnTo>
                <a:lnTo>
                  <a:pt x="16954" y="142989"/>
                </a:lnTo>
                <a:lnTo>
                  <a:pt x="17792" y="142748"/>
                </a:lnTo>
                <a:close/>
              </a:path>
              <a:path extrusionOk="0" h="153035" w="369569">
                <a:moveTo>
                  <a:pt x="369341" y="0"/>
                </a:moveTo>
                <a:lnTo>
                  <a:pt x="340715" y="101"/>
                </a:lnTo>
                <a:lnTo>
                  <a:pt x="344119" y="5638"/>
                </a:lnTo>
                <a:lnTo>
                  <a:pt x="348805" y="10858"/>
                </a:lnTo>
                <a:lnTo>
                  <a:pt x="361327" y="10820"/>
                </a:lnTo>
                <a:lnTo>
                  <a:pt x="365975" y="5562"/>
                </a:lnTo>
                <a:lnTo>
                  <a:pt x="3693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1" name="Google Shape;101;p2"/>
          <p:cNvSpPr/>
          <p:nvPr/>
        </p:nvSpPr>
        <p:spPr>
          <a:xfrm>
            <a:off x="1951642" y="2825582"/>
            <a:ext cx="635" cy="635"/>
          </a:xfrm>
          <a:custGeom>
            <a:rect b="b" l="l" r="r" t="t"/>
            <a:pathLst>
              <a:path extrusionOk="0" h="635" w="635">
                <a:moveTo>
                  <a:pt x="114" y="0"/>
                </a:moveTo>
                <a:lnTo>
                  <a:pt x="0" y="482"/>
                </a:lnTo>
                <a:lnTo>
                  <a:pt x="228" y="406"/>
                </a:lnTo>
                <a:lnTo>
                  <a:pt x="114" y="0"/>
                </a:lnTo>
                <a:close/>
              </a:path>
              <a:path extrusionOk="0" h="635" w="635">
                <a:moveTo>
                  <a:pt x="331" y="393"/>
                </a:moveTo>
                <a:close/>
              </a:path>
            </a:pathLst>
          </a:custGeom>
          <a:solidFill>
            <a:srgbClr val="FFD0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769347" y="2746217"/>
            <a:ext cx="470998" cy="38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887717" y="2479179"/>
            <a:ext cx="204792" cy="15976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1701223" y="3030382"/>
            <a:ext cx="3810" cy="5080"/>
          </a:xfrm>
          <a:custGeom>
            <a:rect b="b" l="l" r="r" t="t"/>
            <a:pathLst>
              <a:path extrusionOk="0" h="5080" w="3810">
                <a:moveTo>
                  <a:pt x="279" y="0"/>
                </a:moveTo>
                <a:lnTo>
                  <a:pt x="0" y="2514"/>
                </a:lnTo>
                <a:lnTo>
                  <a:pt x="977" y="3327"/>
                </a:lnTo>
                <a:lnTo>
                  <a:pt x="1968" y="4089"/>
                </a:lnTo>
                <a:lnTo>
                  <a:pt x="2984" y="4813"/>
                </a:lnTo>
                <a:lnTo>
                  <a:pt x="3086" y="3632"/>
                </a:lnTo>
                <a:lnTo>
                  <a:pt x="3149" y="2451"/>
                </a:lnTo>
                <a:lnTo>
                  <a:pt x="3187" y="1270"/>
                </a:lnTo>
                <a:lnTo>
                  <a:pt x="2108" y="1155"/>
                </a:lnTo>
                <a:lnTo>
                  <a:pt x="1066" y="736"/>
                </a:lnTo>
                <a:lnTo>
                  <a:pt x="279" y="0"/>
                </a:lnTo>
                <a:close/>
              </a:path>
            </a:pathLst>
          </a:custGeom>
          <a:solidFill>
            <a:srgbClr val="FFD0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5" name="Google Shape;105;p2"/>
          <p:cNvSpPr/>
          <p:nvPr/>
        </p:nvSpPr>
        <p:spPr>
          <a:xfrm>
            <a:off x="1888587" y="2563128"/>
            <a:ext cx="205740" cy="286385"/>
          </a:xfrm>
          <a:custGeom>
            <a:rect b="b" l="l" r="r" t="t"/>
            <a:pathLst>
              <a:path extrusionOk="0" h="286385" w="205739">
                <a:moveTo>
                  <a:pt x="59383" y="241503"/>
                </a:moveTo>
                <a:lnTo>
                  <a:pt x="59142" y="242836"/>
                </a:lnTo>
                <a:lnTo>
                  <a:pt x="58939" y="244170"/>
                </a:lnTo>
                <a:lnTo>
                  <a:pt x="58774" y="245503"/>
                </a:lnTo>
                <a:lnTo>
                  <a:pt x="62101" y="248640"/>
                </a:lnTo>
                <a:lnTo>
                  <a:pt x="65936" y="251206"/>
                </a:lnTo>
                <a:lnTo>
                  <a:pt x="71334" y="254914"/>
                </a:lnTo>
                <a:lnTo>
                  <a:pt x="71956" y="256540"/>
                </a:lnTo>
                <a:lnTo>
                  <a:pt x="71880" y="258127"/>
                </a:lnTo>
                <a:lnTo>
                  <a:pt x="72540" y="259143"/>
                </a:lnTo>
                <a:lnTo>
                  <a:pt x="83539" y="286258"/>
                </a:lnTo>
                <a:lnTo>
                  <a:pt x="84593" y="284403"/>
                </a:lnTo>
                <a:lnTo>
                  <a:pt x="85532" y="282435"/>
                </a:lnTo>
                <a:lnTo>
                  <a:pt x="86561" y="280543"/>
                </a:lnTo>
                <a:lnTo>
                  <a:pt x="86290" y="279924"/>
                </a:lnTo>
                <a:lnTo>
                  <a:pt x="86371" y="255981"/>
                </a:lnTo>
                <a:lnTo>
                  <a:pt x="86002" y="253466"/>
                </a:lnTo>
                <a:lnTo>
                  <a:pt x="87501" y="248424"/>
                </a:lnTo>
                <a:lnTo>
                  <a:pt x="91476" y="247040"/>
                </a:lnTo>
                <a:lnTo>
                  <a:pt x="100790" y="241630"/>
                </a:lnTo>
                <a:lnTo>
                  <a:pt x="60035" y="241617"/>
                </a:lnTo>
                <a:lnTo>
                  <a:pt x="59383" y="241503"/>
                </a:lnTo>
                <a:close/>
              </a:path>
              <a:path extrusionOk="0" h="286385" w="205739">
                <a:moveTo>
                  <a:pt x="175688" y="148894"/>
                </a:moveTo>
                <a:lnTo>
                  <a:pt x="158545" y="148894"/>
                </a:lnTo>
                <a:lnTo>
                  <a:pt x="166990" y="153898"/>
                </a:lnTo>
                <a:lnTo>
                  <a:pt x="164441" y="159778"/>
                </a:lnTo>
                <a:lnTo>
                  <a:pt x="141273" y="190982"/>
                </a:lnTo>
                <a:lnTo>
                  <a:pt x="109967" y="215849"/>
                </a:lnTo>
                <a:lnTo>
                  <a:pt x="63968" y="228460"/>
                </a:lnTo>
                <a:lnTo>
                  <a:pt x="65301" y="238048"/>
                </a:lnTo>
                <a:lnTo>
                  <a:pt x="64336" y="240665"/>
                </a:lnTo>
                <a:lnTo>
                  <a:pt x="60844" y="241617"/>
                </a:lnTo>
                <a:lnTo>
                  <a:pt x="60107" y="241630"/>
                </a:lnTo>
                <a:lnTo>
                  <a:pt x="100812" y="241617"/>
                </a:lnTo>
                <a:lnTo>
                  <a:pt x="137869" y="219456"/>
                </a:lnTo>
                <a:lnTo>
                  <a:pt x="171014" y="195238"/>
                </a:lnTo>
                <a:lnTo>
                  <a:pt x="181163" y="186105"/>
                </a:lnTo>
                <a:lnTo>
                  <a:pt x="181163" y="171462"/>
                </a:lnTo>
                <a:lnTo>
                  <a:pt x="178077" y="171462"/>
                </a:lnTo>
                <a:lnTo>
                  <a:pt x="173366" y="170167"/>
                </a:lnTo>
                <a:lnTo>
                  <a:pt x="175688" y="148894"/>
                </a:lnTo>
                <a:close/>
              </a:path>
              <a:path extrusionOk="0" h="286385" w="205739">
                <a:moveTo>
                  <a:pt x="1662" y="0"/>
                </a:moveTo>
                <a:lnTo>
                  <a:pt x="544" y="3835"/>
                </a:lnTo>
                <a:lnTo>
                  <a:pt x="318" y="7761"/>
                </a:lnTo>
                <a:lnTo>
                  <a:pt x="366" y="11772"/>
                </a:lnTo>
                <a:lnTo>
                  <a:pt x="1789" y="12458"/>
                </a:lnTo>
                <a:lnTo>
                  <a:pt x="2779" y="13868"/>
                </a:lnTo>
                <a:lnTo>
                  <a:pt x="1222" y="34633"/>
                </a:lnTo>
                <a:lnTo>
                  <a:pt x="335" y="53254"/>
                </a:lnTo>
                <a:lnTo>
                  <a:pt x="90" y="65473"/>
                </a:lnTo>
                <a:lnTo>
                  <a:pt x="0" y="76200"/>
                </a:lnTo>
                <a:lnTo>
                  <a:pt x="125" y="90576"/>
                </a:lnTo>
                <a:lnTo>
                  <a:pt x="1225" y="130084"/>
                </a:lnTo>
                <a:lnTo>
                  <a:pt x="8465" y="168873"/>
                </a:lnTo>
                <a:lnTo>
                  <a:pt x="26820" y="202615"/>
                </a:lnTo>
                <a:lnTo>
                  <a:pt x="69272" y="218653"/>
                </a:lnTo>
                <a:lnTo>
                  <a:pt x="84251" y="216222"/>
                </a:lnTo>
                <a:lnTo>
                  <a:pt x="98509" y="210778"/>
                </a:lnTo>
                <a:lnTo>
                  <a:pt x="111758" y="202946"/>
                </a:lnTo>
                <a:lnTo>
                  <a:pt x="124805" y="193072"/>
                </a:lnTo>
                <a:lnTo>
                  <a:pt x="133029" y="185521"/>
                </a:lnTo>
                <a:lnTo>
                  <a:pt x="51077" y="185521"/>
                </a:lnTo>
                <a:lnTo>
                  <a:pt x="42090" y="183430"/>
                </a:lnTo>
                <a:lnTo>
                  <a:pt x="34683" y="178004"/>
                </a:lnTo>
                <a:lnTo>
                  <a:pt x="28784" y="170600"/>
                </a:lnTo>
                <a:lnTo>
                  <a:pt x="24246" y="162420"/>
                </a:lnTo>
                <a:lnTo>
                  <a:pt x="23861" y="161607"/>
                </a:lnTo>
                <a:lnTo>
                  <a:pt x="23963" y="157556"/>
                </a:lnTo>
                <a:lnTo>
                  <a:pt x="25385" y="155435"/>
                </a:lnTo>
                <a:lnTo>
                  <a:pt x="28090" y="155206"/>
                </a:lnTo>
                <a:lnTo>
                  <a:pt x="28700" y="155079"/>
                </a:lnTo>
                <a:lnTo>
                  <a:pt x="29310" y="155067"/>
                </a:lnTo>
                <a:lnTo>
                  <a:pt x="62812" y="155067"/>
                </a:lnTo>
                <a:lnTo>
                  <a:pt x="155842" y="155016"/>
                </a:lnTo>
                <a:lnTo>
                  <a:pt x="156030" y="154686"/>
                </a:lnTo>
                <a:lnTo>
                  <a:pt x="158545" y="148894"/>
                </a:lnTo>
                <a:lnTo>
                  <a:pt x="175688" y="148894"/>
                </a:lnTo>
                <a:lnTo>
                  <a:pt x="176230" y="143929"/>
                </a:lnTo>
                <a:lnTo>
                  <a:pt x="36650" y="143929"/>
                </a:lnTo>
                <a:lnTo>
                  <a:pt x="27405" y="134861"/>
                </a:lnTo>
                <a:lnTo>
                  <a:pt x="18959" y="129209"/>
                </a:lnTo>
                <a:lnTo>
                  <a:pt x="19238" y="118198"/>
                </a:lnTo>
                <a:lnTo>
                  <a:pt x="21474" y="115836"/>
                </a:lnTo>
                <a:lnTo>
                  <a:pt x="25868" y="110172"/>
                </a:lnTo>
                <a:lnTo>
                  <a:pt x="27925" y="107099"/>
                </a:lnTo>
                <a:lnTo>
                  <a:pt x="33323" y="98234"/>
                </a:lnTo>
                <a:lnTo>
                  <a:pt x="36523" y="92202"/>
                </a:lnTo>
                <a:lnTo>
                  <a:pt x="39393" y="79463"/>
                </a:lnTo>
                <a:lnTo>
                  <a:pt x="75368" y="79463"/>
                </a:lnTo>
                <a:lnTo>
                  <a:pt x="75370" y="78295"/>
                </a:lnTo>
                <a:lnTo>
                  <a:pt x="13587" y="78295"/>
                </a:lnTo>
                <a:lnTo>
                  <a:pt x="13600" y="68478"/>
                </a:lnTo>
                <a:lnTo>
                  <a:pt x="149815" y="68478"/>
                </a:lnTo>
                <a:lnTo>
                  <a:pt x="149923" y="65473"/>
                </a:lnTo>
                <a:lnTo>
                  <a:pt x="133894" y="29286"/>
                </a:lnTo>
                <a:lnTo>
                  <a:pt x="131787" y="26543"/>
                </a:lnTo>
                <a:lnTo>
                  <a:pt x="64349" y="26543"/>
                </a:lnTo>
                <a:lnTo>
                  <a:pt x="52580" y="23161"/>
                </a:lnTo>
                <a:lnTo>
                  <a:pt x="12890" y="7761"/>
                </a:lnTo>
                <a:lnTo>
                  <a:pt x="7063" y="4144"/>
                </a:lnTo>
                <a:lnTo>
                  <a:pt x="1662" y="0"/>
                </a:lnTo>
                <a:close/>
              </a:path>
              <a:path extrusionOk="0" h="286385" w="205739">
                <a:moveTo>
                  <a:pt x="155842" y="155016"/>
                </a:moveTo>
                <a:lnTo>
                  <a:pt x="77443" y="155016"/>
                </a:lnTo>
                <a:lnTo>
                  <a:pt x="79233" y="159143"/>
                </a:lnTo>
                <a:lnTo>
                  <a:pt x="77613" y="162572"/>
                </a:lnTo>
                <a:lnTo>
                  <a:pt x="73286" y="170473"/>
                </a:lnTo>
                <a:lnTo>
                  <a:pt x="67430" y="177914"/>
                </a:lnTo>
                <a:lnTo>
                  <a:pt x="60053" y="183383"/>
                </a:lnTo>
                <a:lnTo>
                  <a:pt x="51077" y="185521"/>
                </a:lnTo>
                <a:lnTo>
                  <a:pt x="133029" y="185521"/>
                </a:lnTo>
                <a:lnTo>
                  <a:pt x="137199" y="181692"/>
                </a:lnTo>
                <a:lnTo>
                  <a:pt x="147941" y="168873"/>
                </a:lnTo>
                <a:lnTo>
                  <a:pt x="155842" y="155016"/>
                </a:lnTo>
                <a:close/>
              </a:path>
              <a:path extrusionOk="0" h="286385" w="205739">
                <a:moveTo>
                  <a:pt x="181163" y="169659"/>
                </a:moveTo>
                <a:lnTo>
                  <a:pt x="178077" y="171462"/>
                </a:lnTo>
                <a:lnTo>
                  <a:pt x="181163" y="171462"/>
                </a:lnTo>
                <a:lnTo>
                  <a:pt x="181163" y="169659"/>
                </a:lnTo>
                <a:close/>
              </a:path>
              <a:path extrusionOk="0" h="286385" w="205739">
                <a:moveTo>
                  <a:pt x="62812" y="155067"/>
                </a:moveTo>
                <a:lnTo>
                  <a:pt x="29310" y="155067"/>
                </a:lnTo>
                <a:lnTo>
                  <a:pt x="29894" y="155181"/>
                </a:lnTo>
                <a:lnTo>
                  <a:pt x="62812" y="155067"/>
                </a:lnTo>
                <a:close/>
              </a:path>
              <a:path extrusionOk="0" h="286385" w="205739">
                <a:moveTo>
                  <a:pt x="75368" y="79463"/>
                </a:moveTo>
                <a:lnTo>
                  <a:pt x="39393" y="79463"/>
                </a:lnTo>
                <a:lnTo>
                  <a:pt x="48855" y="82092"/>
                </a:lnTo>
                <a:lnTo>
                  <a:pt x="47471" y="88252"/>
                </a:lnTo>
                <a:lnTo>
                  <a:pt x="28878" y="121920"/>
                </a:lnTo>
                <a:lnTo>
                  <a:pt x="30795" y="124879"/>
                </a:lnTo>
                <a:lnTo>
                  <a:pt x="32396" y="126009"/>
                </a:lnTo>
                <a:lnTo>
                  <a:pt x="43597" y="136994"/>
                </a:lnTo>
                <a:lnTo>
                  <a:pt x="36650" y="143929"/>
                </a:lnTo>
                <a:lnTo>
                  <a:pt x="176230" y="143929"/>
                </a:lnTo>
                <a:lnTo>
                  <a:pt x="176426" y="142125"/>
                </a:lnTo>
                <a:lnTo>
                  <a:pt x="177671" y="140754"/>
                </a:lnTo>
                <a:lnTo>
                  <a:pt x="179195" y="140042"/>
                </a:lnTo>
                <a:lnTo>
                  <a:pt x="179195" y="138417"/>
                </a:lnTo>
                <a:lnTo>
                  <a:pt x="168349" y="138417"/>
                </a:lnTo>
                <a:lnTo>
                  <a:pt x="168362" y="128600"/>
                </a:lnTo>
                <a:lnTo>
                  <a:pt x="174686" y="128562"/>
                </a:lnTo>
                <a:lnTo>
                  <a:pt x="185078" y="125698"/>
                </a:lnTo>
                <a:lnTo>
                  <a:pt x="193259" y="118538"/>
                </a:lnTo>
                <a:lnTo>
                  <a:pt x="199256" y="108973"/>
                </a:lnTo>
                <a:lnTo>
                  <a:pt x="203096" y="98894"/>
                </a:lnTo>
                <a:lnTo>
                  <a:pt x="204599" y="93611"/>
                </a:lnTo>
                <a:lnTo>
                  <a:pt x="154138" y="93611"/>
                </a:lnTo>
                <a:lnTo>
                  <a:pt x="148309" y="92075"/>
                </a:lnTo>
                <a:lnTo>
                  <a:pt x="148790" y="86017"/>
                </a:lnTo>
                <a:lnTo>
                  <a:pt x="75360" y="86017"/>
                </a:lnTo>
                <a:lnTo>
                  <a:pt x="75368" y="79463"/>
                </a:lnTo>
                <a:close/>
              </a:path>
              <a:path extrusionOk="0" h="286385" w="205739">
                <a:moveTo>
                  <a:pt x="184097" y="139319"/>
                </a:moveTo>
                <a:lnTo>
                  <a:pt x="180795" y="139319"/>
                </a:lnTo>
                <a:lnTo>
                  <a:pt x="182700" y="139344"/>
                </a:lnTo>
                <a:lnTo>
                  <a:pt x="184097" y="140131"/>
                </a:lnTo>
                <a:lnTo>
                  <a:pt x="184097" y="139319"/>
                </a:lnTo>
                <a:close/>
              </a:path>
              <a:path extrusionOk="0" h="286385" w="205739">
                <a:moveTo>
                  <a:pt x="184097" y="136766"/>
                </a:moveTo>
                <a:lnTo>
                  <a:pt x="181138" y="137782"/>
                </a:lnTo>
                <a:lnTo>
                  <a:pt x="179195" y="138134"/>
                </a:lnTo>
                <a:lnTo>
                  <a:pt x="179195" y="140042"/>
                </a:lnTo>
                <a:lnTo>
                  <a:pt x="180795" y="139319"/>
                </a:lnTo>
                <a:lnTo>
                  <a:pt x="184097" y="139319"/>
                </a:lnTo>
                <a:lnTo>
                  <a:pt x="184097" y="136766"/>
                </a:lnTo>
                <a:close/>
              </a:path>
              <a:path extrusionOk="0" h="286385" w="205739">
                <a:moveTo>
                  <a:pt x="179195" y="138134"/>
                </a:moveTo>
                <a:lnTo>
                  <a:pt x="177988" y="138353"/>
                </a:lnTo>
                <a:lnTo>
                  <a:pt x="168349" y="138417"/>
                </a:lnTo>
                <a:lnTo>
                  <a:pt x="179195" y="138417"/>
                </a:lnTo>
                <a:lnTo>
                  <a:pt x="179195" y="138134"/>
                </a:lnTo>
                <a:close/>
              </a:path>
              <a:path extrusionOk="0" h="286385" w="205739">
                <a:moveTo>
                  <a:pt x="181036" y="69862"/>
                </a:moveTo>
                <a:lnTo>
                  <a:pt x="178408" y="71399"/>
                </a:lnTo>
                <a:lnTo>
                  <a:pt x="175728" y="72745"/>
                </a:lnTo>
                <a:lnTo>
                  <a:pt x="172921" y="73901"/>
                </a:lnTo>
                <a:lnTo>
                  <a:pt x="173251" y="75298"/>
                </a:lnTo>
                <a:lnTo>
                  <a:pt x="172908" y="76835"/>
                </a:lnTo>
                <a:lnTo>
                  <a:pt x="154138" y="93611"/>
                </a:lnTo>
                <a:lnTo>
                  <a:pt x="204599" y="93611"/>
                </a:lnTo>
                <a:lnTo>
                  <a:pt x="205000" y="92202"/>
                </a:lnTo>
                <a:lnTo>
                  <a:pt x="205444" y="84061"/>
                </a:lnTo>
                <a:lnTo>
                  <a:pt x="179538" y="84061"/>
                </a:lnTo>
                <a:lnTo>
                  <a:pt x="172578" y="77139"/>
                </a:lnTo>
                <a:lnTo>
                  <a:pt x="178446" y="71793"/>
                </a:lnTo>
                <a:lnTo>
                  <a:pt x="179716" y="70777"/>
                </a:lnTo>
                <a:lnTo>
                  <a:pt x="181036" y="69862"/>
                </a:lnTo>
                <a:close/>
              </a:path>
              <a:path extrusionOk="0" h="286385" w="205739">
                <a:moveTo>
                  <a:pt x="149460" y="76200"/>
                </a:moveTo>
                <a:lnTo>
                  <a:pt x="88022" y="76200"/>
                </a:lnTo>
                <a:lnTo>
                  <a:pt x="88022" y="86017"/>
                </a:lnTo>
                <a:lnTo>
                  <a:pt x="148790" y="86017"/>
                </a:lnTo>
                <a:lnTo>
                  <a:pt x="149226" y="80191"/>
                </a:lnTo>
                <a:lnTo>
                  <a:pt x="149460" y="76200"/>
                </a:lnTo>
                <a:close/>
              </a:path>
              <a:path extrusionOk="0" h="286385" w="205739">
                <a:moveTo>
                  <a:pt x="195743" y="72161"/>
                </a:moveTo>
                <a:lnTo>
                  <a:pt x="188910" y="75539"/>
                </a:lnTo>
                <a:lnTo>
                  <a:pt x="179538" y="84061"/>
                </a:lnTo>
                <a:lnTo>
                  <a:pt x="205444" y="84061"/>
                </a:lnTo>
                <a:lnTo>
                  <a:pt x="205459" y="83781"/>
                </a:lnTo>
                <a:lnTo>
                  <a:pt x="195743" y="72161"/>
                </a:lnTo>
                <a:close/>
              </a:path>
              <a:path extrusionOk="0" h="286385" w="205739">
                <a:moveTo>
                  <a:pt x="149815" y="68478"/>
                </a:moveTo>
                <a:lnTo>
                  <a:pt x="26249" y="68478"/>
                </a:lnTo>
                <a:lnTo>
                  <a:pt x="26236" y="78295"/>
                </a:lnTo>
                <a:lnTo>
                  <a:pt x="75370" y="78295"/>
                </a:lnTo>
                <a:lnTo>
                  <a:pt x="75372" y="76200"/>
                </a:lnTo>
                <a:lnTo>
                  <a:pt x="149460" y="76200"/>
                </a:lnTo>
                <a:lnTo>
                  <a:pt x="149595" y="73901"/>
                </a:lnTo>
                <a:lnTo>
                  <a:pt x="149710" y="71399"/>
                </a:lnTo>
                <a:lnTo>
                  <a:pt x="149815" y="68478"/>
                </a:lnTo>
                <a:close/>
              </a:path>
              <a:path extrusionOk="0" h="286385" w="205739">
                <a:moveTo>
                  <a:pt x="67181" y="23952"/>
                </a:moveTo>
                <a:lnTo>
                  <a:pt x="66178" y="25539"/>
                </a:lnTo>
                <a:lnTo>
                  <a:pt x="64349" y="26543"/>
                </a:lnTo>
                <a:lnTo>
                  <a:pt x="131787" y="26543"/>
                </a:lnTo>
                <a:lnTo>
                  <a:pt x="130841" y="25311"/>
                </a:lnTo>
                <a:lnTo>
                  <a:pt x="123404" y="25311"/>
                </a:lnTo>
                <a:lnTo>
                  <a:pt x="120521" y="25146"/>
                </a:lnTo>
                <a:lnTo>
                  <a:pt x="113667" y="24490"/>
                </a:lnTo>
                <a:lnTo>
                  <a:pt x="73395" y="24490"/>
                </a:lnTo>
                <a:lnTo>
                  <a:pt x="67181" y="23952"/>
                </a:lnTo>
                <a:close/>
              </a:path>
              <a:path extrusionOk="0" h="286385" w="205739">
                <a:moveTo>
                  <a:pt x="125207" y="21158"/>
                </a:moveTo>
                <a:lnTo>
                  <a:pt x="124953" y="23355"/>
                </a:lnTo>
                <a:lnTo>
                  <a:pt x="123404" y="25311"/>
                </a:lnTo>
                <a:lnTo>
                  <a:pt x="130841" y="25311"/>
                </a:lnTo>
                <a:lnTo>
                  <a:pt x="128928" y="22821"/>
                </a:lnTo>
                <a:lnTo>
                  <a:pt x="128065" y="21615"/>
                </a:lnTo>
                <a:lnTo>
                  <a:pt x="127897" y="21336"/>
                </a:lnTo>
                <a:lnTo>
                  <a:pt x="126973" y="21336"/>
                </a:lnTo>
                <a:lnTo>
                  <a:pt x="126084" y="21285"/>
                </a:lnTo>
                <a:lnTo>
                  <a:pt x="125207" y="21158"/>
                </a:lnTo>
                <a:close/>
              </a:path>
              <a:path extrusionOk="0" h="286385" w="205739">
                <a:moveTo>
                  <a:pt x="91794" y="19862"/>
                </a:moveTo>
                <a:lnTo>
                  <a:pt x="85808" y="22232"/>
                </a:lnTo>
                <a:lnTo>
                  <a:pt x="79640" y="23845"/>
                </a:lnTo>
                <a:lnTo>
                  <a:pt x="73395" y="24490"/>
                </a:lnTo>
                <a:lnTo>
                  <a:pt x="113667" y="24490"/>
                </a:lnTo>
                <a:lnTo>
                  <a:pt x="113275" y="24452"/>
                </a:lnTo>
                <a:lnTo>
                  <a:pt x="106062" y="23304"/>
                </a:lnTo>
                <a:lnTo>
                  <a:pt x="98897" y="21756"/>
                </a:lnTo>
                <a:lnTo>
                  <a:pt x="91794" y="19862"/>
                </a:lnTo>
                <a:close/>
              </a:path>
              <a:path extrusionOk="0" h="286385" w="205739">
                <a:moveTo>
                  <a:pt x="127874" y="21297"/>
                </a:moveTo>
                <a:lnTo>
                  <a:pt x="126973" y="21336"/>
                </a:lnTo>
                <a:lnTo>
                  <a:pt x="127897" y="21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684729" y="3034005"/>
            <a:ext cx="108610" cy="100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390142" y="2411501"/>
            <a:ext cx="868140" cy="72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905461" y="2439248"/>
            <a:ext cx="66161" cy="7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/>
          <p:nvPr/>
        </p:nvSpPr>
        <p:spPr>
          <a:xfrm>
            <a:off x="992568" y="2411501"/>
            <a:ext cx="5786755" cy="381635"/>
          </a:xfrm>
          <a:custGeom>
            <a:rect b="b" l="l" r="r" t="t"/>
            <a:pathLst>
              <a:path extrusionOk="0" h="381635" w="5786755">
                <a:moveTo>
                  <a:pt x="20485" y="43624"/>
                </a:moveTo>
                <a:lnTo>
                  <a:pt x="11836" y="0"/>
                </a:lnTo>
                <a:lnTo>
                  <a:pt x="0" y="2286"/>
                </a:lnTo>
                <a:lnTo>
                  <a:pt x="1511" y="9906"/>
                </a:lnTo>
                <a:lnTo>
                  <a:pt x="8648" y="45910"/>
                </a:lnTo>
                <a:lnTo>
                  <a:pt x="20485" y="43624"/>
                </a:lnTo>
                <a:close/>
              </a:path>
              <a:path extrusionOk="0" h="381635" w="5786755">
                <a:moveTo>
                  <a:pt x="5642457" y="231114"/>
                </a:moveTo>
                <a:lnTo>
                  <a:pt x="5640768" y="223240"/>
                </a:lnTo>
                <a:lnTo>
                  <a:pt x="5634342" y="219481"/>
                </a:lnTo>
                <a:lnTo>
                  <a:pt x="5626963" y="220573"/>
                </a:lnTo>
                <a:lnTo>
                  <a:pt x="5622391" y="227241"/>
                </a:lnTo>
                <a:lnTo>
                  <a:pt x="5612841" y="275374"/>
                </a:lnTo>
                <a:lnTo>
                  <a:pt x="5614543" y="283248"/>
                </a:lnTo>
                <a:lnTo>
                  <a:pt x="5620969" y="287007"/>
                </a:lnTo>
                <a:lnTo>
                  <a:pt x="5628348" y="285915"/>
                </a:lnTo>
                <a:lnTo>
                  <a:pt x="5632920" y="279247"/>
                </a:lnTo>
                <a:lnTo>
                  <a:pt x="5642457" y="231114"/>
                </a:lnTo>
                <a:close/>
              </a:path>
              <a:path extrusionOk="0" h="381635" w="5786755">
                <a:moveTo>
                  <a:pt x="5733199" y="270611"/>
                </a:moveTo>
                <a:lnTo>
                  <a:pt x="5729541" y="264121"/>
                </a:lnTo>
                <a:lnTo>
                  <a:pt x="5722632" y="261353"/>
                </a:lnTo>
                <a:lnTo>
                  <a:pt x="5715343" y="264807"/>
                </a:lnTo>
                <a:lnTo>
                  <a:pt x="5683021" y="301726"/>
                </a:lnTo>
                <a:lnTo>
                  <a:pt x="5680545" y="309410"/>
                </a:lnTo>
                <a:lnTo>
                  <a:pt x="5684202" y="315887"/>
                </a:lnTo>
                <a:lnTo>
                  <a:pt x="5691124" y="318655"/>
                </a:lnTo>
                <a:lnTo>
                  <a:pt x="5698401" y="315188"/>
                </a:lnTo>
                <a:lnTo>
                  <a:pt x="5730722" y="278282"/>
                </a:lnTo>
                <a:lnTo>
                  <a:pt x="5733199" y="270611"/>
                </a:lnTo>
                <a:close/>
              </a:path>
              <a:path extrusionOk="0" h="381635" w="5786755">
                <a:moveTo>
                  <a:pt x="5786336" y="352602"/>
                </a:moveTo>
                <a:lnTo>
                  <a:pt x="5781764" y="346735"/>
                </a:lnTo>
                <a:lnTo>
                  <a:pt x="5773750" y="346087"/>
                </a:lnTo>
                <a:lnTo>
                  <a:pt x="5727306" y="361886"/>
                </a:lnTo>
                <a:lnTo>
                  <a:pt x="5721286" y="367309"/>
                </a:lnTo>
                <a:lnTo>
                  <a:pt x="5721185" y="374764"/>
                </a:lnTo>
                <a:lnTo>
                  <a:pt x="5725757" y="380631"/>
                </a:lnTo>
                <a:lnTo>
                  <a:pt x="5733783" y="381279"/>
                </a:lnTo>
                <a:lnTo>
                  <a:pt x="5780240" y="365480"/>
                </a:lnTo>
                <a:lnTo>
                  <a:pt x="5786234" y="360057"/>
                </a:lnTo>
                <a:lnTo>
                  <a:pt x="5786336" y="352602"/>
                </a:lnTo>
                <a:close/>
              </a:path>
            </a:pathLst>
          </a:custGeom>
          <a:solidFill>
            <a:srgbClr val="FFD0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0" name="Google Shape;110;p2"/>
          <p:cNvSpPr txBox="1"/>
          <p:nvPr>
            <p:ph type="title"/>
          </p:nvPr>
        </p:nvSpPr>
        <p:spPr>
          <a:xfrm>
            <a:off x="388937" y="436372"/>
            <a:ext cx="7000875" cy="1745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2"/>
          <p:cNvSpPr txBox="1"/>
          <p:nvPr>
            <p:ph idx="1" type="body"/>
          </p:nvPr>
        </p:nvSpPr>
        <p:spPr>
          <a:xfrm>
            <a:off x="388937" y="2509139"/>
            <a:ext cx="7000875" cy="7200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"/>
          <p:cNvSpPr txBox="1"/>
          <p:nvPr>
            <p:ph idx="11" type="ftr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3" name="Google Shape;113;p2"/>
          <p:cNvSpPr txBox="1"/>
          <p:nvPr>
            <p:ph idx="10" type="dt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4" name="Google Shape;114;p2"/>
          <p:cNvSpPr txBox="1"/>
          <p:nvPr>
            <p:ph idx="12" type="sldNum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1"/>
    <p:sldLayoutId id="2147483650" r:id="rId32"/>
    <p:sldLayoutId id="2147483651" r:id="rId33"/>
    <p:sldLayoutId id="2147483652" r:id="rId34"/>
    <p:sldLayoutId id="2147483653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69.png"/><Relationship Id="rId42" Type="http://schemas.openxmlformats.org/officeDocument/2006/relationships/image" Target="../media/image61.png"/><Relationship Id="rId41" Type="http://schemas.openxmlformats.org/officeDocument/2006/relationships/image" Target="../media/image72.png"/><Relationship Id="rId44" Type="http://schemas.openxmlformats.org/officeDocument/2006/relationships/image" Target="../media/image77.png"/><Relationship Id="rId43" Type="http://schemas.openxmlformats.org/officeDocument/2006/relationships/image" Target="../media/image63.png"/><Relationship Id="rId46" Type="http://schemas.openxmlformats.org/officeDocument/2006/relationships/image" Target="../media/image74.png"/><Relationship Id="rId45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Relationship Id="rId4" Type="http://schemas.openxmlformats.org/officeDocument/2006/relationships/image" Target="../media/image39.png"/><Relationship Id="rId9" Type="http://schemas.openxmlformats.org/officeDocument/2006/relationships/image" Target="../media/image27.png"/><Relationship Id="rId48" Type="http://schemas.openxmlformats.org/officeDocument/2006/relationships/image" Target="../media/image78.png"/><Relationship Id="rId47" Type="http://schemas.openxmlformats.org/officeDocument/2006/relationships/image" Target="../media/image75.png"/><Relationship Id="rId49" Type="http://schemas.openxmlformats.org/officeDocument/2006/relationships/image" Target="../media/image80.png"/><Relationship Id="rId5" Type="http://schemas.openxmlformats.org/officeDocument/2006/relationships/image" Target="../media/image24.png"/><Relationship Id="rId6" Type="http://schemas.openxmlformats.org/officeDocument/2006/relationships/image" Target="../media/image32.png"/><Relationship Id="rId7" Type="http://schemas.openxmlformats.org/officeDocument/2006/relationships/image" Target="../media/image40.png"/><Relationship Id="rId8" Type="http://schemas.openxmlformats.org/officeDocument/2006/relationships/image" Target="../media/image37.png"/><Relationship Id="rId31" Type="http://schemas.openxmlformats.org/officeDocument/2006/relationships/image" Target="../media/image64.png"/><Relationship Id="rId30" Type="http://schemas.openxmlformats.org/officeDocument/2006/relationships/image" Target="../media/image48.png"/><Relationship Id="rId33" Type="http://schemas.openxmlformats.org/officeDocument/2006/relationships/image" Target="../media/image62.png"/><Relationship Id="rId32" Type="http://schemas.openxmlformats.org/officeDocument/2006/relationships/image" Target="../media/image58.png"/><Relationship Id="rId35" Type="http://schemas.openxmlformats.org/officeDocument/2006/relationships/image" Target="../media/image54.png"/><Relationship Id="rId34" Type="http://schemas.openxmlformats.org/officeDocument/2006/relationships/image" Target="../media/image66.png"/><Relationship Id="rId37" Type="http://schemas.openxmlformats.org/officeDocument/2006/relationships/image" Target="../media/image57.png"/><Relationship Id="rId36" Type="http://schemas.openxmlformats.org/officeDocument/2006/relationships/image" Target="../media/image70.png"/><Relationship Id="rId39" Type="http://schemas.openxmlformats.org/officeDocument/2006/relationships/image" Target="../media/image67.png"/><Relationship Id="rId38" Type="http://schemas.openxmlformats.org/officeDocument/2006/relationships/image" Target="../media/image60.png"/><Relationship Id="rId20" Type="http://schemas.openxmlformats.org/officeDocument/2006/relationships/image" Target="../media/image52.png"/><Relationship Id="rId22" Type="http://schemas.openxmlformats.org/officeDocument/2006/relationships/image" Target="../media/image56.png"/><Relationship Id="rId21" Type="http://schemas.openxmlformats.org/officeDocument/2006/relationships/image" Target="../media/image53.png"/><Relationship Id="rId24" Type="http://schemas.openxmlformats.org/officeDocument/2006/relationships/image" Target="../media/image59.png"/><Relationship Id="rId23" Type="http://schemas.openxmlformats.org/officeDocument/2006/relationships/image" Target="../media/image50.png"/><Relationship Id="rId26" Type="http://schemas.openxmlformats.org/officeDocument/2006/relationships/image" Target="../media/image47.png"/><Relationship Id="rId25" Type="http://schemas.openxmlformats.org/officeDocument/2006/relationships/image" Target="../media/image46.png"/><Relationship Id="rId28" Type="http://schemas.openxmlformats.org/officeDocument/2006/relationships/image" Target="../media/image65.png"/><Relationship Id="rId27" Type="http://schemas.openxmlformats.org/officeDocument/2006/relationships/hyperlink" Target="mailto:example@mail.co.jp" TargetMode="External"/><Relationship Id="rId29" Type="http://schemas.openxmlformats.org/officeDocument/2006/relationships/image" Target="../media/image49.png"/><Relationship Id="rId51" Type="http://schemas.openxmlformats.org/officeDocument/2006/relationships/image" Target="../media/image68.png"/><Relationship Id="rId50" Type="http://schemas.openxmlformats.org/officeDocument/2006/relationships/image" Target="../media/image76.png"/><Relationship Id="rId53" Type="http://schemas.openxmlformats.org/officeDocument/2006/relationships/image" Target="../media/image73.png"/><Relationship Id="rId52" Type="http://schemas.openxmlformats.org/officeDocument/2006/relationships/image" Target="../media/image79.png"/><Relationship Id="rId11" Type="http://schemas.openxmlformats.org/officeDocument/2006/relationships/image" Target="../media/image28.png"/><Relationship Id="rId55" Type="http://schemas.openxmlformats.org/officeDocument/2006/relationships/image" Target="../media/image82.png"/><Relationship Id="rId10" Type="http://schemas.openxmlformats.org/officeDocument/2006/relationships/image" Target="../media/image38.png"/><Relationship Id="rId54" Type="http://schemas.openxmlformats.org/officeDocument/2006/relationships/image" Target="../media/image81.png"/><Relationship Id="rId13" Type="http://schemas.openxmlformats.org/officeDocument/2006/relationships/image" Target="../media/image45.png"/><Relationship Id="rId12" Type="http://schemas.openxmlformats.org/officeDocument/2006/relationships/image" Target="../media/image33.png"/><Relationship Id="rId15" Type="http://schemas.openxmlformats.org/officeDocument/2006/relationships/image" Target="../media/image44.png"/><Relationship Id="rId14" Type="http://schemas.openxmlformats.org/officeDocument/2006/relationships/image" Target="../media/image43.png"/><Relationship Id="rId17" Type="http://schemas.openxmlformats.org/officeDocument/2006/relationships/image" Target="../media/image41.png"/><Relationship Id="rId16" Type="http://schemas.openxmlformats.org/officeDocument/2006/relationships/image" Target="../media/image42.png"/><Relationship Id="rId19" Type="http://schemas.openxmlformats.org/officeDocument/2006/relationships/image" Target="../media/image55.png"/><Relationship Id="rId18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/>
        </p:nvSpPr>
        <p:spPr>
          <a:xfrm>
            <a:off x="4090175" y="8843725"/>
            <a:ext cx="15072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3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メールに記載のID、仮パスワー ドでログインいただき、パスワードをご変更ください。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1"/>
          <p:cNvGrpSpPr/>
          <p:nvPr/>
        </p:nvGrpSpPr>
        <p:grpSpPr>
          <a:xfrm>
            <a:off x="1092593" y="3405545"/>
            <a:ext cx="6105258" cy="4323166"/>
            <a:chOff x="1092593" y="3405545"/>
            <a:chExt cx="6105258" cy="4323166"/>
          </a:xfrm>
        </p:grpSpPr>
        <p:pic>
          <p:nvPicPr>
            <p:cNvPr id="149" name="Google Shape;149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55108" y="6061460"/>
              <a:ext cx="2142743" cy="166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91482" y="6099200"/>
              <a:ext cx="1923387" cy="1448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92593" y="3406559"/>
              <a:ext cx="66763" cy="97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86445" y="3405545"/>
              <a:ext cx="84531" cy="997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1"/>
            <p:cNvSpPr/>
            <p:nvPr/>
          </p:nvSpPr>
          <p:spPr>
            <a:xfrm>
              <a:off x="1308484" y="3406429"/>
              <a:ext cx="16510" cy="98425"/>
            </a:xfrm>
            <a:custGeom>
              <a:rect b="b" l="l" r="r" t="t"/>
              <a:pathLst>
                <a:path extrusionOk="0" h="98425" w="16509">
                  <a:moveTo>
                    <a:pt x="12700" y="0"/>
                  </a:moveTo>
                  <a:lnTo>
                    <a:pt x="3556" y="0"/>
                  </a:lnTo>
                  <a:lnTo>
                    <a:pt x="0" y="2540"/>
                  </a:lnTo>
                  <a:lnTo>
                    <a:pt x="0" y="7239"/>
                  </a:lnTo>
                  <a:lnTo>
                    <a:pt x="0" y="95453"/>
                  </a:lnTo>
                  <a:lnTo>
                    <a:pt x="3556" y="97993"/>
                  </a:lnTo>
                  <a:lnTo>
                    <a:pt x="12700" y="97993"/>
                  </a:lnTo>
                  <a:lnTo>
                    <a:pt x="15989" y="95453"/>
                  </a:lnTo>
                  <a:lnTo>
                    <a:pt x="15989" y="2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54" name="Google Shape;154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69951" y="3406426"/>
              <a:ext cx="71081" cy="97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475877" y="3407575"/>
              <a:ext cx="73240" cy="9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33529" y="3586787"/>
              <a:ext cx="147180" cy="224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312872" y="3588257"/>
              <a:ext cx="91693" cy="221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970682" y="5062253"/>
              <a:ext cx="66763" cy="97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5064552" y="5061239"/>
              <a:ext cx="84531" cy="997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1"/>
            <p:cNvSpPr/>
            <p:nvPr/>
          </p:nvSpPr>
          <p:spPr>
            <a:xfrm>
              <a:off x="5186586" y="5062124"/>
              <a:ext cx="16510" cy="98425"/>
            </a:xfrm>
            <a:custGeom>
              <a:rect b="b" l="l" r="r" t="t"/>
              <a:pathLst>
                <a:path extrusionOk="0" h="98425" w="16510">
                  <a:moveTo>
                    <a:pt x="12687" y="0"/>
                  </a:moveTo>
                  <a:lnTo>
                    <a:pt x="3543" y="0"/>
                  </a:lnTo>
                  <a:lnTo>
                    <a:pt x="0" y="2539"/>
                  </a:lnTo>
                  <a:lnTo>
                    <a:pt x="0" y="7238"/>
                  </a:lnTo>
                  <a:lnTo>
                    <a:pt x="0" y="95453"/>
                  </a:lnTo>
                  <a:lnTo>
                    <a:pt x="3543" y="97993"/>
                  </a:lnTo>
                  <a:lnTo>
                    <a:pt x="12687" y="97993"/>
                  </a:lnTo>
                  <a:lnTo>
                    <a:pt x="15989" y="95453"/>
                  </a:lnTo>
                  <a:lnTo>
                    <a:pt x="15989" y="2539"/>
                  </a:lnTo>
                  <a:lnTo>
                    <a:pt x="12687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61" name="Google Shape;161;p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248046" y="5062120"/>
              <a:ext cx="71081" cy="97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353978" y="5063269"/>
              <a:ext cx="73240" cy="9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011611" y="5242474"/>
              <a:ext cx="147192" cy="224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183952" y="5242478"/>
              <a:ext cx="144564" cy="2248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Google Shape;165;p1"/>
          <p:cNvSpPr txBox="1"/>
          <p:nvPr/>
        </p:nvSpPr>
        <p:spPr>
          <a:xfrm>
            <a:off x="2799233" y="775903"/>
            <a:ext cx="2184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○○社労士事務所より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1016391" y="3405558"/>
            <a:ext cx="2311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33730" marR="8255" rtl="0" algn="l">
              <a:lnSpc>
                <a:spcPct val="118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C4D4F"/>
                </a:solidFill>
                <a:latin typeface="HiraMaruPro-W4"/>
                <a:ea typeface="HiraMaruPro-W4"/>
                <a:cs typeface="HiraMaruPro-W4"/>
                <a:sym typeface="HiraMaruPro-W4"/>
              </a:rPr>
              <a:t>労務管理に欠かせない 情報を定期配信！ </a:t>
            </a:r>
            <a:endParaRPr sz="1000">
              <a:latin typeface="HiraMaruPro-W4"/>
              <a:ea typeface="HiraMaruPro-W4"/>
              <a:cs typeface="HiraMaruPro-W4"/>
              <a:sym typeface="HiraMaruPro-W4"/>
            </a:endParaRPr>
          </a:p>
        </p:txBody>
      </p:sp>
      <p:sp>
        <p:nvSpPr>
          <p:cNvPr id="167" name="Google Shape;167;p1"/>
          <p:cNvSpPr txBox="1"/>
          <p:nvPr/>
        </p:nvSpPr>
        <p:spPr>
          <a:xfrm>
            <a:off x="1016391" y="5723718"/>
            <a:ext cx="1676400" cy="12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4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記事を読んで気になったこと や疑問があれば、記事からワ ンストップで相談できます。 どんなささいなことでも構い ませんので、お気軽にご相談 ください。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 txBox="1"/>
          <p:nvPr/>
        </p:nvSpPr>
        <p:spPr>
          <a:xfrm>
            <a:off x="4834036" y="5723750"/>
            <a:ext cx="19380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4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届いた記事はウェブ上に蓄積され ます。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1"/>
          <p:cNvGrpSpPr/>
          <p:nvPr/>
        </p:nvGrpSpPr>
        <p:grpSpPr>
          <a:xfrm>
            <a:off x="1092593" y="5061239"/>
            <a:ext cx="4231477" cy="2777614"/>
            <a:chOff x="1092593" y="5061239"/>
            <a:chExt cx="4231477" cy="2777614"/>
          </a:xfrm>
        </p:grpSpPr>
        <p:pic>
          <p:nvPicPr>
            <p:cNvPr id="170" name="Google Shape;170;p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2576611" y="7628211"/>
              <a:ext cx="199847" cy="21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862238" y="7633395"/>
              <a:ext cx="909527" cy="199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3844152" y="7659717"/>
              <a:ext cx="164871" cy="1594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4055739" y="7636625"/>
              <a:ext cx="145224" cy="195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4271636" y="7659717"/>
              <a:ext cx="164871" cy="1594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4480839" y="7657133"/>
              <a:ext cx="195745" cy="165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1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4716384" y="7632097"/>
              <a:ext cx="196176" cy="201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1"/>
            <p:cNvSpPr/>
            <p:nvPr/>
          </p:nvSpPr>
          <p:spPr>
            <a:xfrm>
              <a:off x="4991831" y="7646325"/>
              <a:ext cx="33020" cy="172085"/>
            </a:xfrm>
            <a:custGeom>
              <a:rect b="b" l="l" r="r" t="t"/>
              <a:pathLst>
                <a:path extrusionOk="0" h="172084" w="33020">
                  <a:moveTo>
                    <a:pt x="25260" y="0"/>
                  </a:moveTo>
                  <a:lnTo>
                    <a:pt x="7772" y="0"/>
                  </a:lnTo>
                  <a:lnTo>
                    <a:pt x="1079" y="5397"/>
                  </a:lnTo>
                  <a:lnTo>
                    <a:pt x="1079" y="17043"/>
                  </a:lnTo>
                  <a:lnTo>
                    <a:pt x="2833" y="40731"/>
                  </a:lnTo>
                  <a:lnTo>
                    <a:pt x="4264" y="64863"/>
                  </a:lnTo>
                  <a:lnTo>
                    <a:pt x="5451" y="89965"/>
                  </a:lnTo>
                  <a:lnTo>
                    <a:pt x="6692" y="122174"/>
                  </a:lnTo>
                  <a:lnTo>
                    <a:pt x="10363" y="125628"/>
                  </a:lnTo>
                  <a:lnTo>
                    <a:pt x="22021" y="125628"/>
                  </a:lnTo>
                  <a:lnTo>
                    <a:pt x="26123" y="122174"/>
                  </a:lnTo>
                  <a:lnTo>
                    <a:pt x="27365" y="89965"/>
                  </a:lnTo>
                  <a:lnTo>
                    <a:pt x="28552" y="64863"/>
                  </a:lnTo>
                  <a:lnTo>
                    <a:pt x="29983" y="40731"/>
                  </a:lnTo>
                  <a:lnTo>
                    <a:pt x="31737" y="17043"/>
                  </a:lnTo>
                  <a:lnTo>
                    <a:pt x="31737" y="5600"/>
                  </a:lnTo>
                  <a:lnTo>
                    <a:pt x="25260" y="0"/>
                  </a:lnTo>
                  <a:close/>
                </a:path>
                <a:path extrusionOk="0" h="172084" w="33020">
                  <a:moveTo>
                    <a:pt x="25476" y="139242"/>
                  </a:moveTo>
                  <a:lnTo>
                    <a:pt x="7137" y="139242"/>
                  </a:lnTo>
                  <a:lnTo>
                    <a:pt x="0" y="146570"/>
                  </a:lnTo>
                  <a:lnTo>
                    <a:pt x="0" y="164922"/>
                  </a:lnTo>
                  <a:lnTo>
                    <a:pt x="7137" y="171831"/>
                  </a:lnTo>
                  <a:lnTo>
                    <a:pt x="25476" y="171831"/>
                  </a:lnTo>
                  <a:lnTo>
                    <a:pt x="32600" y="164922"/>
                  </a:lnTo>
                  <a:lnTo>
                    <a:pt x="32600" y="146570"/>
                  </a:lnTo>
                  <a:lnTo>
                    <a:pt x="25476" y="139242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4991831" y="7646325"/>
              <a:ext cx="33020" cy="172085"/>
            </a:xfrm>
            <a:custGeom>
              <a:rect b="b" l="l" r="r" t="t"/>
              <a:pathLst>
                <a:path extrusionOk="0" h="172084" w="33020">
                  <a:moveTo>
                    <a:pt x="1079" y="14668"/>
                  </a:moveTo>
                  <a:lnTo>
                    <a:pt x="1079" y="5397"/>
                  </a:lnTo>
                  <a:lnTo>
                    <a:pt x="7772" y="0"/>
                  </a:lnTo>
                  <a:lnTo>
                    <a:pt x="16636" y="0"/>
                  </a:lnTo>
                  <a:lnTo>
                    <a:pt x="25260" y="0"/>
                  </a:lnTo>
                  <a:lnTo>
                    <a:pt x="31737" y="5600"/>
                  </a:lnTo>
                  <a:lnTo>
                    <a:pt x="31737" y="14668"/>
                  </a:lnTo>
                  <a:lnTo>
                    <a:pt x="31737" y="17043"/>
                  </a:lnTo>
                  <a:lnTo>
                    <a:pt x="28552" y="64863"/>
                  </a:lnTo>
                  <a:lnTo>
                    <a:pt x="26339" y="116560"/>
                  </a:lnTo>
                  <a:lnTo>
                    <a:pt x="26123" y="122174"/>
                  </a:lnTo>
                  <a:lnTo>
                    <a:pt x="22021" y="125628"/>
                  </a:lnTo>
                  <a:lnTo>
                    <a:pt x="16192" y="125628"/>
                  </a:lnTo>
                  <a:lnTo>
                    <a:pt x="10363" y="125628"/>
                  </a:lnTo>
                  <a:lnTo>
                    <a:pt x="6692" y="122174"/>
                  </a:lnTo>
                  <a:lnTo>
                    <a:pt x="4264" y="64863"/>
                  </a:lnTo>
                  <a:lnTo>
                    <a:pt x="1079" y="17043"/>
                  </a:lnTo>
                  <a:lnTo>
                    <a:pt x="1079" y="14668"/>
                  </a:lnTo>
                  <a:close/>
                </a:path>
                <a:path extrusionOk="0" h="172084" w="33020">
                  <a:moveTo>
                    <a:pt x="32600" y="155638"/>
                  </a:moveTo>
                  <a:lnTo>
                    <a:pt x="32600" y="164922"/>
                  </a:lnTo>
                  <a:lnTo>
                    <a:pt x="25476" y="171831"/>
                  </a:lnTo>
                  <a:lnTo>
                    <a:pt x="16192" y="171831"/>
                  </a:lnTo>
                  <a:lnTo>
                    <a:pt x="7137" y="171831"/>
                  </a:lnTo>
                  <a:lnTo>
                    <a:pt x="0" y="164922"/>
                  </a:lnTo>
                  <a:lnTo>
                    <a:pt x="0" y="155638"/>
                  </a:lnTo>
                  <a:lnTo>
                    <a:pt x="0" y="146570"/>
                  </a:lnTo>
                  <a:lnTo>
                    <a:pt x="7137" y="139242"/>
                  </a:lnTo>
                  <a:lnTo>
                    <a:pt x="16192" y="139242"/>
                  </a:lnTo>
                  <a:lnTo>
                    <a:pt x="25476" y="139242"/>
                  </a:lnTo>
                  <a:lnTo>
                    <a:pt x="32600" y="146570"/>
                  </a:lnTo>
                  <a:lnTo>
                    <a:pt x="32600" y="155638"/>
                  </a:lnTo>
                  <a:close/>
                </a:path>
              </a:pathLst>
            </a:custGeom>
            <a:noFill/>
            <a:ln cap="flat" cmpd="sng" w="9525">
              <a:solidFill>
                <a:srgbClr val="2B39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79" name="Google Shape;179;p1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5124211" y="7628215"/>
              <a:ext cx="199859" cy="210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92593" y="5062252"/>
              <a:ext cx="66763" cy="97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86445" y="5061239"/>
              <a:ext cx="84531" cy="997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1"/>
            <p:cNvSpPr/>
            <p:nvPr/>
          </p:nvSpPr>
          <p:spPr>
            <a:xfrm>
              <a:off x="1308484" y="5062124"/>
              <a:ext cx="16510" cy="98425"/>
            </a:xfrm>
            <a:custGeom>
              <a:rect b="b" l="l" r="r" t="t"/>
              <a:pathLst>
                <a:path extrusionOk="0" h="98425" w="16509">
                  <a:moveTo>
                    <a:pt x="12700" y="0"/>
                  </a:moveTo>
                  <a:lnTo>
                    <a:pt x="3556" y="0"/>
                  </a:lnTo>
                  <a:lnTo>
                    <a:pt x="0" y="2539"/>
                  </a:lnTo>
                  <a:lnTo>
                    <a:pt x="0" y="7238"/>
                  </a:lnTo>
                  <a:lnTo>
                    <a:pt x="0" y="95453"/>
                  </a:lnTo>
                  <a:lnTo>
                    <a:pt x="3556" y="97993"/>
                  </a:lnTo>
                  <a:lnTo>
                    <a:pt x="12700" y="97993"/>
                  </a:lnTo>
                  <a:lnTo>
                    <a:pt x="15989" y="95453"/>
                  </a:lnTo>
                  <a:lnTo>
                    <a:pt x="15989" y="253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83" name="Google Shape;183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69951" y="5062120"/>
              <a:ext cx="71081" cy="97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475877" y="5063268"/>
              <a:ext cx="73240" cy="9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147544" y="5242474"/>
              <a:ext cx="147180" cy="224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323085" y="5242477"/>
              <a:ext cx="140474" cy="2202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p1"/>
          <p:cNvSpPr txBox="1"/>
          <p:nvPr/>
        </p:nvSpPr>
        <p:spPr>
          <a:xfrm>
            <a:off x="748146" y="8843726"/>
            <a:ext cx="13462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3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ご登録するメールアドレスを 弊社にご連絡ください。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"/>
          <p:cNvSpPr txBox="1"/>
          <p:nvPr/>
        </p:nvSpPr>
        <p:spPr>
          <a:xfrm>
            <a:off x="2437450" y="8843726"/>
            <a:ext cx="12446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3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弊社より招待用のメールを お送りします。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"/>
          <p:cNvSpPr txBox="1"/>
          <p:nvPr/>
        </p:nvSpPr>
        <p:spPr>
          <a:xfrm>
            <a:off x="5744225" y="8843726"/>
            <a:ext cx="13462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3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上記が済みましたら、すぐに ご利用開始いただけます。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"/>
          <p:cNvSpPr txBox="1"/>
          <p:nvPr/>
        </p:nvSpPr>
        <p:spPr>
          <a:xfrm>
            <a:off x="728438" y="9460155"/>
            <a:ext cx="34695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73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※詳しい操作方法は、別途マニュアルをご用意しています。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"/>
          <p:cNvSpPr txBox="1"/>
          <p:nvPr/>
        </p:nvSpPr>
        <p:spPr>
          <a:xfrm>
            <a:off x="779238" y="10057667"/>
            <a:ext cx="20757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HRbase 社労士事務所  担当 </a:t>
            </a:r>
            <a:r>
              <a:rPr b="1" lang="en-US" sz="1300">
                <a:solidFill>
                  <a:srgbClr val="414042"/>
                </a:solidFill>
              </a:rPr>
              <a:t>◯◯</a:t>
            </a:r>
            <a:endParaRPr baseline="-25000"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"/>
          <p:cNvSpPr txBox="1"/>
          <p:nvPr/>
        </p:nvSpPr>
        <p:spPr>
          <a:xfrm>
            <a:off x="4741972" y="10030025"/>
            <a:ext cx="1648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06-1234-5678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"/>
          <p:cNvSpPr txBox="1"/>
          <p:nvPr/>
        </p:nvSpPr>
        <p:spPr>
          <a:xfrm>
            <a:off x="3168250" y="10080775"/>
            <a:ext cx="1346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u="sng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  <a:hlinkClick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example@mail.co.jp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1"/>
          <p:cNvGrpSpPr/>
          <p:nvPr/>
        </p:nvGrpSpPr>
        <p:grpSpPr>
          <a:xfrm>
            <a:off x="1370629" y="1222414"/>
            <a:ext cx="5049624" cy="9029475"/>
            <a:chOff x="1370629" y="1222414"/>
            <a:chExt cx="5049624" cy="9029475"/>
          </a:xfrm>
        </p:grpSpPr>
        <p:pic>
          <p:nvPicPr>
            <p:cNvPr id="195" name="Google Shape;195;p1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4591622" y="10100165"/>
              <a:ext cx="140957" cy="140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1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2984381" y="10122946"/>
              <a:ext cx="157013" cy="1289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1"/>
            <p:cNvSpPr/>
            <p:nvPr/>
          </p:nvSpPr>
          <p:spPr>
            <a:xfrm>
              <a:off x="1396022" y="1280147"/>
              <a:ext cx="1446530" cy="704215"/>
            </a:xfrm>
            <a:custGeom>
              <a:rect b="b" l="l" r="r" t="t"/>
              <a:pathLst>
                <a:path extrusionOk="0" h="704214" w="1446530">
                  <a:moveTo>
                    <a:pt x="593178" y="16078"/>
                  </a:moveTo>
                  <a:lnTo>
                    <a:pt x="483603" y="16078"/>
                  </a:lnTo>
                  <a:lnTo>
                    <a:pt x="483603" y="84010"/>
                  </a:lnTo>
                  <a:lnTo>
                    <a:pt x="483603" y="102273"/>
                  </a:lnTo>
                  <a:lnTo>
                    <a:pt x="483603" y="165823"/>
                  </a:lnTo>
                  <a:lnTo>
                    <a:pt x="483603" y="184823"/>
                  </a:lnTo>
                  <a:lnTo>
                    <a:pt x="197980" y="184823"/>
                  </a:lnTo>
                  <a:lnTo>
                    <a:pt x="197980" y="165823"/>
                  </a:lnTo>
                  <a:lnTo>
                    <a:pt x="483603" y="165823"/>
                  </a:lnTo>
                  <a:lnTo>
                    <a:pt x="483603" y="102273"/>
                  </a:lnTo>
                  <a:lnTo>
                    <a:pt x="197980" y="102273"/>
                  </a:lnTo>
                  <a:lnTo>
                    <a:pt x="197980" y="84010"/>
                  </a:lnTo>
                  <a:lnTo>
                    <a:pt x="483603" y="84010"/>
                  </a:lnTo>
                  <a:lnTo>
                    <a:pt x="483603" y="16078"/>
                  </a:lnTo>
                  <a:lnTo>
                    <a:pt x="94246" y="16078"/>
                  </a:lnTo>
                  <a:lnTo>
                    <a:pt x="94246" y="252755"/>
                  </a:lnTo>
                  <a:lnTo>
                    <a:pt x="593178" y="252755"/>
                  </a:lnTo>
                  <a:lnTo>
                    <a:pt x="593178" y="184823"/>
                  </a:lnTo>
                  <a:lnTo>
                    <a:pt x="593178" y="165823"/>
                  </a:lnTo>
                  <a:lnTo>
                    <a:pt x="593178" y="102273"/>
                  </a:lnTo>
                  <a:lnTo>
                    <a:pt x="593178" y="84010"/>
                  </a:lnTo>
                  <a:lnTo>
                    <a:pt x="593178" y="16078"/>
                  </a:lnTo>
                  <a:close/>
                </a:path>
                <a:path extrusionOk="0" h="704214" w="1446530">
                  <a:moveTo>
                    <a:pt x="696175" y="618007"/>
                  </a:moveTo>
                  <a:lnTo>
                    <a:pt x="630974" y="598462"/>
                  </a:lnTo>
                  <a:lnTo>
                    <a:pt x="574179" y="570522"/>
                  </a:lnTo>
                  <a:lnTo>
                    <a:pt x="601484" y="532168"/>
                  </a:lnTo>
                  <a:lnTo>
                    <a:pt x="615149" y="507707"/>
                  </a:lnTo>
                  <a:lnTo>
                    <a:pt x="624954" y="490169"/>
                  </a:lnTo>
                  <a:lnTo>
                    <a:pt x="644588" y="444512"/>
                  </a:lnTo>
                  <a:lnTo>
                    <a:pt x="660387" y="395211"/>
                  </a:lnTo>
                  <a:lnTo>
                    <a:pt x="593178" y="371094"/>
                  </a:lnTo>
                  <a:lnTo>
                    <a:pt x="574916" y="374015"/>
                  </a:lnTo>
                  <a:lnTo>
                    <a:pt x="530352" y="374015"/>
                  </a:lnTo>
                  <a:lnTo>
                    <a:pt x="530352" y="455104"/>
                  </a:lnTo>
                  <a:lnTo>
                    <a:pt x="523544" y="467436"/>
                  </a:lnTo>
                  <a:lnTo>
                    <a:pt x="515556" y="480301"/>
                  </a:lnTo>
                  <a:lnTo>
                    <a:pt x="506387" y="493725"/>
                  </a:lnTo>
                  <a:lnTo>
                    <a:pt x="496023" y="507707"/>
                  </a:lnTo>
                  <a:lnTo>
                    <a:pt x="484149" y="492633"/>
                  </a:lnTo>
                  <a:lnTo>
                    <a:pt x="474103" y="478853"/>
                  </a:lnTo>
                  <a:lnTo>
                    <a:pt x="465886" y="466344"/>
                  </a:lnTo>
                  <a:lnTo>
                    <a:pt x="459486" y="455104"/>
                  </a:lnTo>
                  <a:lnTo>
                    <a:pt x="530352" y="455104"/>
                  </a:lnTo>
                  <a:lnTo>
                    <a:pt x="530352" y="374015"/>
                  </a:lnTo>
                  <a:lnTo>
                    <a:pt x="355028" y="374015"/>
                  </a:lnTo>
                  <a:lnTo>
                    <a:pt x="355028" y="455104"/>
                  </a:lnTo>
                  <a:lnTo>
                    <a:pt x="425157" y="455104"/>
                  </a:lnTo>
                  <a:lnTo>
                    <a:pt x="368173" y="471182"/>
                  </a:lnTo>
                  <a:lnTo>
                    <a:pt x="382651" y="499808"/>
                  </a:lnTo>
                  <a:lnTo>
                    <a:pt x="397586" y="525780"/>
                  </a:lnTo>
                  <a:lnTo>
                    <a:pt x="412965" y="549109"/>
                  </a:lnTo>
                  <a:lnTo>
                    <a:pt x="428815" y="569798"/>
                  </a:lnTo>
                  <a:lnTo>
                    <a:pt x="408317" y="583577"/>
                  </a:lnTo>
                  <a:lnTo>
                    <a:pt x="386994" y="595731"/>
                  </a:lnTo>
                  <a:lnTo>
                    <a:pt x="364845" y="606234"/>
                  </a:lnTo>
                  <a:lnTo>
                    <a:pt x="341884" y="615086"/>
                  </a:lnTo>
                  <a:lnTo>
                    <a:pt x="341884" y="565416"/>
                  </a:lnTo>
                  <a:lnTo>
                    <a:pt x="341884" y="541312"/>
                  </a:lnTo>
                  <a:lnTo>
                    <a:pt x="341884" y="468261"/>
                  </a:lnTo>
                  <a:lnTo>
                    <a:pt x="341884" y="447802"/>
                  </a:lnTo>
                  <a:lnTo>
                    <a:pt x="341884" y="374751"/>
                  </a:lnTo>
                  <a:lnTo>
                    <a:pt x="341884" y="356489"/>
                  </a:lnTo>
                  <a:lnTo>
                    <a:pt x="680834" y="356489"/>
                  </a:lnTo>
                  <a:lnTo>
                    <a:pt x="680834" y="271018"/>
                  </a:lnTo>
                  <a:lnTo>
                    <a:pt x="238150" y="271018"/>
                  </a:lnTo>
                  <a:lnTo>
                    <a:pt x="238150" y="356489"/>
                  </a:lnTo>
                  <a:lnTo>
                    <a:pt x="238150" y="374751"/>
                  </a:lnTo>
                  <a:lnTo>
                    <a:pt x="238150" y="447802"/>
                  </a:lnTo>
                  <a:lnTo>
                    <a:pt x="238150" y="468261"/>
                  </a:lnTo>
                  <a:lnTo>
                    <a:pt x="238150" y="541312"/>
                  </a:lnTo>
                  <a:lnTo>
                    <a:pt x="238150" y="561022"/>
                  </a:lnTo>
                  <a:lnTo>
                    <a:pt x="160718" y="565416"/>
                  </a:lnTo>
                  <a:lnTo>
                    <a:pt x="160718" y="541312"/>
                  </a:lnTo>
                  <a:lnTo>
                    <a:pt x="238150" y="541312"/>
                  </a:lnTo>
                  <a:lnTo>
                    <a:pt x="238150" y="468261"/>
                  </a:lnTo>
                  <a:lnTo>
                    <a:pt x="160718" y="468261"/>
                  </a:lnTo>
                  <a:lnTo>
                    <a:pt x="160718" y="447802"/>
                  </a:lnTo>
                  <a:lnTo>
                    <a:pt x="238150" y="447802"/>
                  </a:lnTo>
                  <a:lnTo>
                    <a:pt x="238150" y="374751"/>
                  </a:lnTo>
                  <a:lnTo>
                    <a:pt x="160718" y="374751"/>
                  </a:lnTo>
                  <a:lnTo>
                    <a:pt x="160718" y="356489"/>
                  </a:lnTo>
                  <a:lnTo>
                    <a:pt x="238150" y="356489"/>
                  </a:lnTo>
                  <a:lnTo>
                    <a:pt x="238150" y="271018"/>
                  </a:lnTo>
                  <a:lnTo>
                    <a:pt x="6578" y="271018"/>
                  </a:lnTo>
                  <a:lnTo>
                    <a:pt x="6578" y="356489"/>
                  </a:lnTo>
                  <a:lnTo>
                    <a:pt x="62103" y="356489"/>
                  </a:lnTo>
                  <a:lnTo>
                    <a:pt x="62103" y="570522"/>
                  </a:lnTo>
                  <a:lnTo>
                    <a:pt x="50546" y="571258"/>
                  </a:lnTo>
                  <a:lnTo>
                    <a:pt x="36347" y="571982"/>
                  </a:lnTo>
                  <a:lnTo>
                    <a:pt x="0" y="573443"/>
                  </a:lnTo>
                  <a:lnTo>
                    <a:pt x="6578" y="666229"/>
                  </a:lnTo>
                  <a:lnTo>
                    <a:pt x="238150" y="649414"/>
                  </a:lnTo>
                  <a:lnTo>
                    <a:pt x="238150" y="702754"/>
                  </a:lnTo>
                  <a:lnTo>
                    <a:pt x="341884" y="702754"/>
                  </a:lnTo>
                  <a:lnTo>
                    <a:pt x="341884" y="649414"/>
                  </a:lnTo>
                  <a:lnTo>
                    <a:pt x="341884" y="634809"/>
                  </a:lnTo>
                  <a:lnTo>
                    <a:pt x="355079" y="651738"/>
                  </a:lnTo>
                  <a:lnTo>
                    <a:pt x="366903" y="668959"/>
                  </a:lnTo>
                  <a:lnTo>
                    <a:pt x="377355" y="686435"/>
                  </a:lnTo>
                  <a:lnTo>
                    <a:pt x="386435" y="704202"/>
                  </a:lnTo>
                  <a:lnTo>
                    <a:pt x="420001" y="689229"/>
                  </a:lnTo>
                  <a:lnTo>
                    <a:pt x="450545" y="673531"/>
                  </a:lnTo>
                  <a:lnTo>
                    <a:pt x="478078" y="657098"/>
                  </a:lnTo>
                  <a:lnTo>
                    <a:pt x="502589" y="639927"/>
                  </a:lnTo>
                  <a:lnTo>
                    <a:pt x="532358" y="659409"/>
                  </a:lnTo>
                  <a:lnTo>
                    <a:pt x="563956" y="676262"/>
                  </a:lnTo>
                  <a:lnTo>
                    <a:pt x="597369" y="690460"/>
                  </a:lnTo>
                  <a:lnTo>
                    <a:pt x="632625" y="702017"/>
                  </a:lnTo>
                  <a:lnTo>
                    <a:pt x="646188" y="678129"/>
                  </a:lnTo>
                  <a:lnTo>
                    <a:pt x="661301" y="656170"/>
                  </a:lnTo>
                  <a:lnTo>
                    <a:pt x="674801" y="639927"/>
                  </a:lnTo>
                  <a:lnTo>
                    <a:pt x="677964" y="636130"/>
                  </a:lnTo>
                  <a:lnTo>
                    <a:pt x="679284" y="634809"/>
                  </a:lnTo>
                  <a:lnTo>
                    <a:pt x="696175" y="618007"/>
                  </a:lnTo>
                  <a:close/>
                </a:path>
                <a:path extrusionOk="0" h="704214" w="1446530">
                  <a:moveTo>
                    <a:pt x="1099413" y="228650"/>
                  </a:moveTo>
                  <a:lnTo>
                    <a:pt x="1035138" y="228650"/>
                  </a:lnTo>
                  <a:lnTo>
                    <a:pt x="1038034" y="222618"/>
                  </a:lnTo>
                  <a:lnTo>
                    <a:pt x="1041615" y="214769"/>
                  </a:lnTo>
                  <a:lnTo>
                    <a:pt x="1045883" y="205092"/>
                  </a:lnTo>
                  <a:lnTo>
                    <a:pt x="1050848" y="193586"/>
                  </a:lnTo>
                  <a:lnTo>
                    <a:pt x="1055789" y="182029"/>
                  </a:lnTo>
                  <a:lnTo>
                    <a:pt x="1060056" y="172212"/>
                  </a:lnTo>
                  <a:lnTo>
                    <a:pt x="1063637" y="164122"/>
                  </a:lnTo>
                  <a:lnTo>
                    <a:pt x="1066546" y="157784"/>
                  </a:lnTo>
                  <a:lnTo>
                    <a:pt x="1034402" y="151942"/>
                  </a:lnTo>
                  <a:lnTo>
                    <a:pt x="1095044" y="151942"/>
                  </a:lnTo>
                  <a:lnTo>
                    <a:pt x="1095044" y="64287"/>
                  </a:lnTo>
                  <a:lnTo>
                    <a:pt x="990574" y="64287"/>
                  </a:lnTo>
                  <a:lnTo>
                    <a:pt x="990574" y="228650"/>
                  </a:lnTo>
                  <a:lnTo>
                    <a:pt x="862736" y="228650"/>
                  </a:lnTo>
                  <a:lnTo>
                    <a:pt x="895616" y="219875"/>
                  </a:lnTo>
                  <a:lnTo>
                    <a:pt x="893229" y="205765"/>
                  </a:lnTo>
                  <a:lnTo>
                    <a:pt x="889038" y="189750"/>
                  </a:lnTo>
                  <a:lnTo>
                    <a:pt x="883005" y="171805"/>
                  </a:lnTo>
                  <a:lnTo>
                    <a:pt x="875157" y="151942"/>
                  </a:lnTo>
                  <a:lnTo>
                    <a:pt x="967930" y="151942"/>
                  </a:lnTo>
                  <a:lnTo>
                    <a:pt x="964323" y="164680"/>
                  </a:lnTo>
                  <a:lnTo>
                    <a:pt x="959345" y="180251"/>
                  </a:lnTo>
                  <a:lnTo>
                    <a:pt x="952995" y="198640"/>
                  </a:lnTo>
                  <a:lnTo>
                    <a:pt x="945286" y="219875"/>
                  </a:lnTo>
                  <a:lnTo>
                    <a:pt x="990574" y="228650"/>
                  </a:lnTo>
                  <a:lnTo>
                    <a:pt x="990574" y="64287"/>
                  </a:lnTo>
                  <a:lnTo>
                    <a:pt x="977430" y="64287"/>
                  </a:lnTo>
                  <a:lnTo>
                    <a:pt x="977430" y="723"/>
                  </a:lnTo>
                  <a:lnTo>
                    <a:pt x="872236" y="723"/>
                  </a:lnTo>
                  <a:lnTo>
                    <a:pt x="872236" y="64287"/>
                  </a:lnTo>
                  <a:lnTo>
                    <a:pt x="754621" y="64287"/>
                  </a:lnTo>
                  <a:lnTo>
                    <a:pt x="754621" y="151942"/>
                  </a:lnTo>
                  <a:lnTo>
                    <a:pt x="827671" y="151942"/>
                  </a:lnTo>
                  <a:lnTo>
                    <a:pt x="787488" y="161442"/>
                  </a:lnTo>
                  <a:lnTo>
                    <a:pt x="794435" y="179882"/>
                  </a:lnTo>
                  <a:lnTo>
                    <a:pt x="799909" y="197231"/>
                  </a:lnTo>
                  <a:lnTo>
                    <a:pt x="803922" y="213487"/>
                  </a:lnTo>
                  <a:lnTo>
                    <a:pt x="806488" y="228650"/>
                  </a:lnTo>
                  <a:lnTo>
                    <a:pt x="745858" y="228650"/>
                  </a:lnTo>
                  <a:lnTo>
                    <a:pt x="745858" y="317042"/>
                  </a:lnTo>
                  <a:lnTo>
                    <a:pt x="872236" y="317042"/>
                  </a:lnTo>
                  <a:lnTo>
                    <a:pt x="872236" y="362331"/>
                  </a:lnTo>
                  <a:lnTo>
                    <a:pt x="748042" y="362331"/>
                  </a:lnTo>
                  <a:lnTo>
                    <a:pt x="748042" y="452907"/>
                  </a:lnTo>
                  <a:lnTo>
                    <a:pt x="851776" y="452907"/>
                  </a:lnTo>
                  <a:lnTo>
                    <a:pt x="823836" y="492036"/>
                  </a:lnTo>
                  <a:lnTo>
                    <a:pt x="793343" y="526872"/>
                  </a:lnTo>
                  <a:lnTo>
                    <a:pt x="760285" y="557415"/>
                  </a:lnTo>
                  <a:lnTo>
                    <a:pt x="724674" y="583666"/>
                  </a:lnTo>
                  <a:lnTo>
                    <a:pt x="741934" y="598919"/>
                  </a:lnTo>
                  <a:lnTo>
                    <a:pt x="759371" y="616915"/>
                  </a:lnTo>
                  <a:lnTo>
                    <a:pt x="776998" y="637641"/>
                  </a:lnTo>
                  <a:lnTo>
                    <a:pt x="794804" y="661111"/>
                  </a:lnTo>
                  <a:lnTo>
                    <a:pt x="814705" y="643293"/>
                  </a:lnTo>
                  <a:lnTo>
                    <a:pt x="834237" y="623481"/>
                  </a:lnTo>
                  <a:lnTo>
                    <a:pt x="853414" y="601662"/>
                  </a:lnTo>
                  <a:lnTo>
                    <a:pt x="872236" y="577824"/>
                  </a:lnTo>
                  <a:lnTo>
                    <a:pt x="872236" y="702017"/>
                  </a:lnTo>
                  <a:lnTo>
                    <a:pt x="977430" y="702017"/>
                  </a:lnTo>
                  <a:lnTo>
                    <a:pt x="977430" y="577824"/>
                  </a:lnTo>
                  <a:lnTo>
                    <a:pt x="977430" y="561022"/>
                  </a:lnTo>
                  <a:lnTo>
                    <a:pt x="981125" y="565111"/>
                  </a:lnTo>
                  <a:lnTo>
                    <a:pt x="1003223" y="589216"/>
                  </a:lnTo>
                  <a:lnTo>
                    <a:pt x="1008291" y="594906"/>
                  </a:lnTo>
                  <a:lnTo>
                    <a:pt x="1012355" y="599630"/>
                  </a:lnTo>
                  <a:lnTo>
                    <a:pt x="1015415" y="603402"/>
                  </a:lnTo>
                  <a:lnTo>
                    <a:pt x="1049718" y="561022"/>
                  </a:lnTo>
                  <a:lnTo>
                    <a:pt x="1077506" y="526694"/>
                  </a:lnTo>
                  <a:lnTo>
                    <a:pt x="1074559" y="524408"/>
                  </a:lnTo>
                  <a:lnTo>
                    <a:pt x="1041565" y="499732"/>
                  </a:lnTo>
                  <a:lnTo>
                    <a:pt x="1009942" y="476656"/>
                  </a:lnTo>
                  <a:lnTo>
                    <a:pt x="983843" y="458089"/>
                  </a:lnTo>
                  <a:lnTo>
                    <a:pt x="977430" y="453644"/>
                  </a:lnTo>
                  <a:lnTo>
                    <a:pt x="977430" y="452907"/>
                  </a:lnTo>
                  <a:lnTo>
                    <a:pt x="1092111" y="452907"/>
                  </a:lnTo>
                  <a:lnTo>
                    <a:pt x="1092111" y="362331"/>
                  </a:lnTo>
                  <a:lnTo>
                    <a:pt x="977430" y="362331"/>
                  </a:lnTo>
                  <a:lnTo>
                    <a:pt x="977430" y="317042"/>
                  </a:lnTo>
                  <a:lnTo>
                    <a:pt x="1099413" y="317042"/>
                  </a:lnTo>
                  <a:lnTo>
                    <a:pt x="1099413" y="228650"/>
                  </a:lnTo>
                  <a:close/>
                </a:path>
                <a:path extrusionOk="0" h="704214" w="1446530">
                  <a:moveTo>
                    <a:pt x="1446415" y="78168"/>
                  </a:moveTo>
                  <a:lnTo>
                    <a:pt x="1433512" y="66471"/>
                  </a:lnTo>
                  <a:lnTo>
                    <a:pt x="1360208" y="0"/>
                  </a:lnTo>
                  <a:lnTo>
                    <a:pt x="1325549" y="17030"/>
                  </a:lnTo>
                  <a:lnTo>
                    <a:pt x="1283690" y="33782"/>
                  </a:lnTo>
                  <a:lnTo>
                    <a:pt x="1234605" y="50266"/>
                  </a:lnTo>
                  <a:lnTo>
                    <a:pt x="1178318" y="66471"/>
                  </a:lnTo>
                  <a:lnTo>
                    <a:pt x="1119149" y="49669"/>
                  </a:lnTo>
                  <a:lnTo>
                    <a:pt x="1119098" y="317042"/>
                  </a:lnTo>
                  <a:lnTo>
                    <a:pt x="1117701" y="373786"/>
                  </a:lnTo>
                  <a:lnTo>
                    <a:pt x="1112570" y="430263"/>
                  </a:lnTo>
                  <a:lnTo>
                    <a:pt x="1105636" y="472630"/>
                  </a:lnTo>
                  <a:lnTo>
                    <a:pt x="1094574" y="516102"/>
                  </a:lnTo>
                  <a:lnTo>
                    <a:pt x="1078204" y="557415"/>
                  </a:lnTo>
                  <a:lnTo>
                    <a:pt x="1056678" y="595541"/>
                  </a:lnTo>
                  <a:lnTo>
                    <a:pt x="1030020" y="629691"/>
                  </a:lnTo>
                  <a:lnTo>
                    <a:pt x="1039876" y="635304"/>
                  </a:lnTo>
                  <a:lnTo>
                    <a:pt x="1073848" y="662571"/>
                  </a:lnTo>
                  <a:lnTo>
                    <a:pt x="1102474" y="694347"/>
                  </a:lnTo>
                  <a:lnTo>
                    <a:pt x="1108189" y="703478"/>
                  </a:lnTo>
                  <a:lnTo>
                    <a:pt x="1133779" y="672185"/>
                  </a:lnTo>
                  <a:lnTo>
                    <a:pt x="1156119" y="636778"/>
                  </a:lnTo>
                  <a:lnTo>
                    <a:pt x="1175232" y="597230"/>
                  </a:lnTo>
                  <a:lnTo>
                    <a:pt x="1191094" y="553542"/>
                  </a:lnTo>
                  <a:lnTo>
                    <a:pt x="1203718" y="505726"/>
                  </a:lnTo>
                  <a:lnTo>
                    <a:pt x="1213104" y="453783"/>
                  </a:lnTo>
                  <a:lnTo>
                    <a:pt x="1219238" y="397700"/>
                  </a:lnTo>
                  <a:lnTo>
                    <a:pt x="1222146" y="337489"/>
                  </a:lnTo>
                  <a:lnTo>
                    <a:pt x="1277670" y="337489"/>
                  </a:lnTo>
                  <a:lnTo>
                    <a:pt x="1277670" y="699096"/>
                  </a:lnTo>
                  <a:lnTo>
                    <a:pt x="1382852" y="699096"/>
                  </a:lnTo>
                  <a:lnTo>
                    <a:pt x="1382852" y="337489"/>
                  </a:lnTo>
                  <a:lnTo>
                    <a:pt x="1446415" y="337489"/>
                  </a:lnTo>
                  <a:lnTo>
                    <a:pt x="1446415" y="236689"/>
                  </a:lnTo>
                  <a:lnTo>
                    <a:pt x="1222146" y="236689"/>
                  </a:lnTo>
                  <a:lnTo>
                    <a:pt x="1222146" y="147561"/>
                  </a:lnTo>
                  <a:lnTo>
                    <a:pt x="1276934" y="134493"/>
                  </a:lnTo>
                  <a:lnTo>
                    <a:pt x="1326756" y="121031"/>
                  </a:lnTo>
                  <a:lnTo>
                    <a:pt x="1371600" y="107149"/>
                  </a:lnTo>
                  <a:lnTo>
                    <a:pt x="1411490" y="92862"/>
                  </a:lnTo>
                  <a:lnTo>
                    <a:pt x="1446415" y="78168"/>
                  </a:lnTo>
                  <a:close/>
                </a:path>
              </a:pathLst>
            </a:custGeom>
            <a:solidFill>
              <a:srgbClr val="FFDD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98" name="Google Shape;198;p1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823765" y="1703491"/>
              <a:ext cx="83566" cy="653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"/>
            <p:cNvSpPr/>
            <p:nvPr/>
          </p:nvSpPr>
          <p:spPr>
            <a:xfrm>
              <a:off x="1370629" y="1270815"/>
              <a:ext cx="696595" cy="688340"/>
            </a:xfrm>
            <a:custGeom>
              <a:rect b="b" l="l" r="r" t="t"/>
              <a:pathLst>
                <a:path extrusionOk="0" h="688339" w="696594">
                  <a:moveTo>
                    <a:pt x="483603" y="149745"/>
                  </a:moveTo>
                  <a:lnTo>
                    <a:pt x="197980" y="149745"/>
                  </a:lnTo>
                  <a:lnTo>
                    <a:pt x="197980" y="168744"/>
                  </a:lnTo>
                  <a:lnTo>
                    <a:pt x="483603" y="168744"/>
                  </a:lnTo>
                  <a:lnTo>
                    <a:pt x="483603" y="149745"/>
                  </a:lnTo>
                  <a:close/>
                </a:path>
                <a:path extrusionOk="0" h="688339" w="696594">
                  <a:moveTo>
                    <a:pt x="483603" y="67932"/>
                  </a:moveTo>
                  <a:lnTo>
                    <a:pt x="197980" y="67932"/>
                  </a:lnTo>
                  <a:lnTo>
                    <a:pt x="197980" y="86194"/>
                  </a:lnTo>
                  <a:lnTo>
                    <a:pt x="483603" y="86194"/>
                  </a:lnTo>
                  <a:lnTo>
                    <a:pt x="483603" y="67932"/>
                  </a:lnTo>
                  <a:close/>
                </a:path>
                <a:path extrusionOk="0" h="688339" w="696594">
                  <a:moveTo>
                    <a:pt x="160718" y="549338"/>
                  </a:moveTo>
                  <a:lnTo>
                    <a:pt x="238150" y="544944"/>
                  </a:lnTo>
                  <a:lnTo>
                    <a:pt x="238150" y="525233"/>
                  </a:lnTo>
                  <a:lnTo>
                    <a:pt x="160718" y="525233"/>
                  </a:lnTo>
                  <a:lnTo>
                    <a:pt x="160718" y="549338"/>
                  </a:lnTo>
                  <a:close/>
                </a:path>
                <a:path extrusionOk="0" h="688339" w="696594">
                  <a:moveTo>
                    <a:pt x="160718" y="452183"/>
                  </a:moveTo>
                  <a:lnTo>
                    <a:pt x="238150" y="452183"/>
                  </a:lnTo>
                  <a:lnTo>
                    <a:pt x="238150" y="431723"/>
                  </a:lnTo>
                  <a:lnTo>
                    <a:pt x="160718" y="431723"/>
                  </a:lnTo>
                  <a:lnTo>
                    <a:pt x="160718" y="452183"/>
                  </a:lnTo>
                  <a:close/>
                </a:path>
                <a:path extrusionOk="0" h="688339" w="696594">
                  <a:moveTo>
                    <a:pt x="238150" y="340410"/>
                  </a:moveTo>
                  <a:lnTo>
                    <a:pt x="160718" y="340410"/>
                  </a:lnTo>
                  <a:lnTo>
                    <a:pt x="160718" y="358673"/>
                  </a:lnTo>
                  <a:lnTo>
                    <a:pt x="238150" y="358673"/>
                  </a:lnTo>
                  <a:lnTo>
                    <a:pt x="238150" y="340410"/>
                  </a:lnTo>
                  <a:close/>
                </a:path>
                <a:path extrusionOk="0" h="688339" w="696594">
                  <a:moveTo>
                    <a:pt x="593178" y="236677"/>
                  </a:moveTo>
                  <a:lnTo>
                    <a:pt x="94246" y="236677"/>
                  </a:lnTo>
                  <a:lnTo>
                    <a:pt x="94246" y="0"/>
                  </a:lnTo>
                  <a:lnTo>
                    <a:pt x="593178" y="0"/>
                  </a:lnTo>
                  <a:lnTo>
                    <a:pt x="593178" y="236677"/>
                  </a:lnTo>
                  <a:close/>
                </a:path>
                <a:path extrusionOk="0" h="688339" w="696594">
                  <a:moveTo>
                    <a:pt x="593178" y="355015"/>
                  </a:moveTo>
                  <a:lnTo>
                    <a:pt x="660387" y="379133"/>
                  </a:lnTo>
                  <a:lnTo>
                    <a:pt x="644584" y="428438"/>
                  </a:lnTo>
                  <a:lnTo>
                    <a:pt x="624951" y="474094"/>
                  </a:lnTo>
                  <a:lnTo>
                    <a:pt x="601483" y="516096"/>
                  </a:lnTo>
                  <a:lnTo>
                    <a:pt x="574179" y="554443"/>
                  </a:lnTo>
                  <a:lnTo>
                    <a:pt x="601528" y="569469"/>
                  </a:lnTo>
                  <a:lnTo>
                    <a:pt x="630977" y="582391"/>
                  </a:lnTo>
                  <a:lnTo>
                    <a:pt x="662526" y="593211"/>
                  </a:lnTo>
                  <a:lnTo>
                    <a:pt x="696175" y="601929"/>
                  </a:lnTo>
                  <a:lnTo>
                    <a:pt x="677959" y="620052"/>
                  </a:lnTo>
                  <a:lnTo>
                    <a:pt x="661295" y="640095"/>
                  </a:lnTo>
                  <a:lnTo>
                    <a:pt x="646183" y="662058"/>
                  </a:lnTo>
                  <a:lnTo>
                    <a:pt x="632625" y="685939"/>
                  </a:lnTo>
                  <a:lnTo>
                    <a:pt x="597373" y="674386"/>
                  </a:lnTo>
                  <a:lnTo>
                    <a:pt x="563949" y="660185"/>
                  </a:lnTo>
                  <a:lnTo>
                    <a:pt x="532355" y="643339"/>
                  </a:lnTo>
                  <a:lnTo>
                    <a:pt x="502589" y="623849"/>
                  </a:lnTo>
                  <a:lnTo>
                    <a:pt x="478072" y="641018"/>
                  </a:lnTo>
                  <a:lnTo>
                    <a:pt x="450542" y="657453"/>
                  </a:lnTo>
                  <a:lnTo>
                    <a:pt x="419997" y="673155"/>
                  </a:lnTo>
                  <a:lnTo>
                    <a:pt x="386435" y="688124"/>
                  </a:lnTo>
                  <a:lnTo>
                    <a:pt x="377350" y="670364"/>
                  </a:lnTo>
                  <a:lnTo>
                    <a:pt x="366898" y="652880"/>
                  </a:lnTo>
                  <a:lnTo>
                    <a:pt x="355076" y="635669"/>
                  </a:lnTo>
                  <a:lnTo>
                    <a:pt x="341883" y="618731"/>
                  </a:lnTo>
                  <a:lnTo>
                    <a:pt x="341883" y="686676"/>
                  </a:lnTo>
                  <a:lnTo>
                    <a:pt x="238150" y="686676"/>
                  </a:lnTo>
                  <a:lnTo>
                    <a:pt x="238150" y="633336"/>
                  </a:lnTo>
                  <a:lnTo>
                    <a:pt x="175590" y="637751"/>
                  </a:lnTo>
                  <a:lnTo>
                    <a:pt x="121152" y="641639"/>
                  </a:lnTo>
                  <a:lnTo>
                    <a:pt x="74838" y="645002"/>
                  </a:lnTo>
                  <a:lnTo>
                    <a:pt x="36647" y="647839"/>
                  </a:lnTo>
                  <a:lnTo>
                    <a:pt x="6578" y="650151"/>
                  </a:lnTo>
                  <a:lnTo>
                    <a:pt x="0" y="557364"/>
                  </a:lnTo>
                  <a:lnTo>
                    <a:pt x="19497" y="556640"/>
                  </a:lnTo>
                  <a:lnTo>
                    <a:pt x="36347" y="555913"/>
                  </a:lnTo>
                  <a:lnTo>
                    <a:pt x="50549" y="555182"/>
                  </a:lnTo>
                  <a:lnTo>
                    <a:pt x="62102" y="554443"/>
                  </a:lnTo>
                  <a:lnTo>
                    <a:pt x="62102" y="340410"/>
                  </a:lnTo>
                  <a:lnTo>
                    <a:pt x="6578" y="340410"/>
                  </a:lnTo>
                  <a:lnTo>
                    <a:pt x="6578" y="254939"/>
                  </a:lnTo>
                  <a:lnTo>
                    <a:pt x="680834" y="254939"/>
                  </a:lnTo>
                  <a:lnTo>
                    <a:pt x="680834" y="340410"/>
                  </a:lnTo>
                  <a:lnTo>
                    <a:pt x="341883" y="340410"/>
                  </a:lnTo>
                  <a:lnTo>
                    <a:pt x="341883" y="599008"/>
                  </a:lnTo>
                  <a:lnTo>
                    <a:pt x="364848" y="590154"/>
                  </a:lnTo>
                  <a:lnTo>
                    <a:pt x="386992" y="579654"/>
                  </a:lnTo>
                  <a:lnTo>
                    <a:pt x="408315" y="567509"/>
                  </a:lnTo>
                  <a:lnTo>
                    <a:pt x="428815" y="553719"/>
                  </a:lnTo>
                  <a:lnTo>
                    <a:pt x="412967" y="533039"/>
                  </a:lnTo>
                  <a:lnTo>
                    <a:pt x="397579" y="509708"/>
                  </a:lnTo>
                  <a:lnTo>
                    <a:pt x="382649" y="483729"/>
                  </a:lnTo>
                  <a:lnTo>
                    <a:pt x="368172" y="455104"/>
                  </a:lnTo>
                  <a:lnTo>
                    <a:pt x="425157" y="439026"/>
                  </a:lnTo>
                  <a:lnTo>
                    <a:pt x="355028" y="439026"/>
                  </a:lnTo>
                  <a:lnTo>
                    <a:pt x="355028" y="357936"/>
                  </a:lnTo>
                  <a:lnTo>
                    <a:pt x="574916" y="357936"/>
                  </a:lnTo>
                  <a:lnTo>
                    <a:pt x="593178" y="355015"/>
                  </a:lnTo>
                  <a:close/>
                </a:path>
              </a:pathLst>
            </a:custGeom>
            <a:noFill/>
            <a:ln cap="flat" cmpd="sng" w="12700">
              <a:solidFill>
                <a:srgbClr val="2B39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2400646" y="1254738"/>
              <a:ext cx="416559" cy="703580"/>
            </a:xfrm>
            <a:custGeom>
              <a:rect b="b" l="l" r="r" t="t"/>
              <a:pathLst>
                <a:path extrusionOk="0" h="703580" w="416560">
                  <a:moveTo>
                    <a:pt x="192125" y="147561"/>
                  </a:moveTo>
                  <a:lnTo>
                    <a:pt x="192125" y="236689"/>
                  </a:lnTo>
                  <a:lnTo>
                    <a:pt x="416394" y="236689"/>
                  </a:lnTo>
                  <a:lnTo>
                    <a:pt x="416394" y="337489"/>
                  </a:lnTo>
                  <a:lnTo>
                    <a:pt x="352831" y="337489"/>
                  </a:lnTo>
                  <a:lnTo>
                    <a:pt x="352831" y="699096"/>
                  </a:lnTo>
                  <a:lnTo>
                    <a:pt x="247649" y="699096"/>
                  </a:lnTo>
                  <a:lnTo>
                    <a:pt x="247649" y="337489"/>
                  </a:lnTo>
                  <a:lnTo>
                    <a:pt x="192125" y="337489"/>
                  </a:lnTo>
                  <a:lnTo>
                    <a:pt x="189224" y="397702"/>
                  </a:lnTo>
                  <a:lnTo>
                    <a:pt x="183081" y="453782"/>
                  </a:lnTo>
                  <a:lnTo>
                    <a:pt x="173698" y="505730"/>
                  </a:lnTo>
                  <a:lnTo>
                    <a:pt x="161074" y="553545"/>
                  </a:lnTo>
                  <a:lnTo>
                    <a:pt x="145209" y="597227"/>
                  </a:lnTo>
                  <a:lnTo>
                    <a:pt x="126103" y="636777"/>
                  </a:lnTo>
                  <a:lnTo>
                    <a:pt x="103756" y="672194"/>
                  </a:lnTo>
                  <a:lnTo>
                    <a:pt x="78168" y="703478"/>
                  </a:lnTo>
                  <a:lnTo>
                    <a:pt x="72458" y="694348"/>
                  </a:lnTo>
                  <a:lnTo>
                    <a:pt x="64831" y="684487"/>
                  </a:lnTo>
                  <a:lnTo>
                    <a:pt x="31778" y="651744"/>
                  </a:lnTo>
                  <a:lnTo>
                    <a:pt x="0" y="629691"/>
                  </a:lnTo>
                  <a:lnTo>
                    <a:pt x="13970" y="613120"/>
                  </a:lnTo>
                  <a:lnTo>
                    <a:pt x="38074" y="576963"/>
                  </a:lnTo>
                  <a:lnTo>
                    <a:pt x="57049" y="537015"/>
                  </a:lnTo>
                  <a:lnTo>
                    <a:pt x="70747" y="494642"/>
                  </a:lnTo>
                  <a:lnTo>
                    <a:pt x="79444" y="450904"/>
                  </a:lnTo>
                  <a:lnTo>
                    <a:pt x="84920" y="410724"/>
                  </a:lnTo>
                  <a:lnTo>
                    <a:pt x="88484" y="354114"/>
                  </a:lnTo>
                  <a:lnTo>
                    <a:pt x="89128" y="311188"/>
                  </a:lnTo>
                  <a:lnTo>
                    <a:pt x="89128" y="49669"/>
                  </a:lnTo>
                  <a:lnTo>
                    <a:pt x="148297" y="66471"/>
                  </a:lnTo>
                  <a:lnTo>
                    <a:pt x="204587" y="50266"/>
                  </a:lnTo>
                  <a:lnTo>
                    <a:pt x="253668" y="33788"/>
                  </a:lnTo>
                  <a:lnTo>
                    <a:pt x="295535" y="17033"/>
                  </a:lnTo>
                  <a:lnTo>
                    <a:pt x="330187" y="0"/>
                  </a:lnTo>
                  <a:lnTo>
                    <a:pt x="416394" y="78168"/>
                  </a:lnTo>
                  <a:lnTo>
                    <a:pt x="381473" y="92862"/>
                  </a:lnTo>
                  <a:lnTo>
                    <a:pt x="341587" y="107150"/>
                  </a:lnTo>
                  <a:lnTo>
                    <a:pt x="296733" y="121030"/>
                  </a:lnTo>
                  <a:lnTo>
                    <a:pt x="246913" y="134500"/>
                  </a:lnTo>
                  <a:lnTo>
                    <a:pt x="192125" y="147561"/>
                  </a:lnTo>
                  <a:close/>
                </a:path>
              </a:pathLst>
            </a:custGeom>
            <a:noFill/>
            <a:ln cap="flat" cmpd="sng" w="12675">
              <a:solidFill>
                <a:srgbClr val="2B39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01" name="Google Shape;201;p1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2227012" y="1400331"/>
              <a:ext cx="140538" cy="894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1"/>
            <p:cNvSpPr/>
            <p:nvPr/>
          </p:nvSpPr>
          <p:spPr>
            <a:xfrm>
              <a:off x="2095300" y="1255462"/>
              <a:ext cx="375285" cy="701675"/>
            </a:xfrm>
            <a:custGeom>
              <a:rect b="b" l="l" r="r" t="t"/>
              <a:pathLst>
                <a:path extrusionOk="0" h="701675" w="375285">
                  <a:moveTo>
                    <a:pt x="352831" y="525970"/>
                  </a:moveTo>
                  <a:lnTo>
                    <a:pt x="290741" y="602678"/>
                  </a:lnTo>
                  <a:lnTo>
                    <a:pt x="287678" y="598906"/>
                  </a:lnTo>
                  <a:lnTo>
                    <a:pt x="283614" y="594179"/>
                  </a:lnTo>
                  <a:lnTo>
                    <a:pt x="278548" y="588494"/>
                  </a:lnTo>
                  <a:lnTo>
                    <a:pt x="272478" y="581850"/>
                  </a:lnTo>
                  <a:lnTo>
                    <a:pt x="266316" y="575161"/>
                  </a:lnTo>
                  <a:lnTo>
                    <a:pt x="260973" y="569341"/>
                  </a:lnTo>
                  <a:lnTo>
                    <a:pt x="256453" y="564387"/>
                  </a:lnTo>
                  <a:lnTo>
                    <a:pt x="252755" y="560298"/>
                  </a:lnTo>
                  <a:lnTo>
                    <a:pt x="252755" y="701294"/>
                  </a:lnTo>
                  <a:lnTo>
                    <a:pt x="147561" y="701294"/>
                  </a:lnTo>
                  <a:lnTo>
                    <a:pt x="147561" y="577100"/>
                  </a:lnTo>
                  <a:lnTo>
                    <a:pt x="128747" y="600935"/>
                  </a:lnTo>
                  <a:lnTo>
                    <a:pt x="109569" y="622758"/>
                  </a:lnTo>
                  <a:lnTo>
                    <a:pt x="90029" y="642574"/>
                  </a:lnTo>
                  <a:lnTo>
                    <a:pt x="70129" y="660387"/>
                  </a:lnTo>
                  <a:lnTo>
                    <a:pt x="52322" y="636917"/>
                  </a:lnTo>
                  <a:lnTo>
                    <a:pt x="34697" y="616188"/>
                  </a:lnTo>
                  <a:lnTo>
                    <a:pt x="17256" y="598197"/>
                  </a:lnTo>
                  <a:lnTo>
                    <a:pt x="0" y="582942"/>
                  </a:lnTo>
                  <a:lnTo>
                    <a:pt x="35611" y="556696"/>
                  </a:lnTo>
                  <a:lnTo>
                    <a:pt x="68665" y="526154"/>
                  </a:lnTo>
                  <a:lnTo>
                    <a:pt x="99162" y="491316"/>
                  </a:lnTo>
                  <a:lnTo>
                    <a:pt x="127101" y="452183"/>
                  </a:lnTo>
                  <a:lnTo>
                    <a:pt x="23367" y="452183"/>
                  </a:lnTo>
                  <a:lnTo>
                    <a:pt x="23367" y="361607"/>
                  </a:lnTo>
                  <a:lnTo>
                    <a:pt x="147561" y="361607"/>
                  </a:lnTo>
                  <a:lnTo>
                    <a:pt x="147561" y="316318"/>
                  </a:lnTo>
                  <a:lnTo>
                    <a:pt x="21183" y="316318"/>
                  </a:lnTo>
                  <a:lnTo>
                    <a:pt x="21183" y="227926"/>
                  </a:lnTo>
                  <a:lnTo>
                    <a:pt x="81813" y="227926"/>
                  </a:lnTo>
                  <a:lnTo>
                    <a:pt x="79255" y="212767"/>
                  </a:lnTo>
                  <a:lnTo>
                    <a:pt x="75237" y="196513"/>
                  </a:lnTo>
                  <a:lnTo>
                    <a:pt x="69758" y="179163"/>
                  </a:lnTo>
                  <a:lnTo>
                    <a:pt x="62814" y="160718"/>
                  </a:lnTo>
                  <a:lnTo>
                    <a:pt x="102996" y="151218"/>
                  </a:lnTo>
                  <a:lnTo>
                    <a:pt x="29946" y="151218"/>
                  </a:lnTo>
                  <a:lnTo>
                    <a:pt x="29946" y="63563"/>
                  </a:lnTo>
                  <a:lnTo>
                    <a:pt x="147561" y="63563"/>
                  </a:lnTo>
                  <a:lnTo>
                    <a:pt x="147561" y="0"/>
                  </a:lnTo>
                  <a:lnTo>
                    <a:pt x="252755" y="0"/>
                  </a:lnTo>
                  <a:lnTo>
                    <a:pt x="252755" y="63563"/>
                  </a:lnTo>
                  <a:lnTo>
                    <a:pt x="370370" y="63563"/>
                  </a:lnTo>
                  <a:lnTo>
                    <a:pt x="370370" y="151218"/>
                  </a:lnTo>
                  <a:lnTo>
                    <a:pt x="309727" y="151218"/>
                  </a:lnTo>
                  <a:lnTo>
                    <a:pt x="341871" y="157060"/>
                  </a:lnTo>
                  <a:lnTo>
                    <a:pt x="338968" y="163406"/>
                  </a:lnTo>
                  <a:lnTo>
                    <a:pt x="335384" y="171489"/>
                  </a:lnTo>
                  <a:lnTo>
                    <a:pt x="331119" y="181308"/>
                  </a:lnTo>
                  <a:lnTo>
                    <a:pt x="326174" y="192862"/>
                  </a:lnTo>
                  <a:lnTo>
                    <a:pt x="321213" y="204368"/>
                  </a:lnTo>
                  <a:lnTo>
                    <a:pt x="316942" y="214047"/>
                  </a:lnTo>
                  <a:lnTo>
                    <a:pt x="313359" y="221899"/>
                  </a:lnTo>
                  <a:lnTo>
                    <a:pt x="310464" y="227926"/>
                  </a:lnTo>
                  <a:lnTo>
                    <a:pt x="374738" y="227926"/>
                  </a:lnTo>
                  <a:lnTo>
                    <a:pt x="374738" y="316318"/>
                  </a:lnTo>
                  <a:lnTo>
                    <a:pt x="252755" y="316318"/>
                  </a:lnTo>
                  <a:lnTo>
                    <a:pt x="252755" y="361607"/>
                  </a:lnTo>
                  <a:lnTo>
                    <a:pt x="367436" y="361607"/>
                  </a:lnTo>
                  <a:lnTo>
                    <a:pt x="367436" y="452183"/>
                  </a:lnTo>
                  <a:lnTo>
                    <a:pt x="252755" y="452183"/>
                  </a:lnTo>
                  <a:lnTo>
                    <a:pt x="252755" y="452920"/>
                  </a:lnTo>
                  <a:lnTo>
                    <a:pt x="285267" y="475932"/>
                  </a:lnTo>
                  <a:lnTo>
                    <a:pt x="316894" y="499008"/>
                  </a:lnTo>
                  <a:lnTo>
                    <a:pt x="349883" y="523689"/>
                  </a:lnTo>
                  <a:lnTo>
                    <a:pt x="352831" y="525970"/>
                  </a:lnTo>
                  <a:close/>
                </a:path>
              </a:pathLst>
            </a:custGeom>
            <a:noFill/>
            <a:ln cap="flat" cmpd="sng" w="12700">
              <a:solidFill>
                <a:srgbClr val="2B39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2881636" y="1439555"/>
              <a:ext cx="508634" cy="470534"/>
            </a:xfrm>
            <a:custGeom>
              <a:rect b="b" l="l" r="r" t="t"/>
              <a:pathLst>
                <a:path extrusionOk="0" h="470535" w="508635">
                  <a:moveTo>
                    <a:pt x="449123" y="67005"/>
                  </a:moveTo>
                  <a:lnTo>
                    <a:pt x="300964" y="67005"/>
                  </a:lnTo>
                  <a:lnTo>
                    <a:pt x="318896" y="69301"/>
                  </a:lnTo>
                  <a:lnTo>
                    <a:pt x="334022" y="72834"/>
                  </a:lnTo>
                  <a:lnTo>
                    <a:pt x="392832" y="109746"/>
                  </a:lnTo>
                  <a:lnTo>
                    <a:pt x="416064" y="140596"/>
                  </a:lnTo>
                  <a:lnTo>
                    <a:pt x="430210" y="176831"/>
                  </a:lnTo>
                  <a:lnTo>
                    <a:pt x="434987" y="217779"/>
                  </a:lnTo>
                  <a:lnTo>
                    <a:pt x="429228" y="264206"/>
                  </a:lnTo>
                  <a:lnTo>
                    <a:pt x="412699" y="306033"/>
                  </a:lnTo>
                  <a:lnTo>
                    <a:pt x="386520" y="341128"/>
                  </a:lnTo>
                  <a:lnTo>
                    <a:pt x="351815" y="367360"/>
                  </a:lnTo>
                  <a:lnTo>
                    <a:pt x="301928" y="387186"/>
                  </a:lnTo>
                  <a:lnTo>
                    <a:pt x="232752" y="400278"/>
                  </a:lnTo>
                  <a:lnTo>
                    <a:pt x="244679" y="416599"/>
                  </a:lnTo>
                  <a:lnTo>
                    <a:pt x="254141" y="432584"/>
                  </a:lnTo>
                  <a:lnTo>
                    <a:pt x="262033" y="449916"/>
                  </a:lnTo>
                  <a:lnTo>
                    <a:pt x="269252" y="470280"/>
                  </a:lnTo>
                  <a:lnTo>
                    <a:pt x="297546" y="465003"/>
                  </a:lnTo>
                  <a:lnTo>
                    <a:pt x="342027" y="453110"/>
                  </a:lnTo>
                  <a:lnTo>
                    <a:pt x="405395" y="422923"/>
                  </a:lnTo>
                  <a:lnTo>
                    <a:pt x="441389" y="393803"/>
                  </a:lnTo>
                  <a:lnTo>
                    <a:pt x="470134" y="358467"/>
                  </a:lnTo>
                  <a:lnTo>
                    <a:pt x="491201" y="317595"/>
                  </a:lnTo>
                  <a:lnTo>
                    <a:pt x="504157" y="271869"/>
                  </a:lnTo>
                  <a:lnTo>
                    <a:pt x="508571" y="221970"/>
                  </a:lnTo>
                  <a:lnTo>
                    <a:pt x="504256" y="173953"/>
                  </a:lnTo>
                  <a:lnTo>
                    <a:pt x="491660" y="130746"/>
                  </a:lnTo>
                  <a:lnTo>
                    <a:pt x="471310" y="92840"/>
                  </a:lnTo>
                  <a:lnTo>
                    <a:pt x="449123" y="67005"/>
                  </a:lnTo>
                  <a:close/>
                </a:path>
                <a:path extrusionOk="0" h="470535" w="508635">
                  <a:moveTo>
                    <a:pt x="271640" y="0"/>
                  </a:moveTo>
                  <a:lnTo>
                    <a:pt x="222433" y="3425"/>
                  </a:lnTo>
                  <a:lnTo>
                    <a:pt x="176962" y="13626"/>
                  </a:lnTo>
                  <a:lnTo>
                    <a:pt x="135511" y="30490"/>
                  </a:lnTo>
                  <a:lnTo>
                    <a:pt x="98370" y="53904"/>
                  </a:lnTo>
                  <a:lnTo>
                    <a:pt x="65824" y="83756"/>
                  </a:lnTo>
                  <a:lnTo>
                    <a:pt x="37611" y="121397"/>
                  </a:lnTo>
                  <a:lnTo>
                    <a:pt x="16976" y="163637"/>
                  </a:lnTo>
                  <a:lnTo>
                    <a:pt x="4309" y="209466"/>
                  </a:lnTo>
                  <a:lnTo>
                    <a:pt x="0" y="257873"/>
                  </a:lnTo>
                  <a:lnTo>
                    <a:pt x="5647" y="312329"/>
                  </a:lnTo>
                  <a:lnTo>
                    <a:pt x="21634" y="358084"/>
                  </a:lnTo>
                  <a:lnTo>
                    <a:pt x="46524" y="393184"/>
                  </a:lnTo>
                  <a:lnTo>
                    <a:pt x="78882" y="415676"/>
                  </a:lnTo>
                  <a:lnTo>
                    <a:pt x="117271" y="423608"/>
                  </a:lnTo>
                  <a:lnTo>
                    <a:pt x="152152" y="416886"/>
                  </a:lnTo>
                  <a:lnTo>
                    <a:pt x="183613" y="396308"/>
                  </a:lnTo>
                  <a:lnTo>
                    <a:pt x="212269" y="361259"/>
                  </a:lnTo>
                  <a:lnTo>
                    <a:pt x="220104" y="346417"/>
                  </a:lnTo>
                  <a:lnTo>
                    <a:pt x="116674" y="346417"/>
                  </a:lnTo>
                  <a:lnTo>
                    <a:pt x="98182" y="339575"/>
                  </a:lnTo>
                  <a:lnTo>
                    <a:pt x="83167" y="320841"/>
                  </a:lnTo>
                  <a:lnTo>
                    <a:pt x="73089" y="292909"/>
                  </a:lnTo>
                  <a:lnTo>
                    <a:pt x="69405" y="258470"/>
                  </a:lnTo>
                  <a:lnTo>
                    <a:pt x="74968" y="211267"/>
                  </a:lnTo>
                  <a:lnTo>
                    <a:pt x="91020" y="167147"/>
                  </a:lnTo>
                  <a:lnTo>
                    <a:pt x="116607" y="128300"/>
                  </a:lnTo>
                  <a:lnTo>
                    <a:pt x="150774" y="96913"/>
                  </a:lnTo>
                  <a:lnTo>
                    <a:pt x="186902" y="77100"/>
                  </a:lnTo>
                  <a:lnTo>
                    <a:pt x="227964" y="67602"/>
                  </a:lnTo>
                  <a:lnTo>
                    <a:pt x="300878" y="67602"/>
                  </a:lnTo>
                  <a:lnTo>
                    <a:pt x="300964" y="67005"/>
                  </a:lnTo>
                  <a:lnTo>
                    <a:pt x="449123" y="67005"/>
                  </a:lnTo>
                  <a:lnTo>
                    <a:pt x="443731" y="60726"/>
                  </a:lnTo>
                  <a:lnTo>
                    <a:pt x="409449" y="34894"/>
                  </a:lnTo>
                  <a:lnTo>
                    <a:pt x="368989" y="15835"/>
                  </a:lnTo>
                  <a:lnTo>
                    <a:pt x="322878" y="4040"/>
                  </a:lnTo>
                  <a:lnTo>
                    <a:pt x="271640" y="0"/>
                  </a:lnTo>
                  <a:close/>
                </a:path>
                <a:path extrusionOk="0" h="470535" w="508635">
                  <a:moveTo>
                    <a:pt x="300878" y="67602"/>
                  </a:moveTo>
                  <a:lnTo>
                    <a:pt x="227964" y="67602"/>
                  </a:lnTo>
                  <a:lnTo>
                    <a:pt x="220543" y="118721"/>
                  </a:lnTo>
                  <a:lnTo>
                    <a:pt x="208968" y="172758"/>
                  </a:lnTo>
                  <a:lnTo>
                    <a:pt x="194475" y="224775"/>
                  </a:lnTo>
                  <a:lnTo>
                    <a:pt x="178295" y="269836"/>
                  </a:lnTo>
                  <a:lnTo>
                    <a:pt x="146813" y="327420"/>
                  </a:lnTo>
                  <a:lnTo>
                    <a:pt x="116674" y="346417"/>
                  </a:lnTo>
                  <a:lnTo>
                    <a:pt x="220104" y="346417"/>
                  </a:lnTo>
                  <a:lnTo>
                    <a:pt x="238734" y="311124"/>
                  </a:lnTo>
                  <a:lnTo>
                    <a:pt x="255605" y="268790"/>
                  </a:lnTo>
                  <a:lnTo>
                    <a:pt x="270291" y="223040"/>
                  </a:lnTo>
                  <a:lnTo>
                    <a:pt x="282784" y="173953"/>
                  </a:lnTo>
                  <a:lnTo>
                    <a:pt x="293000" y="121976"/>
                  </a:lnTo>
                  <a:lnTo>
                    <a:pt x="300878" y="67602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2881636" y="1439555"/>
              <a:ext cx="508634" cy="470534"/>
            </a:xfrm>
            <a:custGeom>
              <a:rect b="b" l="l" r="r" t="t"/>
              <a:pathLst>
                <a:path extrusionOk="0" h="470535" w="508635">
                  <a:moveTo>
                    <a:pt x="150774" y="96913"/>
                  </a:moveTo>
                  <a:lnTo>
                    <a:pt x="116607" y="128300"/>
                  </a:lnTo>
                  <a:lnTo>
                    <a:pt x="91020" y="167147"/>
                  </a:lnTo>
                  <a:lnTo>
                    <a:pt x="74968" y="211267"/>
                  </a:lnTo>
                  <a:lnTo>
                    <a:pt x="69405" y="258470"/>
                  </a:lnTo>
                  <a:lnTo>
                    <a:pt x="73089" y="292909"/>
                  </a:lnTo>
                  <a:lnTo>
                    <a:pt x="83167" y="320841"/>
                  </a:lnTo>
                  <a:lnTo>
                    <a:pt x="98182" y="339575"/>
                  </a:lnTo>
                  <a:lnTo>
                    <a:pt x="116674" y="346417"/>
                  </a:lnTo>
                  <a:lnTo>
                    <a:pt x="131605" y="341686"/>
                  </a:lnTo>
                  <a:lnTo>
                    <a:pt x="162357" y="303507"/>
                  </a:lnTo>
                  <a:lnTo>
                    <a:pt x="194475" y="224775"/>
                  </a:lnTo>
                  <a:lnTo>
                    <a:pt x="208968" y="172758"/>
                  </a:lnTo>
                  <a:lnTo>
                    <a:pt x="220543" y="118721"/>
                  </a:lnTo>
                  <a:lnTo>
                    <a:pt x="227964" y="67602"/>
                  </a:lnTo>
                  <a:lnTo>
                    <a:pt x="206227" y="71258"/>
                  </a:lnTo>
                  <a:lnTo>
                    <a:pt x="186902" y="77100"/>
                  </a:lnTo>
                  <a:lnTo>
                    <a:pt x="168811" y="85520"/>
                  </a:lnTo>
                  <a:lnTo>
                    <a:pt x="150774" y="96913"/>
                  </a:lnTo>
                  <a:close/>
                </a:path>
                <a:path extrusionOk="0" h="470535" w="508635">
                  <a:moveTo>
                    <a:pt x="238734" y="311124"/>
                  </a:moveTo>
                  <a:lnTo>
                    <a:pt x="212269" y="361259"/>
                  </a:lnTo>
                  <a:lnTo>
                    <a:pt x="183613" y="396308"/>
                  </a:lnTo>
                  <a:lnTo>
                    <a:pt x="117271" y="423608"/>
                  </a:lnTo>
                  <a:lnTo>
                    <a:pt x="78882" y="415676"/>
                  </a:lnTo>
                  <a:lnTo>
                    <a:pt x="46524" y="393184"/>
                  </a:lnTo>
                  <a:lnTo>
                    <a:pt x="21634" y="358084"/>
                  </a:lnTo>
                  <a:lnTo>
                    <a:pt x="5647" y="312329"/>
                  </a:lnTo>
                  <a:lnTo>
                    <a:pt x="0" y="257873"/>
                  </a:lnTo>
                  <a:lnTo>
                    <a:pt x="4309" y="209466"/>
                  </a:lnTo>
                  <a:lnTo>
                    <a:pt x="16976" y="163637"/>
                  </a:lnTo>
                  <a:lnTo>
                    <a:pt x="37611" y="121397"/>
                  </a:lnTo>
                  <a:lnTo>
                    <a:pt x="65824" y="83756"/>
                  </a:lnTo>
                  <a:lnTo>
                    <a:pt x="98370" y="53904"/>
                  </a:lnTo>
                  <a:lnTo>
                    <a:pt x="135511" y="30490"/>
                  </a:lnTo>
                  <a:lnTo>
                    <a:pt x="176962" y="13626"/>
                  </a:lnTo>
                  <a:lnTo>
                    <a:pt x="222433" y="3425"/>
                  </a:lnTo>
                  <a:lnTo>
                    <a:pt x="271640" y="0"/>
                  </a:lnTo>
                  <a:lnTo>
                    <a:pt x="322878" y="4040"/>
                  </a:lnTo>
                  <a:lnTo>
                    <a:pt x="368989" y="15835"/>
                  </a:lnTo>
                  <a:lnTo>
                    <a:pt x="409449" y="34894"/>
                  </a:lnTo>
                  <a:lnTo>
                    <a:pt x="443731" y="60726"/>
                  </a:lnTo>
                  <a:lnTo>
                    <a:pt x="471310" y="92840"/>
                  </a:lnTo>
                  <a:lnTo>
                    <a:pt x="491660" y="130746"/>
                  </a:lnTo>
                  <a:lnTo>
                    <a:pt x="504256" y="173953"/>
                  </a:lnTo>
                  <a:lnTo>
                    <a:pt x="508571" y="221970"/>
                  </a:lnTo>
                  <a:lnTo>
                    <a:pt x="504157" y="271869"/>
                  </a:lnTo>
                  <a:lnTo>
                    <a:pt x="491201" y="317595"/>
                  </a:lnTo>
                  <a:lnTo>
                    <a:pt x="470134" y="358467"/>
                  </a:lnTo>
                  <a:lnTo>
                    <a:pt x="441389" y="393803"/>
                  </a:lnTo>
                  <a:lnTo>
                    <a:pt x="405395" y="422923"/>
                  </a:lnTo>
                  <a:lnTo>
                    <a:pt x="362584" y="445147"/>
                  </a:lnTo>
                  <a:lnTo>
                    <a:pt x="321076" y="459505"/>
                  </a:lnTo>
                  <a:lnTo>
                    <a:pt x="269252" y="470280"/>
                  </a:lnTo>
                  <a:lnTo>
                    <a:pt x="262033" y="449916"/>
                  </a:lnTo>
                  <a:lnTo>
                    <a:pt x="254141" y="432584"/>
                  </a:lnTo>
                  <a:lnTo>
                    <a:pt x="244679" y="416599"/>
                  </a:lnTo>
                  <a:lnTo>
                    <a:pt x="232752" y="400278"/>
                  </a:lnTo>
                  <a:lnTo>
                    <a:pt x="270453" y="394376"/>
                  </a:lnTo>
                  <a:lnTo>
                    <a:pt x="328580" y="378313"/>
                  </a:lnTo>
                  <a:lnTo>
                    <a:pt x="386520" y="341128"/>
                  </a:lnTo>
                  <a:lnTo>
                    <a:pt x="412699" y="306033"/>
                  </a:lnTo>
                  <a:lnTo>
                    <a:pt x="429228" y="264206"/>
                  </a:lnTo>
                  <a:lnTo>
                    <a:pt x="434987" y="217779"/>
                  </a:lnTo>
                  <a:lnTo>
                    <a:pt x="430210" y="176831"/>
                  </a:lnTo>
                  <a:lnTo>
                    <a:pt x="416064" y="140596"/>
                  </a:lnTo>
                  <a:lnTo>
                    <a:pt x="392832" y="109746"/>
                  </a:lnTo>
                  <a:lnTo>
                    <a:pt x="360794" y="84950"/>
                  </a:lnTo>
                  <a:lnTo>
                    <a:pt x="318896" y="69301"/>
                  </a:lnTo>
                  <a:lnTo>
                    <a:pt x="300964" y="67005"/>
                  </a:lnTo>
                  <a:lnTo>
                    <a:pt x="293000" y="121976"/>
                  </a:lnTo>
                  <a:lnTo>
                    <a:pt x="282766" y="174045"/>
                  </a:lnTo>
                  <a:lnTo>
                    <a:pt x="270291" y="223040"/>
                  </a:lnTo>
                  <a:lnTo>
                    <a:pt x="255605" y="268790"/>
                  </a:lnTo>
                  <a:lnTo>
                    <a:pt x="238734" y="311124"/>
                  </a:lnTo>
                  <a:close/>
                </a:path>
              </a:pathLst>
            </a:custGeom>
            <a:noFill/>
            <a:ln cap="flat" cmpd="sng" w="12700">
              <a:solidFill>
                <a:srgbClr val="2B39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05" name="Google Shape;205;p1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3429293" y="1222414"/>
              <a:ext cx="1472633" cy="771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1"/>
            <p:cNvSpPr/>
            <p:nvPr/>
          </p:nvSpPr>
          <p:spPr>
            <a:xfrm>
              <a:off x="4939309" y="1246695"/>
              <a:ext cx="720090" cy="712470"/>
            </a:xfrm>
            <a:custGeom>
              <a:rect b="b" l="l" r="r" t="t"/>
              <a:pathLst>
                <a:path extrusionOk="0" h="712469" w="720089">
                  <a:moveTo>
                    <a:pt x="673506" y="331660"/>
                  </a:moveTo>
                  <a:lnTo>
                    <a:pt x="272465" y="331660"/>
                  </a:lnTo>
                  <a:lnTo>
                    <a:pt x="272465" y="712241"/>
                  </a:lnTo>
                  <a:lnTo>
                    <a:pt x="372541" y="712241"/>
                  </a:lnTo>
                  <a:lnTo>
                    <a:pt x="372541" y="601941"/>
                  </a:lnTo>
                  <a:lnTo>
                    <a:pt x="673506" y="601941"/>
                  </a:lnTo>
                  <a:lnTo>
                    <a:pt x="673506" y="528167"/>
                  </a:lnTo>
                  <a:lnTo>
                    <a:pt x="372541" y="528167"/>
                  </a:lnTo>
                  <a:lnTo>
                    <a:pt x="372541" y="507707"/>
                  </a:lnTo>
                  <a:lnTo>
                    <a:pt x="673506" y="507707"/>
                  </a:lnTo>
                  <a:lnTo>
                    <a:pt x="673506" y="432460"/>
                  </a:lnTo>
                  <a:lnTo>
                    <a:pt x="372529" y="432460"/>
                  </a:lnTo>
                  <a:lnTo>
                    <a:pt x="372529" y="409816"/>
                  </a:lnTo>
                  <a:lnTo>
                    <a:pt x="673506" y="409816"/>
                  </a:lnTo>
                  <a:lnTo>
                    <a:pt x="673506" y="331660"/>
                  </a:lnTo>
                  <a:close/>
                </a:path>
                <a:path extrusionOk="0" h="712469" w="720089">
                  <a:moveTo>
                    <a:pt x="485775" y="620204"/>
                  </a:moveTo>
                  <a:lnTo>
                    <a:pt x="496042" y="644581"/>
                  </a:lnTo>
                  <a:lnTo>
                    <a:pt x="504213" y="668046"/>
                  </a:lnTo>
                  <a:lnTo>
                    <a:pt x="510286" y="690600"/>
                  </a:lnTo>
                  <a:lnTo>
                    <a:pt x="514261" y="712241"/>
                  </a:lnTo>
                  <a:lnTo>
                    <a:pt x="555211" y="711283"/>
                  </a:lnTo>
                  <a:lnTo>
                    <a:pt x="615477" y="703620"/>
                  </a:lnTo>
                  <a:lnTo>
                    <a:pt x="653335" y="684306"/>
                  </a:lnTo>
                  <a:lnTo>
                    <a:pt x="671404" y="643401"/>
                  </a:lnTo>
                  <a:lnTo>
                    <a:pt x="673205" y="621664"/>
                  </a:lnTo>
                  <a:lnTo>
                    <a:pt x="557364" y="621664"/>
                  </a:lnTo>
                  <a:lnTo>
                    <a:pt x="512435" y="621301"/>
                  </a:lnTo>
                  <a:lnTo>
                    <a:pt x="496821" y="620845"/>
                  </a:lnTo>
                  <a:lnTo>
                    <a:pt x="485775" y="620204"/>
                  </a:lnTo>
                  <a:close/>
                </a:path>
                <a:path extrusionOk="0" h="712469" w="720089">
                  <a:moveTo>
                    <a:pt x="195021" y="265175"/>
                  </a:moveTo>
                  <a:lnTo>
                    <a:pt x="96418" y="265175"/>
                  </a:lnTo>
                  <a:lnTo>
                    <a:pt x="96418" y="710793"/>
                  </a:lnTo>
                  <a:lnTo>
                    <a:pt x="195021" y="710793"/>
                  </a:lnTo>
                  <a:lnTo>
                    <a:pt x="195021" y="265175"/>
                  </a:lnTo>
                  <a:close/>
                </a:path>
                <a:path extrusionOk="0" h="712469" w="720089">
                  <a:moveTo>
                    <a:pt x="673506" y="601941"/>
                  </a:moveTo>
                  <a:lnTo>
                    <a:pt x="571233" y="601941"/>
                  </a:lnTo>
                  <a:lnTo>
                    <a:pt x="571233" y="617766"/>
                  </a:lnTo>
                  <a:lnTo>
                    <a:pt x="566610" y="621664"/>
                  </a:lnTo>
                  <a:lnTo>
                    <a:pt x="673205" y="621664"/>
                  </a:lnTo>
                  <a:lnTo>
                    <a:pt x="673506" y="612178"/>
                  </a:lnTo>
                  <a:lnTo>
                    <a:pt x="673506" y="601941"/>
                  </a:lnTo>
                  <a:close/>
                </a:path>
                <a:path extrusionOk="0" h="712469" w="720089">
                  <a:moveTo>
                    <a:pt x="673506" y="507707"/>
                  </a:moveTo>
                  <a:lnTo>
                    <a:pt x="571245" y="507707"/>
                  </a:lnTo>
                  <a:lnTo>
                    <a:pt x="571245" y="528167"/>
                  </a:lnTo>
                  <a:lnTo>
                    <a:pt x="673506" y="528167"/>
                  </a:lnTo>
                  <a:lnTo>
                    <a:pt x="673506" y="507707"/>
                  </a:lnTo>
                  <a:close/>
                </a:path>
                <a:path extrusionOk="0" h="712469" w="720089">
                  <a:moveTo>
                    <a:pt x="673506" y="409816"/>
                  </a:moveTo>
                  <a:lnTo>
                    <a:pt x="571233" y="409816"/>
                  </a:lnTo>
                  <a:lnTo>
                    <a:pt x="571233" y="432460"/>
                  </a:lnTo>
                  <a:lnTo>
                    <a:pt x="673506" y="432460"/>
                  </a:lnTo>
                  <a:lnTo>
                    <a:pt x="673506" y="409816"/>
                  </a:lnTo>
                  <a:close/>
                </a:path>
                <a:path extrusionOk="0" h="712469" w="720089">
                  <a:moveTo>
                    <a:pt x="29222" y="150494"/>
                  </a:moveTo>
                  <a:lnTo>
                    <a:pt x="24653" y="207840"/>
                  </a:lnTo>
                  <a:lnTo>
                    <a:pt x="18259" y="260070"/>
                  </a:lnTo>
                  <a:lnTo>
                    <a:pt x="10041" y="307186"/>
                  </a:lnTo>
                  <a:lnTo>
                    <a:pt x="0" y="349186"/>
                  </a:lnTo>
                  <a:lnTo>
                    <a:pt x="78155" y="376212"/>
                  </a:lnTo>
                  <a:lnTo>
                    <a:pt x="83677" y="350926"/>
                  </a:lnTo>
                  <a:lnTo>
                    <a:pt x="88563" y="323989"/>
                  </a:lnTo>
                  <a:lnTo>
                    <a:pt x="92811" y="295405"/>
                  </a:lnTo>
                  <a:lnTo>
                    <a:pt x="96418" y="265175"/>
                  </a:lnTo>
                  <a:lnTo>
                    <a:pt x="195021" y="265175"/>
                  </a:lnTo>
                  <a:lnTo>
                    <a:pt x="195021" y="184099"/>
                  </a:lnTo>
                  <a:lnTo>
                    <a:pt x="674242" y="184099"/>
                  </a:lnTo>
                  <a:lnTo>
                    <a:pt x="674242" y="172402"/>
                  </a:lnTo>
                  <a:lnTo>
                    <a:pt x="269544" y="172402"/>
                  </a:lnTo>
                  <a:lnTo>
                    <a:pt x="265754" y="163275"/>
                  </a:lnTo>
                  <a:lnTo>
                    <a:pt x="264052" y="159257"/>
                  </a:lnTo>
                  <a:lnTo>
                    <a:pt x="96418" y="159257"/>
                  </a:lnTo>
                  <a:lnTo>
                    <a:pt x="29222" y="150494"/>
                  </a:lnTo>
                  <a:close/>
                </a:path>
                <a:path extrusionOk="0" h="712469" w="720089">
                  <a:moveTo>
                    <a:pt x="719531" y="234492"/>
                  </a:moveTo>
                  <a:lnTo>
                    <a:pt x="224243" y="234492"/>
                  </a:lnTo>
                  <a:lnTo>
                    <a:pt x="224243" y="310476"/>
                  </a:lnTo>
                  <a:lnTo>
                    <a:pt x="719531" y="310476"/>
                  </a:lnTo>
                  <a:lnTo>
                    <a:pt x="719531" y="234492"/>
                  </a:lnTo>
                  <a:close/>
                </a:path>
                <a:path extrusionOk="0" h="712469" w="720089">
                  <a:moveTo>
                    <a:pt x="674242" y="184099"/>
                  </a:moveTo>
                  <a:lnTo>
                    <a:pt x="195021" y="184099"/>
                  </a:lnTo>
                  <a:lnTo>
                    <a:pt x="201053" y="200946"/>
                  </a:lnTo>
                  <a:lnTo>
                    <a:pt x="205986" y="215692"/>
                  </a:lnTo>
                  <a:lnTo>
                    <a:pt x="209821" y="228335"/>
                  </a:lnTo>
                  <a:lnTo>
                    <a:pt x="212559" y="238874"/>
                  </a:lnTo>
                  <a:lnTo>
                    <a:pt x="269544" y="211861"/>
                  </a:lnTo>
                  <a:lnTo>
                    <a:pt x="674242" y="211861"/>
                  </a:lnTo>
                  <a:lnTo>
                    <a:pt x="674242" y="184099"/>
                  </a:lnTo>
                  <a:close/>
                </a:path>
                <a:path extrusionOk="0" h="712469" w="720089">
                  <a:moveTo>
                    <a:pt x="523024" y="214045"/>
                  </a:moveTo>
                  <a:lnTo>
                    <a:pt x="415632" y="214045"/>
                  </a:lnTo>
                  <a:lnTo>
                    <a:pt x="415632" y="234492"/>
                  </a:lnTo>
                  <a:lnTo>
                    <a:pt x="523024" y="234492"/>
                  </a:lnTo>
                  <a:lnTo>
                    <a:pt x="523024" y="214045"/>
                  </a:lnTo>
                  <a:close/>
                </a:path>
                <a:path extrusionOk="0" h="712469" w="720089">
                  <a:moveTo>
                    <a:pt x="674242" y="211861"/>
                  </a:moveTo>
                  <a:lnTo>
                    <a:pt x="269544" y="211861"/>
                  </a:lnTo>
                  <a:lnTo>
                    <a:pt x="269544" y="214045"/>
                  </a:lnTo>
                  <a:lnTo>
                    <a:pt x="674242" y="214045"/>
                  </a:lnTo>
                  <a:lnTo>
                    <a:pt x="674242" y="211861"/>
                  </a:lnTo>
                  <a:close/>
                </a:path>
                <a:path extrusionOk="0" h="712469" w="720089">
                  <a:moveTo>
                    <a:pt x="674242" y="143179"/>
                  </a:moveTo>
                  <a:lnTo>
                    <a:pt x="269544" y="143179"/>
                  </a:lnTo>
                  <a:lnTo>
                    <a:pt x="269544" y="172402"/>
                  </a:lnTo>
                  <a:lnTo>
                    <a:pt x="674242" y="172402"/>
                  </a:lnTo>
                  <a:lnTo>
                    <a:pt x="674242" y="143179"/>
                  </a:lnTo>
                  <a:close/>
                </a:path>
                <a:path extrusionOk="0" h="712469" w="720089">
                  <a:moveTo>
                    <a:pt x="195021" y="0"/>
                  </a:moveTo>
                  <a:lnTo>
                    <a:pt x="96418" y="0"/>
                  </a:lnTo>
                  <a:lnTo>
                    <a:pt x="96418" y="159257"/>
                  </a:lnTo>
                  <a:lnTo>
                    <a:pt x="264052" y="159257"/>
                  </a:lnTo>
                  <a:lnTo>
                    <a:pt x="260958" y="151953"/>
                  </a:lnTo>
                  <a:lnTo>
                    <a:pt x="255159" y="138439"/>
                  </a:lnTo>
                  <a:lnTo>
                    <a:pt x="248361" y="122732"/>
                  </a:lnTo>
                  <a:lnTo>
                    <a:pt x="696150" y="122732"/>
                  </a:lnTo>
                  <a:lnTo>
                    <a:pt x="696150" y="121272"/>
                  </a:lnTo>
                  <a:lnTo>
                    <a:pt x="247624" y="121272"/>
                  </a:lnTo>
                  <a:lnTo>
                    <a:pt x="245313" y="116154"/>
                  </a:lnTo>
                  <a:lnTo>
                    <a:pt x="195021" y="116154"/>
                  </a:lnTo>
                  <a:lnTo>
                    <a:pt x="195021" y="0"/>
                  </a:lnTo>
                  <a:close/>
                </a:path>
                <a:path extrusionOk="0" h="712469" w="720089">
                  <a:moveTo>
                    <a:pt x="523024" y="122732"/>
                  </a:moveTo>
                  <a:lnTo>
                    <a:pt x="415632" y="122732"/>
                  </a:lnTo>
                  <a:lnTo>
                    <a:pt x="415632" y="143179"/>
                  </a:lnTo>
                  <a:lnTo>
                    <a:pt x="523024" y="143179"/>
                  </a:lnTo>
                  <a:lnTo>
                    <a:pt x="523024" y="122732"/>
                  </a:lnTo>
                  <a:close/>
                </a:path>
                <a:path extrusionOk="0" h="712469" w="720089">
                  <a:moveTo>
                    <a:pt x="696150" y="47485"/>
                  </a:moveTo>
                  <a:lnTo>
                    <a:pt x="247624" y="47485"/>
                  </a:lnTo>
                  <a:lnTo>
                    <a:pt x="247624" y="121272"/>
                  </a:lnTo>
                  <a:lnTo>
                    <a:pt x="696150" y="121272"/>
                  </a:lnTo>
                  <a:lnTo>
                    <a:pt x="696150" y="47485"/>
                  </a:lnTo>
                  <a:close/>
                </a:path>
                <a:path extrusionOk="0" h="712469" w="720089">
                  <a:moveTo>
                    <a:pt x="237401" y="98628"/>
                  </a:moveTo>
                  <a:lnTo>
                    <a:pt x="195021" y="116154"/>
                  </a:lnTo>
                  <a:lnTo>
                    <a:pt x="245313" y="116154"/>
                  </a:lnTo>
                  <a:lnTo>
                    <a:pt x="237401" y="98628"/>
                  </a:lnTo>
                  <a:close/>
                </a:path>
                <a:path extrusionOk="0" h="712469" w="720089">
                  <a:moveTo>
                    <a:pt x="523024" y="0"/>
                  </a:moveTo>
                  <a:lnTo>
                    <a:pt x="415632" y="0"/>
                  </a:lnTo>
                  <a:lnTo>
                    <a:pt x="415632" y="47485"/>
                  </a:lnTo>
                  <a:lnTo>
                    <a:pt x="523024" y="47485"/>
                  </a:lnTo>
                  <a:lnTo>
                    <a:pt x="523024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07" name="Google Shape;207;p1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6118717" y="1590431"/>
              <a:ext cx="196456" cy="305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1"/>
            <p:cNvSpPr/>
            <p:nvPr/>
          </p:nvSpPr>
          <p:spPr>
            <a:xfrm>
              <a:off x="6052588" y="1276652"/>
              <a:ext cx="367665" cy="682625"/>
            </a:xfrm>
            <a:custGeom>
              <a:rect b="b" l="l" r="r" t="t"/>
              <a:pathLst>
                <a:path extrusionOk="0" h="682625" w="367664">
                  <a:moveTo>
                    <a:pt x="278320" y="256400"/>
                  </a:moveTo>
                  <a:lnTo>
                    <a:pt x="342607" y="279057"/>
                  </a:lnTo>
                  <a:lnTo>
                    <a:pt x="333166" y="333666"/>
                  </a:lnTo>
                  <a:lnTo>
                    <a:pt x="321212" y="385297"/>
                  </a:lnTo>
                  <a:lnTo>
                    <a:pt x="306746" y="433949"/>
                  </a:lnTo>
                  <a:lnTo>
                    <a:pt x="289768" y="479621"/>
                  </a:lnTo>
                  <a:lnTo>
                    <a:pt x="270281" y="522312"/>
                  </a:lnTo>
                  <a:lnTo>
                    <a:pt x="293063" y="544825"/>
                  </a:lnTo>
                  <a:lnTo>
                    <a:pt x="316850" y="564870"/>
                  </a:lnTo>
                  <a:lnTo>
                    <a:pt x="341645" y="582448"/>
                  </a:lnTo>
                  <a:lnTo>
                    <a:pt x="367449" y="597560"/>
                  </a:lnTo>
                  <a:lnTo>
                    <a:pt x="348270" y="615452"/>
                  </a:lnTo>
                  <a:lnTo>
                    <a:pt x="330187" y="635541"/>
                  </a:lnTo>
                  <a:lnTo>
                    <a:pt x="313199" y="657823"/>
                  </a:lnTo>
                  <a:lnTo>
                    <a:pt x="297306" y="682294"/>
                  </a:lnTo>
                  <a:lnTo>
                    <a:pt x="274565" y="666628"/>
                  </a:lnTo>
                  <a:lnTo>
                    <a:pt x="253107" y="649595"/>
                  </a:lnTo>
                  <a:lnTo>
                    <a:pt x="232931" y="631195"/>
                  </a:lnTo>
                  <a:lnTo>
                    <a:pt x="214033" y="611428"/>
                  </a:lnTo>
                  <a:lnTo>
                    <a:pt x="196731" y="631745"/>
                  </a:lnTo>
                  <a:lnTo>
                    <a:pt x="179154" y="650328"/>
                  </a:lnTo>
                  <a:lnTo>
                    <a:pt x="161303" y="667178"/>
                  </a:lnTo>
                  <a:lnTo>
                    <a:pt x="143179" y="682294"/>
                  </a:lnTo>
                  <a:lnTo>
                    <a:pt x="136233" y="672248"/>
                  </a:lnTo>
                  <a:lnTo>
                    <a:pt x="126368" y="660376"/>
                  </a:lnTo>
                  <a:lnTo>
                    <a:pt x="113583" y="646677"/>
                  </a:lnTo>
                  <a:lnTo>
                    <a:pt x="97878" y="631151"/>
                  </a:lnTo>
                  <a:lnTo>
                    <a:pt x="97878" y="680097"/>
                  </a:lnTo>
                  <a:lnTo>
                    <a:pt x="0" y="680097"/>
                  </a:lnTo>
                  <a:lnTo>
                    <a:pt x="0" y="0"/>
                  </a:lnTo>
                  <a:lnTo>
                    <a:pt x="324332" y="0"/>
                  </a:lnTo>
                  <a:lnTo>
                    <a:pt x="324332" y="140258"/>
                  </a:lnTo>
                  <a:lnTo>
                    <a:pt x="323761" y="156834"/>
                  </a:lnTo>
                  <a:lnTo>
                    <a:pt x="315213" y="195046"/>
                  </a:lnTo>
                  <a:lnTo>
                    <a:pt x="282701" y="224993"/>
                  </a:lnTo>
                  <a:lnTo>
                    <a:pt x="233937" y="235954"/>
                  </a:lnTo>
                  <a:lnTo>
                    <a:pt x="154863" y="239610"/>
                  </a:lnTo>
                  <a:lnTo>
                    <a:pt x="151115" y="218746"/>
                  </a:lnTo>
                  <a:lnTo>
                    <a:pt x="144995" y="196327"/>
                  </a:lnTo>
                  <a:lnTo>
                    <a:pt x="136504" y="172354"/>
                  </a:lnTo>
                  <a:lnTo>
                    <a:pt x="125641" y="146824"/>
                  </a:lnTo>
                  <a:lnTo>
                    <a:pt x="142398" y="147472"/>
                  </a:lnTo>
                  <a:lnTo>
                    <a:pt x="161983" y="147932"/>
                  </a:lnTo>
                  <a:lnTo>
                    <a:pt x="184400" y="148207"/>
                  </a:lnTo>
                  <a:lnTo>
                    <a:pt x="209651" y="148297"/>
                  </a:lnTo>
                  <a:lnTo>
                    <a:pt x="219392" y="147815"/>
                  </a:lnTo>
                  <a:lnTo>
                    <a:pt x="224256" y="144398"/>
                  </a:lnTo>
                  <a:lnTo>
                    <a:pt x="224256" y="138074"/>
                  </a:lnTo>
                  <a:lnTo>
                    <a:pt x="224256" y="94233"/>
                  </a:lnTo>
                  <a:lnTo>
                    <a:pt x="97878" y="94233"/>
                  </a:lnTo>
                  <a:lnTo>
                    <a:pt x="97878" y="260057"/>
                  </a:lnTo>
                  <a:lnTo>
                    <a:pt x="260781" y="260057"/>
                  </a:lnTo>
                  <a:lnTo>
                    <a:pt x="278320" y="256400"/>
                  </a:lnTo>
                  <a:close/>
                </a:path>
              </a:pathLst>
            </a:custGeom>
            <a:noFill/>
            <a:ln cap="flat" cmpd="sng" w="63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09" name="Google Shape;209;p1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5796569" y="1493276"/>
              <a:ext cx="159931" cy="140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1"/>
            <p:cNvSpPr/>
            <p:nvPr/>
          </p:nvSpPr>
          <p:spPr>
            <a:xfrm>
              <a:off x="5697560" y="1250350"/>
              <a:ext cx="347345" cy="705485"/>
            </a:xfrm>
            <a:custGeom>
              <a:rect b="b" l="l" r="r" t="t"/>
              <a:pathLst>
                <a:path extrusionOk="0" h="705485" w="347345">
                  <a:moveTo>
                    <a:pt x="228650" y="146113"/>
                  </a:moveTo>
                  <a:lnTo>
                    <a:pt x="228650" y="184823"/>
                  </a:lnTo>
                  <a:lnTo>
                    <a:pt x="346989" y="184823"/>
                  </a:lnTo>
                  <a:lnTo>
                    <a:pt x="346989" y="274675"/>
                  </a:lnTo>
                  <a:lnTo>
                    <a:pt x="294398" y="274675"/>
                  </a:lnTo>
                  <a:lnTo>
                    <a:pt x="319227" y="281254"/>
                  </a:lnTo>
                  <a:lnTo>
                    <a:pt x="310736" y="300425"/>
                  </a:lnTo>
                  <a:lnTo>
                    <a:pt x="302791" y="318504"/>
                  </a:lnTo>
                  <a:lnTo>
                    <a:pt x="295397" y="335491"/>
                  </a:lnTo>
                  <a:lnTo>
                    <a:pt x="288556" y="351383"/>
                  </a:lnTo>
                  <a:lnTo>
                    <a:pt x="334568" y="351383"/>
                  </a:lnTo>
                  <a:lnTo>
                    <a:pt x="334568" y="441960"/>
                  </a:lnTo>
                  <a:lnTo>
                    <a:pt x="228650" y="441960"/>
                  </a:lnTo>
                  <a:lnTo>
                    <a:pt x="228650" y="486524"/>
                  </a:lnTo>
                  <a:lnTo>
                    <a:pt x="327266" y="486524"/>
                  </a:lnTo>
                  <a:lnTo>
                    <a:pt x="327266" y="577100"/>
                  </a:lnTo>
                  <a:lnTo>
                    <a:pt x="228650" y="577100"/>
                  </a:lnTo>
                  <a:lnTo>
                    <a:pt x="228650" y="704938"/>
                  </a:lnTo>
                  <a:lnTo>
                    <a:pt x="128562" y="704938"/>
                  </a:lnTo>
                  <a:lnTo>
                    <a:pt x="128562" y="577100"/>
                  </a:lnTo>
                  <a:lnTo>
                    <a:pt x="23380" y="577100"/>
                  </a:lnTo>
                  <a:lnTo>
                    <a:pt x="23380" y="486524"/>
                  </a:lnTo>
                  <a:lnTo>
                    <a:pt x="128562" y="486524"/>
                  </a:lnTo>
                  <a:lnTo>
                    <a:pt x="128562" y="441960"/>
                  </a:lnTo>
                  <a:lnTo>
                    <a:pt x="17525" y="441960"/>
                  </a:lnTo>
                  <a:lnTo>
                    <a:pt x="17525" y="351383"/>
                  </a:lnTo>
                  <a:lnTo>
                    <a:pt x="65747" y="351383"/>
                  </a:lnTo>
                  <a:lnTo>
                    <a:pt x="61957" y="334121"/>
                  </a:lnTo>
                  <a:lnTo>
                    <a:pt x="57161" y="316680"/>
                  </a:lnTo>
                  <a:lnTo>
                    <a:pt x="51362" y="299059"/>
                  </a:lnTo>
                  <a:lnTo>
                    <a:pt x="44564" y="281254"/>
                  </a:lnTo>
                  <a:lnTo>
                    <a:pt x="68668" y="274675"/>
                  </a:lnTo>
                  <a:lnTo>
                    <a:pt x="0" y="274675"/>
                  </a:lnTo>
                  <a:lnTo>
                    <a:pt x="0" y="184823"/>
                  </a:lnTo>
                  <a:lnTo>
                    <a:pt x="128562" y="184823"/>
                  </a:lnTo>
                  <a:lnTo>
                    <a:pt x="128562" y="146113"/>
                  </a:lnTo>
                  <a:lnTo>
                    <a:pt x="26288" y="146113"/>
                  </a:lnTo>
                  <a:lnTo>
                    <a:pt x="26288" y="56984"/>
                  </a:lnTo>
                  <a:lnTo>
                    <a:pt x="128562" y="56984"/>
                  </a:lnTo>
                  <a:lnTo>
                    <a:pt x="128562" y="0"/>
                  </a:lnTo>
                  <a:lnTo>
                    <a:pt x="228650" y="0"/>
                  </a:lnTo>
                  <a:lnTo>
                    <a:pt x="228650" y="56984"/>
                  </a:lnTo>
                  <a:lnTo>
                    <a:pt x="319963" y="56984"/>
                  </a:lnTo>
                  <a:lnTo>
                    <a:pt x="319963" y="146113"/>
                  </a:lnTo>
                  <a:lnTo>
                    <a:pt x="228650" y="146113"/>
                  </a:lnTo>
                  <a:close/>
                </a:path>
              </a:pathLst>
            </a:custGeom>
            <a:noFill/>
            <a:ln cap="flat" cmpd="sng" w="63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5697560" y="1250350"/>
              <a:ext cx="722630" cy="708660"/>
            </a:xfrm>
            <a:custGeom>
              <a:rect b="b" l="l" r="r" t="t"/>
              <a:pathLst>
                <a:path extrusionOk="0" h="708660" w="722629">
                  <a:moveTo>
                    <a:pt x="552265" y="657453"/>
                  </a:moveTo>
                  <a:lnTo>
                    <a:pt x="452907" y="657453"/>
                  </a:lnTo>
                  <a:lnTo>
                    <a:pt x="468611" y="672979"/>
                  </a:lnTo>
                  <a:lnTo>
                    <a:pt x="481396" y="686677"/>
                  </a:lnTo>
                  <a:lnTo>
                    <a:pt x="491262" y="698549"/>
                  </a:lnTo>
                  <a:lnTo>
                    <a:pt x="498208" y="708596"/>
                  </a:lnTo>
                  <a:lnTo>
                    <a:pt x="516331" y="693480"/>
                  </a:lnTo>
                  <a:lnTo>
                    <a:pt x="534182" y="676630"/>
                  </a:lnTo>
                  <a:lnTo>
                    <a:pt x="551759" y="658047"/>
                  </a:lnTo>
                  <a:lnTo>
                    <a:pt x="552265" y="657453"/>
                  </a:lnTo>
                  <a:close/>
                </a:path>
                <a:path extrusionOk="0" h="708660" w="722629">
                  <a:moveTo>
                    <a:pt x="707612" y="637730"/>
                  </a:moveTo>
                  <a:lnTo>
                    <a:pt x="569061" y="637730"/>
                  </a:lnTo>
                  <a:lnTo>
                    <a:pt x="587959" y="657497"/>
                  </a:lnTo>
                  <a:lnTo>
                    <a:pt x="608136" y="675897"/>
                  </a:lnTo>
                  <a:lnTo>
                    <a:pt x="629594" y="692930"/>
                  </a:lnTo>
                  <a:lnTo>
                    <a:pt x="652335" y="708596"/>
                  </a:lnTo>
                  <a:lnTo>
                    <a:pt x="668227" y="684124"/>
                  </a:lnTo>
                  <a:lnTo>
                    <a:pt x="685215" y="661843"/>
                  </a:lnTo>
                  <a:lnTo>
                    <a:pt x="703299" y="641754"/>
                  </a:lnTo>
                  <a:lnTo>
                    <a:pt x="707612" y="637730"/>
                  </a:lnTo>
                  <a:close/>
                </a:path>
                <a:path extrusionOk="0" h="708660" w="722629">
                  <a:moveTo>
                    <a:pt x="679361" y="26301"/>
                  </a:moveTo>
                  <a:lnTo>
                    <a:pt x="355028" y="26301"/>
                  </a:lnTo>
                  <a:lnTo>
                    <a:pt x="355028" y="706399"/>
                  </a:lnTo>
                  <a:lnTo>
                    <a:pt x="452907" y="706399"/>
                  </a:lnTo>
                  <a:lnTo>
                    <a:pt x="452907" y="657453"/>
                  </a:lnTo>
                  <a:lnTo>
                    <a:pt x="552265" y="657453"/>
                  </a:lnTo>
                  <a:lnTo>
                    <a:pt x="569061" y="637730"/>
                  </a:lnTo>
                  <a:lnTo>
                    <a:pt x="707612" y="637730"/>
                  </a:lnTo>
                  <a:lnTo>
                    <a:pt x="722477" y="623862"/>
                  </a:lnTo>
                  <a:lnTo>
                    <a:pt x="704998" y="613625"/>
                  </a:lnTo>
                  <a:lnTo>
                    <a:pt x="452907" y="613625"/>
                  </a:lnTo>
                  <a:lnTo>
                    <a:pt x="452907" y="430276"/>
                  </a:lnTo>
                  <a:lnTo>
                    <a:pt x="545931" y="430276"/>
                  </a:lnTo>
                  <a:lnTo>
                    <a:pt x="536555" y="410549"/>
                  </a:lnTo>
                  <a:lnTo>
                    <a:pt x="528063" y="390278"/>
                  </a:lnTo>
                  <a:lnTo>
                    <a:pt x="521576" y="371830"/>
                  </a:lnTo>
                  <a:lnTo>
                    <a:pt x="685448" y="371830"/>
                  </a:lnTo>
                  <a:lnTo>
                    <a:pt x="688195" y="359968"/>
                  </a:lnTo>
                  <a:lnTo>
                    <a:pt x="697636" y="305358"/>
                  </a:lnTo>
                  <a:lnTo>
                    <a:pt x="643727" y="286359"/>
                  </a:lnTo>
                  <a:lnTo>
                    <a:pt x="452907" y="286359"/>
                  </a:lnTo>
                  <a:lnTo>
                    <a:pt x="452907" y="120535"/>
                  </a:lnTo>
                  <a:lnTo>
                    <a:pt x="679361" y="120535"/>
                  </a:lnTo>
                  <a:lnTo>
                    <a:pt x="679361" y="26301"/>
                  </a:lnTo>
                  <a:close/>
                </a:path>
                <a:path extrusionOk="0" h="708660" w="722629">
                  <a:moveTo>
                    <a:pt x="545931" y="430276"/>
                  </a:moveTo>
                  <a:lnTo>
                    <a:pt x="452907" y="430276"/>
                  </a:lnTo>
                  <a:lnTo>
                    <a:pt x="464275" y="461732"/>
                  </a:lnTo>
                  <a:lnTo>
                    <a:pt x="477197" y="492550"/>
                  </a:lnTo>
                  <a:lnTo>
                    <a:pt x="491674" y="522730"/>
                  </a:lnTo>
                  <a:lnTo>
                    <a:pt x="507707" y="552272"/>
                  </a:lnTo>
                  <a:lnTo>
                    <a:pt x="494960" y="568707"/>
                  </a:lnTo>
                  <a:lnTo>
                    <a:pt x="481579" y="584411"/>
                  </a:lnTo>
                  <a:lnTo>
                    <a:pt x="467561" y="599383"/>
                  </a:lnTo>
                  <a:lnTo>
                    <a:pt x="452907" y="613625"/>
                  </a:lnTo>
                  <a:lnTo>
                    <a:pt x="704998" y="613625"/>
                  </a:lnTo>
                  <a:lnTo>
                    <a:pt x="696674" y="608750"/>
                  </a:lnTo>
                  <a:lnTo>
                    <a:pt x="671879" y="591172"/>
                  </a:lnTo>
                  <a:lnTo>
                    <a:pt x="648091" y="571126"/>
                  </a:lnTo>
                  <a:lnTo>
                    <a:pt x="625309" y="548614"/>
                  </a:lnTo>
                  <a:lnTo>
                    <a:pt x="644797" y="505922"/>
                  </a:lnTo>
                  <a:lnTo>
                    <a:pt x="661774" y="460250"/>
                  </a:lnTo>
                  <a:lnTo>
                    <a:pt x="662870" y="456565"/>
                  </a:lnTo>
                  <a:lnTo>
                    <a:pt x="559574" y="456565"/>
                  </a:lnTo>
                  <a:lnTo>
                    <a:pt x="547058" y="432645"/>
                  </a:lnTo>
                  <a:lnTo>
                    <a:pt x="545931" y="430276"/>
                  </a:lnTo>
                  <a:close/>
                </a:path>
                <a:path extrusionOk="0" h="708660" w="722629">
                  <a:moveTo>
                    <a:pt x="685448" y="371830"/>
                  </a:moveTo>
                  <a:lnTo>
                    <a:pt x="585863" y="371830"/>
                  </a:lnTo>
                  <a:lnTo>
                    <a:pt x="580655" y="393292"/>
                  </a:lnTo>
                  <a:lnTo>
                    <a:pt x="574538" y="414569"/>
                  </a:lnTo>
                  <a:lnTo>
                    <a:pt x="567511" y="435660"/>
                  </a:lnTo>
                  <a:lnTo>
                    <a:pt x="559574" y="456565"/>
                  </a:lnTo>
                  <a:lnTo>
                    <a:pt x="662870" y="456565"/>
                  </a:lnTo>
                  <a:lnTo>
                    <a:pt x="676241" y="411599"/>
                  </a:lnTo>
                  <a:lnTo>
                    <a:pt x="685448" y="371830"/>
                  </a:lnTo>
                  <a:close/>
                </a:path>
                <a:path extrusionOk="0" h="708660" w="722629">
                  <a:moveTo>
                    <a:pt x="633348" y="282702"/>
                  </a:moveTo>
                  <a:lnTo>
                    <a:pt x="615810" y="286359"/>
                  </a:lnTo>
                  <a:lnTo>
                    <a:pt x="643727" y="286359"/>
                  </a:lnTo>
                  <a:lnTo>
                    <a:pt x="633348" y="282702"/>
                  </a:lnTo>
                  <a:close/>
                </a:path>
                <a:path extrusionOk="0" h="708660" w="722629">
                  <a:moveTo>
                    <a:pt x="480669" y="173126"/>
                  </a:moveTo>
                  <a:lnTo>
                    <a:pt x="491532" y="198655"/>
                  </a:lnTo>
                  <a:lnTo>
                    <a:pt x="500024" y="222629"/>
                  </a:lnTo>
                  <a:lnTo>
                    <a:pt x="506144" y="245047"/>
                  </a:lnTo>
                  <a:lnTo>
                    <a:pt x="509892" y="265912"/>
                  </a:lnTo>
                  <a:lnTo>
                    <a:pt x="553219" y="264998"/>
                  </a:lnTo>
                  <a:lnTo>
                    <a:pt x="617134" y="257688"/>
                  </a:lnTo>
                  <a:lnTo>
                    <a:pt x="657544" y="238698"/>
                  </a:lnTo>
                  <a:lnTo>
                    <a:pt x="677078" y="197792"/>
                  </a:lnTo>
                  <a:lnTo>
                    <a:pt x="679084" y="174599"/>
                  </a:lnTo>
                  <a:lnTo>
                    <a:pt x="564680" y="174599"/>
                  </a:lnTo>
                  <a:lnTo>
                    <a:pt x="517012" y="174234"/>
                  </a:lnTo>
                  <a:lnTo>
                    <a:pt x="497427" y="173774"/>
                  </a:lnTo>
                  <a:lnTo>
                    <a:pt x="480669" y="173126"/>
                  </a:lnTo>
                  <a:close/>
                </a:path>
                <a:path extrusionOk="0" h="708660" w="722629">
                  <a:moveTo>
                    <a:pt x="679361" y="120535"/>
                  </a:moveTo>
                  <a:lnTo>
                    <a:pt x="579285" y="120535"/>
                  </a:lnTo>
                  <a:lnTo>
                    <a:pt x="579285" y="170700"/>
                  </a:lnTo>
                  <a:lnTo>
                    <a:pt x="574420" y="174117"/>
                  </a:lnTo>
                  <a:lnTo>
                    <a:pt x="564680" y="174599"/>
                  </a:lnTo>
                  <a:lnTo>
                    <a:pt x="679084" y="174599"/>
                  </a:lnTo>
                  <a:lnTo>
                    <a:pt x="679361" y="166560"/>
                  </a:lnTo>
                  <a:lnTo>
                    <a:pt x="679361" y="120535"/>
                  </a:lnTo>
                  <a:close/>
                </a:path>
                <a:path extrusionOk="0" h="708660" w="722629">
                  <a:moveTo>
                    <a:pt x="228650" y="577100"/>
                  </a:moveTo>
                  <a:lnTo>
                    <a:pt x="128562" y="577100"/>
                  </a:lnTo>
                  <a:lnTo>
                    <a:pt x="128562" y="704938"/>
                  </a:lnTo>
                  <a:lnTo>
                    <a:pt x="228650" y="704938"/>
                  </a:lnTo>
                  <a:lnTo>
                    <a:pt x="228650" y="577100"/>
                  </a:lnTo>
                  <a:close/>
                </a:path>
                <a:path extrusionOk="0" h="708660" w="722629">
                  <a:moveTo>
                    <a:pt x="327266" y="486524"/>
                  </a:moveTo>
                  <a:lnTo>
                    <a:pt x="23380" y="486524"/>
                  </a:lnTo>
                  <a:lnTo>
                    <a:pt x="23380" y="577100"/>
                  </a:lnTo>
                  <a:lnTo>
                    <a:pt x="327266" y="577100"/>
                  </a:lnTo>
                  <a:lnTo>
                    <a:pt x="327266" y="486524"/>
                  </a:lnTo>
                  <a:close/>
                </a:path>
                <a:path extrusionOk="0" h="708660" w="722629">
                  <a:moveTo>
                    <a:pt x="228650" y="441960"/>
                  </a:moveTo>
                  <a:lnTo>
                    <a:pt x="128562" y="441960"/>
                  </a:lnTo>
                  <a:lnTo>
                    <a:pt x="128562" y="486524"/>
                  </a:lnTo>
                  <a:lnTo>
                    <a:pt x="228650" y="486524"/>
                  </a:lnTo>
                  <a:lnTo>
                    <a:pt x="228650" y="441960"/>
                  </a:lnTo>
                  <a:close/>
                </a:path>
                <a:path extrusionOk="0" h="708660" w="722629">
                  <a:moveTo>
                    <a:pt x="334568" y="351383"/>
                  </a:moveTo>
                  <a:lnTo>
                    <a:pt x="17525" y="351383"/>
                  </a:lnTo>
                  <a:lnTo>
                    <a:pt x="17525" y="441960"/>
                  </a:lnTo>
                  <a:lnTo>
                    <a:pt x="334568" y="441960"/>
                  </a:lnTo>
                  <a:lnTo>
                    <a:pt x="334568" y="351383"/>
                  </a:lnTo>
                  <a:close/>
                </a:path>
                <a:path extrusionOk="0" h="708660" w="722629">
                  <a:moveTo>
                    <a:pt x="131495" y="274675"/>
                  </a:moveTo>
                  <a:lnTo>
                    <a:pt x="68668" y="274675"/>
                  </a:lnTo>
                  <a:lnTo>
                    <a:pt x="44564" y="281254"/>
                  </a:lnTo>
                  <a:lnTo>
                    <a:pt x="51362" y="299059"/>
                  </a:lnTo>
                  <a:lnTo>
                    <a:pt x="57161" y="316680"/>
                  </a:lnTo>
                  <a:lnTo>
                    <a:pt x="61957" y="334121"/>
                  </a:lnTo>
                  <a:lnTo>
                    <a:pt x="65747" y="351383"/>
                  </a:lnTo>
                  <a:lnTo>
                    <a:pt x="130759" y="351383"/>
                  </a:lnTo>
                  <a:lnTo>
                    <a:pt x="151942" y="345528"/>
                  </a:lnTo>
                  <a:lnTo>
                    <a:pt x="149565" y="330970"/>
                  </a:lnTo>
                  <a:lnTo>
                    <a:pt x="145367" y="314307"/>
                  </a:lnTo>
                  <a:lnTo>
                    <a:pt x="139344" y="295542"/>
                  </a:lnTo>
                  <a:lnTo>
                    <a:pt x="131495" y="274675"/>
                  </a:lnTo>
                  <a:close/>
                </a:path>
                <a:path extrusionOk="0" h="708660" w="722629">
                  <a:moveTo>
                    <a:pt x="294398" y="274675"/>
                  </a:moveTo>
                  <a:lnTo>
                    <a:pt x="227190" y="274675"/>
                  </a:lnTo>
                  <a:lnTo>
                    <a:pt x="222806" y="290882"/>
                  </a:lnTo>
                  <a:lnTo>
                    <a:pt x="217692" y="308092"/>
                  </a:lnTo>
                  <a:lnTo>
                    <a:pt x="211847" y="326307"/>
                  </a:lnTo>
                  <a:lnTo>
                    <a:pt x="205270" y="345528"/>
                  </a:lnTo>
                  <a:lnTo>
                    <a:pt x="227190" y="351383"/>
                  </a:lnTo>
                  <a:lnTo>
                    <a:pt x="288556" y="351383"/>
                  </a:lnTo>
                  <a:lnTo>
                    <a:pt x="295397" y="335491"/>
                  </a:lnTo>
                  <a:lnTo>
                    <a:pt x="302791" y="318504"/>
                  </a:lnTo>
                  <a:lnTo>
                    <a:pt x="310736" y="300425"/>
                  </a:lnTo>
                  <a:lnTo>
                    <a:pt x="319227" y="281254"/>
                  </a:lnTo>
                  <a:lnTo>
                    <a:pt x="294398" y="274675"/>
                  </a:lnTo>
                  <a:close/>
                </a:path>
                <a:path extrusionOk="0" h="708660" w="722629">
                  <a:moveTo>
                    <a:pt x="346989" y="184823"/>
                  </a:moveTo>
                  <a:lnTo>
                    <a:pt x="0" y="184823"/>
                  </a:lnTo>
                  <a:lnTo>
                    <a:pt x="0" y="274675"/>
                  </a:lnTo>
                  <a:lnTo>
                    <a:pt x="346989" y="274675"/>
                  </a:lnTo>
                  <a:lnTo>
                    <a:pt x="346989" y="184823"/>
                  </a:lnTo>
                  <a:close/>
                </a:path>
                <a:path extrusionOk="0" h="708660" w="722629">
                  <a:moveTo>
                    <a:pt x="228650" y="146113"/>
                  </a:moveTo>
                  <a:lnTo>
                    <a:pt x="128562" y="146113"/>
                  </a:lnTo>
                  <a:lnTo>
                    <a:pt x="128562" y="184823"/>
                  </a:lnTo>
                  <a:lnTo>
                    <a:pt x="228650" y="184823"/>
                  </a:lnTo>
                  <a:lnTo>
                    <a:pt x="228650" y="146113"/>
                  </a:lnTo>
                  <a:close/>
                </a:path>
                <a:path extrusionOk="0" h="708660" w="722629">
                  <a:moveTo>
                    <a:pt x="319963" y="56984"/>
                  </a:moveTo>
                  <a:lnTo>
                    <a:pt x="26288" y="56984"/>
                  </a:lnTo>
                  <a:lnTo>
                    <a:pt x="26288" y="146113"/>
                  </a:lnTo>
                  <a:lnTo>
                    <a:pt x="319963" y="146113"/>
                  </a:lnTo>
                  <a:lnTo>
                    <a:pt x="319963" y="56984"/>
                  </a:lnTo>
                  <a:close/>
                </a:path>
                <a:path extrusionOk="0" h="708660" w="722629">
                  <a:moveTo>
                    <a:pt x="228650" y="0"/>
                  </a:moveTo>
                  <a:lnTo>
                    <a:pt x="128562" y="0"/>
                  </a:lnTo>
                  <a:lnTo>
                    <a:pt x="128562" y="56984"/>
                  </a:lnTo>
                  <a:lnTo>
                    <a:pt x="228650" y="56984"/>
                  </a:lnTo>
                  <a:lnTo>
                    <a:pt x="228650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12" name="Google Shape;212;p1"/>
          <p:cNvSpPr txBox="1"/>
          <p:nvPr/>
        </p:nvSpPr>
        <p:spPr>
          <a:xfrm>
            <a:off x="4742165" y="1993175"/>
            <a:ext cx="1707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をお届けします!!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1"/>
          <p:cNvGrpSpPr/>
          <p:nvPr/>
        </p:nvGrpSpPr>
        <p:grpSpPr>
          <a:xfrm>
            <a:off x="769548" y="8235591"/>
            <a:ext cx="5330083" cy="127127"/>
            <a:chOff x="769548" y="8235591"/>
            <a:chExt cx="5330083" cy="127127"/>
          </a:xfrm>
        </p:grpSpPr>
        <p:pic>
          <p:nvPicPr>
            <p:cNvPr id="214" name="Google Shape;214;p1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769548" y="8288720"/>
              <a:ext cx="226550" cy="69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"/>
            <p:cNvSpPr/>
            <p:nvPr/>
          </p:nvSpPr>
          <p:spPr>
            <a:xfrm>
              <a:off x="1022695" y="8236408"/>
              <a:ext cx="52069" cy="125730"/>
            </a:xfrm>
            <a:custGeom>
              <a:rect b="b" l="l" r="r" t="t"/>
              <a:pathLst>
                <a:path extrusionOk="0" h="125729" w="52069">
                  <a:moveTo>
                    <a:pt x="48044" y="0"/>
                  </a:moveTo>
                  <a:lnTo>
                    <a:pt x="35661" y="0"/>
                  </a:lnTo>
                  <a:lnTo>
                    <a:pt x="32524" y="1993"/>
                  </a:lnTo>
                  <a:lnTo>
                    <a:pt x="16386" y="16165"/>
                  </a:lnTo>
                  <a:lnTo>
                    <a:pt x="990" y="28562"/>
                  </a:lnTo>
                  <a:lnTo>
                    <a:pt x="0" y="30556"/>
                  </a:lnTo>
                  <a:lnTo>
                    <a:pt x="0" y="39128"/>
                  </a:lnTo>
                  <a:lnTo>
                    <a:pt x="3632" y="42773"/>
                  </a:lnTo>
                  <a:lnTo>
                    <a:pt x="12052" y="42773"/>
                  </a:lnTo>
                  <a:lnTo>
                    <a:pt x="14198" y="41935"/>
                  </a:lnTo>
                  <a:lnTo>
                    <a:pt x="22453" y="34848"/>
                  </a:lnTo>
                  <a:lnTo>
                    <a:pt x="32359" y="25107"/>
                  </a:lnTo>
                  <a:lnTo>
                    <a:pt x="32359" y="121856"/>
                  </a:lnTo>
                  <a:lnTo>
                    <a:pt x="35661" y="125158"/>
                  </a:lnTo>
                  <a:lnTo>
                    <a:pt x="48209" y="125158"/>
                  </a:lnTo>
                  <a:lnTo>
                    <a:pt x="51841" y="121856"/>
                  </a:lnTo>
                  <a:lnTo>
                    <a:pt x="51841" y="4635"/>
                  </a:lnTo>
                  <a:lnTo>
                    <a:pt x="48044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16" name="Google Shape;216;p1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2441967" y="8288720"/>
              <a:ext cx="226550" cy="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1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2692970" y="8235593"/>
              <a:ext cx="79413" cy="124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1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4108755" y="8288720"/>
              <a:ext cx="226550" cy="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1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4357930" y="8235591"/>
              <a:ext cx="81737" cy="1271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1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5764270" y="8288720"/>
              <a:ext cx="226548" cy="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1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6011303" y="8236073"/>
              <a:ext cx="88328" cy="12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2" name="Google Shape;222;p1"/>
          <p:cNvSpPr txBox="1"/>
          <p:nvPr/>
        </p:nvSpPr>
        <p:spPr>
          <a:xfrm>
            <a:off x="4116584" y="8351980"/>
            <a:ext cx="1217930" cy="222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375">
            <a:spAutoFit/>
          </a:bodyPr>
          <a:lstStyle/>
          <a:p>
            <a:pPr indent="0" lvl="0" marL="220345" marR="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初回ログイン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"/>
          <p:cNvSpPr txBox="1"/>
          <p:nvPr/>
        </p:nvSpPr>
        <p:spPr>
          <a:xfrm>
            <a:off x="4116584" y="8573681"/>
            <a:ext cx="1217930" cy="222250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anchorCtr="0" anchor="t" bIns="0" lIns="0" spcFirstLastPara="1" rIns="0" wrap="square" tIns="3175">
            <a:spAutoFit/>
          </a:bodyPr>
          <a:lstStyle/>
          <a:p>
            <a:pPr indent="0" lvl="0" marL="161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パスワード変更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"/>
          <p:cNvSpPr txBox="1"/>
          <p:nvPr/>
        </p:nvSpPr>
        <p:spPr>
          <a:xfrm>
            <a:off x="6059566" y="8473686"/>
            <a:ext cx="66040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ご利用開始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"/>
          <p:cNvSpPr txBox="1"/>
          <p:nvPr/>
        </p:nvSpPr>
        <p:spPr>
          <a:xfrm>
            <a:off x="2792745" y="8411710"/>
            <a:ext cx="52070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弊社より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"/>
          <p:cNvSpPr txBox="1"/>
          <p:nvPr/>
        </p:nvSpPr>
        <p:spPr>
          <a:xfrm>
            <a:off x="2602245" y="8564110"/>
            <a:ext cx="90170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招待メール送信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"/>
          <p:cNvSpPr txBox="1"/>
          <p:nvPr/>
        </p:nvSpPr>
        <p:spPr>
          <a:xfrm>
            <a:off x="860694" y="8411710"/>
            <a:ext cx="102870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メールアドレスの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"/>
          <p:cNvSpPr txBox="1"/>
          <p:nvPr/>
        </p:nvSpPr>
        <p:spPr>
          <a:xfrm>
            <a:off x="1178194" y="8564110"/>
            <a:ext cx="39370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ご連絡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" name="Google Shape;229;p1"/>
          <p:cNvGrpSpPr/>
          <p:nvPr/>
        </p:nvGrpSpPr>
        <p:grpSpPr>
          <a:xfrm>
            <a:off x="1256093" y="645976"/>
            <a:ext cx="5773913" cy="2440573"/>
            <a:chOff x="1256093" y="645976"/>
            <a:chExt cx="5773913" cy="2440573"/>
          </a:xfrm>
        </p:grpSpPr>
        <p:pic>
          <p:nvPicPr>
            <p:cNvPr id="230" name="Google Shape;230;p1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6002831" y="645976"/>
              <a:ext cx="1027175" cy="2834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"/>
            <p:cNvPicPr preferRelativeResize="0"/>
            <p:nvPr/>
          </p:nvPicPr>
          <p:blipFill rotWithShape="1">
            <a:blip r:embed="rId42">
              <a:alphaModFix/>
            </a:blip>
            <a:srcRect b="0" l="0" r="0" t="0"/>
            <a:stretch/>
          </p:blipFill>
          <p:spPr>
            <a:xfrm>
              <a:off x="3891970" y="2700375"/>
              <a:ext cx="117708" cy="1468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1"/>
            <p:cNvPicPr preferRelativeResize="0"/>
            <p:nvPr/>
          </p:nvPicPr>
          <p:blipFill rotWithShape="1">
            <a:blip r:embed="rId43">
              <a:alphaModFix/>
            </a:blip>
            <a:srcRect b="0" l="0" r="0" t="0"/>
            <a:stretch/>
          </p:blipFill>
          <p:spPr>
            <a:xfrm>
              <a:off x="2546320" y="2609625"/>
              <a:ext cx="206832" cy="237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1"/>
            <p:cNvPicPr preferRelativeResize="0"/>
            <p:nvPr/>
          </p:nvPicPr>
          <p:blipFill rotWithShape="1">
            <a:blip r:embed="rId44">
              <a:alphaModFix/>
            </a:blip>
            <a:srcRect b="0" l="0" r="0" t="0"/>
            <a:stretch/>
          </p:blipFill>
          <p:spPr>
            <a:xfrm>
              <a:off x="2796567" y="2609624"/>
              <a:ext cx="206819" cy="237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1"/>
            <p:cNvSpPr/>
            <p:nvPr/>
          </p:nvSpPr>
          <p:spPr>
            <a:xfrm>
              <a:off x="3131007" y="2600261"/>
              <a:ext cx="331470" cy="247015"/>
            </a:xfrm>
            <a:custGeom>
              <a:rect b="b" l="l" r="r" t="t"/>
              <a:pathLst>
                <a:path extrusionOk="0" h="247014" w="331470">
                  <a:moveTo>
                    <a:pt x="151917" y="197485"/>
                  </a:moveTo>
                  <a:lnTo>
                    <a:pt x="151892" y="119303"/>
                  </a:lnTo>
                  <a:lnTo>
                    <a:pt x="122161" y="73342"/>
                  </a:lnTo>
                  <a:lnTo>
                    <a:pt x="116319" y="71945"/>
                  </a:lnTo>
                  <a:lnTo>
                    <a:pt x="116319" y="117017"/>
                  </a:lnTo>
                  <a:lnTo>
                    <a:pt x="116306" y="118173"/>
                  </a:lnTo>
                  <a:lnTo>
                    <a:pt x="116116" y="119303"/>
                  </a:lnTo>
                  <a:lnTo>
                    <a:pt x="116116" y="206375"/>
                  </a:lnTo>
                  <a:lnTo>
                    <a:pt x="113093" y="209384"/>
                  </a:lnTo>
                  <a:lnTo>
                    <a:pt x="38087" y="209384"/>
                  </a:lnTo>
                  <a:lnTo>
                    <a:pt x="36830" y="209359"/>
                  </a:lnTo>
                  <a:lnTo>
                    <a:pt x="35839" y="208330"/>
                  </a:lnTo>
                  <a:lnTo>
                    <a:pt x="35915" y="207124"/>
                  </a:lnTo>
                  <a:lnTo>
                    <a:pt x="35902" y="107162"/>
                  </a:lnTo>
                  <a:lnTo>
                    <a:pt x="36893" y="106121"/>
                  </a:lnTo>
                  <a:lnTo>
                    <a:pt x="38150" y="106095"/>
                  </a:lnTo>
                  <a:lnTo>
                    <a:pt x="103162" y="106095"/>
                  </a:lnTo>
                  <a:lnTo>
                    <a:pt x="109448" y="105206"/>
                  </a:lnTo>
                  <a:lnTo>
                    <a:pt x="115265" y="109588"/>
                  </a:lnTo>
                  <a:lnTo>
                    <a:pt x="116319" y="117017"/>
                  </a:lnTo>
                  <a:lnTo>
                    <a:pt x="116319" y="71945"/>
                  </a:lnTo>
                  <a:lnTo>
                    <a:pt x="103124" y="68770"/>
                  </a:lnTo>
                  <a:lnTo>
                    <a:pt x="38087" y="68770"/>
                  </a:lnTo>
                  <a:lnTo>
                    <a:pt x="36830" y="68745"/>
                  </a:lnTo>
                  <a:lnTo>
                    <a:pt x="35839" y="67691"/>
                  </a:lnTo>
                  <a:lnTo>
                    <a:pt x="35915" y="2133"/>
                  </a:lnTo>
                  <a:lnTo>
                    <a:pt x="33934" y="63"/>
                  </a:lnTo>
                  <a:lnTo>
                    <a:pt x="31419" y="0"/>
                  </a:lnTo>
                  <a:lnTo>
                    <a:pt x="4521" y="0"/>
                  </a:lnTo>
                  <a:lnTo>
                    <a:pt x="1993" y="63"/>
                  </a:lnTo>
                  <a:lnTo>
                    <a:pt x="0" y="2133"/>
                  </a:lnTo>
                  <a:lnTo>
                    <a:pt x="0" y="244652"/>
                  </a:lnTo>
                  <a:lnTo>
                    <a:pt x="1993" y="246748"/>
                  </a:lnTo>
                  <a:lnTo>
                    <a:pt x="4508" y="246799"/>
                  </a:lnTo>
                  <a:lnTo>
                    <a:pt x="103124" y="246799"/>
                  </a:lnTo>
                  <a:lnTo>
                    <a:pt x="122199" y="242836"/>
                  </a:lnTo>
                  <a:lnTo>
                    <a:pt x="137744" y="232244"/>
                  </a:lnTo>
                  <a:lnTo>
                    <a:pt x="148170" y="216598"/>
                  </a:lnTo>
                  <a:lnTo>
                    <a:pt x="149580" y="209384"/>
                  </a:lnTo>
                  <a:lnTo>
                    <a:pt x="151917" y="197485"/>
                  </a:lnTo>
                  <a:close/>
                </a:path>
                <a:path extrusionOk="0" h="247014" w="331470">
                  <a:moveTo>
                    <a:pt x="330898" y="244754"/>
                  </a:moveTo>
                  <a:lnTo>
                    <a:pt x="330847" y="209473"/>
                  </a:lnTo>
                  <a:lnTo>
                    <a:pt x="330847" y="174891"/>
                  </a:lnTo>
                  <a:lnTo>
                    <a:pt x="330835" y="115785"/>
                  </a:lnTo>
                  <a:lnTo>
                    <a:pt x="330504" y="112572"/>
                  </a:lnTo>
                  <a:lnTo>
                    <a:pt x="329844" y="109410"/>
                  </a:lnTo>
                  <a:lnTo>
                    <a:pt x="328688" y="106349"/>
                  </a:lnTo>
                  <a:lnTo>
                    <a:pt x="324307" y="94678"/>
                  </a:lnTo>
                  <a:lnTo>
                    <a:pt x="287108" y="69049"/>
                  </a:lnTo>
                  <a:lnTo>
                    <a:pt x="282536" y="68745"/>
                  </a:lnTo>
                  <a:lnTo>
                    <a:pt x="227787" y="68745"/>
                  </a:lnTo>
                  <a:lnTo>
                    <a:pt x="226898" y="68821"/>
                  </a:lnTo>
                  <a:lnTo>
                    <a:pt x="225996" y="68872"/>
                  </a:lnTo>
                  <a:lnTo>
                    <a:pt x="224929" y="68872"/>
                  </a:lnTo>
                  <a:lnTo>
                    <a:pt x="223024" y="69075"/>
                  </a:lnTo>
                  <a:lnTo>
                    <a:pt x="189953" y="88544"/>
                  </a:lnTo>
                  <a:lnTo>
                    <a:pt x="182753" y="101447"/>
                  </a:lnTo>
                  <a:lnTo>
                    <a:pt x="182880" y="103098"/>
                  </a:lnTo>
                  <a:lnTo>
                    <a:pt x="184505" y="105740"/>
                  </a:lnTo>
                  <a:lnTo>
                    <a:pt x="185915" y="106540"/>
                  </a:lnTo>
                  <a:lnTo>
                    <a:pt x="187452" y="106565"/>
                  </a:lnTo>
                  <a:lnTo>
                    <a:pt x="285521" y="106426"/>
                  </a:lnTo>
                  <a:lnTo>
                    <a:pt x="291896" y="107480"/>
                  </a:lnTo>
                  <a:lnTo>
                    <a:pt x="295097" y="111544"/>
                  </a:lnTo>
                  <a:lnTo>
                    <a:pt x="295135" y="136461"/>
                  </a:lnTo>
                  <a:lnTo>
                    <a:pt x="295084" y="175958"/>
                  </a:lnTo>
                  <a:lnTo>
                    <a:pt x="295059" y="209423"/>
                  </a:lnTo>
                  <a:lnTo>
                    <a:pt x="225869" y="209423"/>
                  </a:lnTo>
                  <a:lnTo>
                    <a:pt x="225145" y="209473"/>
                  </a:lnTo>
                  <a:lnTo>
                    <a:pt x="224421" y="209473"/>
                  </a:lnTo>
                  <a:lnTo>
                    <a:pt x="216903" y="208318"/>
                  </a:lnTo>
                  <a:lnTo>
                    <a:pt x="211366" y="204762"/>
                  </a:lnTo>
                  <a:lnTo>
                    <a:pt x="207708" y="198691"/>
                  </a:lnTo>
                  <a:lnTo>
                    <a:pt x="205892" y="190055"/>
                  </a:lnTo>
                  <a:lnTo>
                    <a:pt x="208572" y="181914"/>
                  </a:lnTo>
                  <a:lnTo>
                    <a:pt x="214579" y="177342"/>
                  </a:lnTo>
                  <a:lnTo>
                    <a:pt x="221729" y="175336"/>
                  </a:lnTo>
                  <a:lnTo>
                    <a:pt x="227838" y="174891"/>
                  </a:lnTo>
                  <a:lnTo>
                    <a:pt x="292836" y="174891"/>
                  </a:lnTo>
                  <a:lnTo>
                    <a:pt x="294081" y="174917"/>
                  </a:lnTo>
                  <a:lnTo>
                    <a:pt x="295084" y="175958"/>
                  </a:lnTo>
                  <a:lnTo>
                    <a:pt x="295084" y="136525"/>
                  </a:lnTo>
                  <a:lnTo>
                    <a:pt x="294144" y="137502"/>
                  </a:lnTo>
                  <a:lnTo>
                    <a:pt x="292887" y="137528"/>
                  </a:lnTo>
                  <a:lnTo>
                    <a:pt x="227838" y="137528"/>
                  </a:lnTo>
                  <a:lnTo>
                    <a:pt x="206070" y="141363"/>
                  </a:lnTo>
                  <a:lnTo>
                    <a:pt x="187972" y="152755"/>
                  </a:lnTo>
                  <a:lnTo>
                    <a:pt x="175374" y="170014"/>
                  </a:lnTo>
                  <a:lnTo>
                    <a:pt x="170053" y="191465"/>
                  </a:lnTo>
                  <a:lnTo>
                    <a:pt x="170053" y="192354"/>
                  </a:lnTo>
                  <a:lnTo>
                    <a:pt x="175018" y="213233"/>
                  </a:lnTo>
                  <a:lnTo>
                    <a:pt x="186867" y="230314"/>
                  </a:lnTo>
                  <a:lnTo>
                    <a:pt x="204025" y="242049"/>
                  </a:lnTo>
                  <a:lnTo>
                    <a:pt x="224929" y="246888"/>
                  </a:lnTo>
                  <a:lnTo>
                    <a:pt x="326390" y="246888"/>
                  </a:lnTo>
                  <a:lnTo>
                    <a:pt x="328904" y="246824"/>
                  </a:lnTo>
                  <a:lnTo>
                    <a:pt x="330898" y="244754"/>
                  </a:lnTo>
                  <a:close/>
                </a:path>
              </a:pathLst>
            </a:custGeom>
            <a:solidFill>
              <a:srgbClr val="2B396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35" name="Google Shape;235;p1"/>
            <p:cNvPicPr preferRelativeResize="0"/>
            <p:nvPr/>
          </p:nvPicPr>
          <p:blipFill rotWithShape="1">
            <a:blip r:embed="rId45">
              <a:alphaModFix/>
            </a:blip>
            <a:srcRect b="0" l="0" r="0" t="0"/>
            <a:stretch/>
          </p:blipFill>
          <p:spPr>
            <a:xfrm>
              <a:off x="3488960" y="2669008"/>
              <a:ext cx="151904" cy="177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"/>
            <p:cNvPicPr preferRelativeResize="0"/>
            <p:nvPr/>
          </p:nvPicPr>
          <p:blipFill rotWithShape="1">
            <a:blip r:embed="rId46">
              <a:alphaModFix/>
            </a:blip>
            <a:srcRect b="0" l="0" r="0" t="0"/>
            <a:stretch/>
          </p:blipFill>
          <p:spPr>
            <a:xfrm>
              <a:off x="3668066" y="2668995"/>
              <a:ext cx="158178" cy="178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1"/>
            <p:cNvSpPr/>
            <p:nvPr/>
          </p:nvSpPr>
          <p:spPr>
            <a:xfrm>
              <a:off x="3203702" y="2521876"/>
              <a:ext cx="224154" cy="76835"/>
            </a:xfrm>
            <a:custGeom>
              <a:rect b="b" l="l" r="r" t="t"/>
              <a:pathLst>
                <a:path extrusionOk="0" h="76835" w="224154">
                  <a:moveTo>
                    <a:pt x="33439" y="20929"/>
                  </a:moveTo>
                  <a:lnTo>
                    <a:pt x="0" y="20929"/>
                  </a:lnTo>
                  <a:lnTo>
                    <a:pt x="0" y="55816"/>
                  </a:lnTo>
                  <a:lnTo>
                    <a:pt x="33439" y="55816"/>
                  </a:lnTo>
                  <a:lnTo>
                    <a:pt x="33439" y="20929"/>
                  </a:lnTo>
                  <a:close/>
                </a:path>
                <a:path extrusionOk="0" h="76835" w="224154">
                  <a:moveTo>
                    <a:pt x="118198" y="12788"/>
                  </a:moveTo>
                  <a:lnTo>
                    <a:pt x="66916" y="12788"/>
                  </a:lnTo>
                  <a:lnTo>
                    <a:pt x="66916" y="63944"/>
                  </a:lnTo>
                  <a:lnTo>
                    <a:pt x="118198" y="63944"/>
                  </a:lnTo>
                  <a:lnTo>
                    <a:pt x="118198" y="12788"/>
                  </a:lnTo>
                  <a:close/>
                </a:path>
                <a:path extrusionOk="0" h="76835" w="224154">
                  <a:moveTo>
                    <a:pt x="224129" y="0"/>
                  </a:moveTo>
                  <a:lnTo>
                    <a:pt x="150533" y="0"/>
                  </a:lnTo>
                  <a:lnTo>
                    <a:pt x="150533" y="76733"/>
                  </a:lnTo>
                  <a:lnTo>
                    <a:pt x="224129" y="76733"/>
                  </a:lnTo>
                  <a:lnTo>
                    <a:pt x="224129" y="0"/>
                  </a:lnTo>
                  <a:close/>
                </a:path>
              </a:pathLst>
            </a:custGeom>
            <a:solidFill>
              <a:srgbClr val="DFA14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38" name="Google Shape;238;p1"/>
            <p:cNvPicPr preferRelativeResize="0"/>
            <p:nvPr/>
          </p:nvPicPr>
          <p:blipFill rotWithShape="1">
            <a:blip r:embed="rId47">
              <a:alphaModFix/>
            </a:blip>
            <a:srcRect b="0" l="0" r="0" t="0"/>
            <a:stretch/>
          </p:blipFill>
          <p:spPr>
            <a:xfrm>
              <a:off x="3492234" y="2498881"/>
              <a:ext cx="84200" cy="117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"/>
            <p:cNvPicPr preferRelativeResize="0"/>
            <p:nvPr/>
          </p:nvPicPr>
          <p:blipFill rotWithShape="1">
            <a:blip r:embed="rId48">
              <a:alphaModFix/>
            </a:blip>
            <a:srcRect b="0" l="0" r="0" t="0"/>
            <a:stretch/>
          </p:blipFill>
          <p:spPr>
            <a:xfrm>
              <a:off x="3600611" y="2497587"/>
              <a:ext cx="225669" cy="1205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1"/>
            <p:cNvSpPr/>
            <p:nvPr/>
          </p:nvSpPr>
          <p:spPr>
            <a:xfrm>
              <a:off x="4783911" y="2833284"/>
              <a:ext cx="292100" cy="222250"/>
            </a:xfrm>
            <a:custGeom>
              <a:rect b="b" l="l" r="r" t="t"/>
              <a:pathLst>
                <a:path extrusionOk="0" h="222250" w="292100">
                  <a:moveTo>
                    <a:pt x="167430" y="0"/>
                  </a:moveTo>
                  <a:lnTo>
                    <a:pt x="101392" y="15132"/>
                  </a:lnTo>
                  <a:lnTo>
                    <a:pt x="13477" y="50333"/>
                  </a:lnTo>
                  <a:lnTo>
                    <a:pt x="0" y="63251"/>
                  </a:lnTo>
                  <a:lnTo>
                    <a:pt x="523" y="79097"/>
                  </a:lnTo>
                  <a:lnTo>
                    <a:pt x="12192" y="90083"/>
                  </a:lnTo>
                  <a:lnTo>
                    <a:pt x="32146" y="88420"/>
                  </a:lnTo>
                  <a:lnTo>
                    <a:pt x="98058" y="56334"/>
                  </a:lnTo>
                  <a:lnTo>
                    <a:pt x="111337" y="50428"/>
                  </a:lnTo>
                  <a:lnTo>
                    <a:pt x="125121" y="44952"/>
                  </a:lnTo>
                  <a:lnTo>
                    <a:pt x="139588" y="40046"/>
                  </a:lnTo>
                  <a:lnTo>
                    <a:pt x="166513" y="34415"/>
                  </a:lnTo>
                  <a:lnTo>
                    <a:pt x="194156" y="34141"/>
                  </a:lnTo>
                  <a:lnTo>
                    <a:pt x="219943" y="41011"/>
                  </a:lnTo>
                  <a:lnTo>
                    <a:pt x="241303" y="56810"/>
                  </a:lnTo>
                  <a:lnTo>
                    <a:pt x="250572" y="73812"/>
                  </a:lnTo>
                  <a:lnTo>
                    <a:pt x="251447" y="93672"/>
                  </a:lnTo>
                  <a:lnTo>
                    <a:pt x="242964" y="115103"/>
                  </a:lnTo>
                  <a:lnTo>
                    <a:pt x="201996" y="152995"/>
                  </a:lnTo>
                  <a:lnTo>
                    <a:pt x="146100" y="175068"/>
                  </a:lnTo>
                  <a:lnTo>
                    <a:pt x="112144" y="181384"/>
                  </a:lnTo>
                  <a:lnTo>
                    <a:pt x="95500" y="190267"/>
                  </a:lnTo>
                  <a:lnTo>
                    <a:pt x="91246" y="205292"/>
                  </a:lnTo>
                  <a:lnTo>
                    <a:pt x="99346" y="218461"/>
                  </a:lnTo>
                  <a:lnTo>
                    <a:pt x="119764" y="221770"/>
                  </a:lnTo>
                  <a:lnTo>
                    <a:pt x="159275" y="212948"/>
                  </a:lnTo>
                  <a:lnTo>
                    <a:pt x="223009" y="185878"/>
                  </a:lnTo>
                  <a:lnTo>
                    <a:pt x="276992" y="136404"/>
                  </a:lnTo>
                  <a:lnTo>
                    <a:pt x="291642" y="101430"/>
                  </a:lnTo>
                  <a:lnTo>
                    <a:pt x="289791" y="65673"/>
                  </a:lnTo>
                  <a:lnTo>
                    <a:pt x="269116" y="31664"/>
                  </a:lnTo>
                  <a:lnTo>
                    <a:pt x="239124" y="10632"/>
                  </a:lnTo>
                  <a:lnTo>
                    <a:pt x="204062" y="851"/>
                  </a:lnTo>
                  <a:lnTo>
                    <a:pt x="167430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4783911" y="2833284"/>
              <a:ext cx="292100" cy="222250"/>
            </a:xfrm>
            <a:custGeom>
              <a:rect b="b" l="l" r="r" t="t"/>
              <a:pathLst>
                <a:path extrusionOk="0" h="222250" w="292100">
                  <a:moveTo>
                    <a:pt x="119764" y="221770"/>
                  </a:moveTo>
                  <a:lnTo>
                    <a:pt x="99346" y="218461"/>
                  </a:lnTo>
                  <a:lnTo>
                    <a:pt x="91246" y="205292"/>
                  </a:lnTo>
                  <a:lnTo>
                    <a:pt x="95500" y="190267"/>
                  </a:lnTo>
                  <a:lnTo>
                    <a:pt x="112144" y="181384"/>
                  </a:lnTo>
                  <a:lnTo>
                    <a:pt x="146100" y="175068"/>
                  </a:lnTo>
                  <a:lnTo>
                    <a:pt x="176014" y="165675"/>
                  </a:lnTo>
                  <a:lnTo>
                    <a:pt x="201996" y="152995"/>
                  </a:lnTo>
                  <a:lnTo>
                    <a:pt x="224158" y="136820"/>
                  </a:lnTo>
                  <a:lnTo>
                    <a:pt x="242964" y="115103"/>
                  </a:lnTo>
                  <a:lnTo>
                    <a:pt x="251447" y="93672"/>
                  </a:lnTo>
                  <a:lnTo>
                    <a:pt x="250572" y="73812"/>
                  </a:lnTo>
                  <a:lnTo>
                    <a:pt x="241303" y="56810"/>
                  </a:lnTo>
                  <a:lnTo>
                    <a:pt x="219943" y="41011"/>
                  </a:lnTo>
                  <a:lnTo>
                    <a:pt x="194156" y="34141"/>
                  </a:lnTo>
                  <a:lnTo>
                    <a:pt x="166513" y="34415"/>
                  </a:lnTo>
                  <a:lnTo>
                    <a:pt x="125121" y="44952"/>
                  </a:lnTo>
                  <a:lnTo>
                    <a:pt x="85105" y="62525"/>
                  </a:lnTo>
                  <a:lnTo>
                    <a:pt x="59193" y="75335"/>
                  </a:lnTo>
                  <a:lnTo>
                    <a:pt x="45881" y="81862"/>
                  </a:lnTo>
                  <a:lnTo>
                    <a:pt x="32146" y="88420"/>
                  </a:lnTo>
                  <a:lnTo>
                    <a:pt x="12192" y="90083"/>
                  </a:lnTo>
                  <a:lnTo>
                    <a:pt x="523" y="79097"/>
                  </a:lnTo>
                  <a:lnTo>
                    <a:pt x="0" y="63251"/>
                  </a:lnTo>
                  <a:lnTo>
                    <a:pt x="13477" y="50333"/>
                  </a:lnTo>
                  <a:lnTo>
                    <a:pt x="70094" y="26759"/>
                  </a:lnTo>
                  <a:lnTo>
                    <a:pt x="132730" y="5756"/>
                  </a:lnTo>
                  <a:lnTo>
                    <a:pt x="167430" y="0"/>
                  </a:lnTo>
                  <a:lnTo>
                    <a:pt x="204062" y="851"/>
                  </a:lnTo>
                  <a:lnTo>
                    <a:pt x="239124" y="10632"/>
                  </a:lnTo>
                  <a:lnTo>
                    <a:pt x="269116" y="31664"/>
                  </a:lnTo>
                  <a:lnTo>
                    <a:pt x="289791" y="65673"/>
                  </a:lnTo>
                  <a:lnTo>
                    <a:pt x="291642" y="101430"/>
                  </a:lnTo>
                  <a:lnTo>
                    <a:pt x="276992" y="136404"/>
                  </a:lnTo>
                  <a:lnTo>
                    <a:pt x="248161" y="168062"/>
                  </a:lnTo>
                  <a:lnTo>
                    <a:pt x="223009" y="185878"/>
                  </a:lnTo>
                  <a:lnTo>
                    <a:pt x="193535" y="200912"/>
                  </a:lnTo>
                  <a:lnTo>
                    <a:pt x="159275" y="212948"/>
                  </a:lnTo>
                  <a:lnTo>
                    <a:pt x="119764" y="221770"/>
                  </a:lnTo>
                  <a:close/>
                </a:path>
              </a:pathLst>
            </a:custGeom>
            <a:noFill/>
            <a:ln cap="flat" cmpd="sng" w="9525">
              <a:solidFill>
                <a:srgbClr val="2B39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42" name="Google Shape;242;p1"/>
            <p:cNvPicPr preferRelativeResize="0"/>
            <p:nvPr/>
          </p:nvPicPr>
          <p:blipFill rotWithShape="1">
            <a:blip r:embed="rId49">
              <a:alphaModFix/>
            </a:blip>
            <a:srcRect b="0" l="0" r="0" t="0"/>
            <a:stretch/>
          </p:blipFill>
          <p:spPr>
            <a:xfrm>
              <a:off x="5159274" y="2848426"/>
              <a:ext cx="253805" cy="2204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1"/>
            <p:cNvSpPr/>
            <p:nvPr/>
          </p:nvSpPr>
          <p:spPr>
            <a:xfrm>
              <a:off x="5497799" y="2801973"/>
              <a:ext cx="258445" cy="265430"/>
            </a:xfrm>
            <a:custGeom>
              <a:rect b="b" l="l" r="r" t="t"/>
              <a:pathLst>
                <a:path extrusionOk="0" h="265430" w="258445">
                  <a:moveTo>
                    <a:pt x="86471" y="229679"/>
                  </a:moveTo>
                  <a:lnTo>
                    <a:pt x="72765" y="231324"/>
                  </a:lnTo>
                  <a:lnTo>
                    <a:pt x="65297" y="242028"/>
                  </a:lnTo>
                  <a:lnTo>
                    <a:pt x="67472" y="255045"/>
                  </a:lnTo>
                  <a:lnTo>
                    <a:pt x="82699" y="263626"/>
                  </a:lnTo>
                  <a:lnTo>
                    <a:pt x="113611" y="264944"/>
                  </a:lnTo>
                  <a:lnTo>
                    <a:pt x="133823" y="257455"/>
                  </a:lnTo>
                  <a:lnTo>
                    <a:pt x="144842" y="243282"/>
                  </a:lnTo>
                  <a:lnTo>
                    <a:pt x="146801" y="232290"/>
                  </a:lnTo>
                  <a:lnTo>
                    <a:pt x="96961" y="232290"/>
                  </a:lnTo>
                  <a:lnTo>
                    <a:pt x="86471" y="229679"/>
                  </a:lnTo>
                  <a:close/>
                </a:path>
                <a:path extrusionOk="0" h="265430" w="258445">
                  <a:moveTo>
                    <a:pt x="63025" y="148957"/>
                  </a:moveTo>
                  <a:lnTo>
                    <a:pt x="53209" y="156324"/>
                  </a:lnTo>
                  <a:lnTo>
                    <a:pt x="44791" y="168800"/>
                  </a:lnTo>
                  <a:lnTo>
                    <a:pt x="33381" y="182335"/>
                  </a:lnTo>
                  <a:lnTo>
                    <a:pt x="20491" y="195034"/>
                  </a:lnTo>
                  <a:lnTo>
                    <a:pt x="7629" y="205003"/>
                  </a:lnTo>
                  <a:lnTo>
                    <a:pt x="2207" y="210446"/>
                  </a:lnTo>
                  <a:lnTo>
                    <a:pt x="0" y="216919"/>
                  </a:lnTo>
                  <a:lnTo>
                    <a:pt x="492" y="223519"/>
                  </a:lnTo>
                  <a:lnTo>
                    <a:pt x="3171" y="229349"/>
                  </a:lnTo>
                  <a:lnTo>
                    <a:pt x="7698" y="233751"/>
                  </a:lnTo>
                  <a:lnTo>
                    <a:pt x="13671" y="236286"/>
                  </a:lnTo>
                  <a:lnTo>
                    <a:pt x="20477" y="236378"/>
                  </a:lnTo>
                  <a:lnTo>
                    <a:pt x="27505" y="233451"/>
                  </a:lnTo>
                  <a:lnTo>
                    <a:pt x="58323" y="203203"/>
                  </a:lnTo>
                  <a:lnTo>
                    <a:pt x="81761" y="159169"/>
                  </a:lnTo>
                  <a:lnTo>
                    <a:pt x="74385" y="150623"/>
                  </a:lnTo>
                  <a:lnTo>
                    <a:pt x="63025" y="148957"/>
                  </a:lnTo>
                  <a:close/>
                </a:path>
                <a:path extrusionOk="0" h="265430" w="258445">
                  <a:moveTo>
                    <a:pt x="146806" y="117932"/>
                  </a:moveTo>
                  <a:lnTo>
                    <a:pt x="115960" y="117932"/>
                  </a:lnTo>
                  <a:lnTo>
                    <a:pt x="116087" y="203203"/>
                  </a:lnTo>
                  <a:lnTo>
                    <a:pt x="115960" y="217347"/>
                  </a:lnTo>
                  <a:lnTo>
                    <a:pt x="113185" y="227859"/>
                  </a:lnTo>
                  <a:lnTo>
                    <a:pt x="106359" y="232262"/>
                  </a:lnTo>
                  <a:lnTo>
                    <a:pt x="96961" y="232290"/>
                  </a:lnTo>
                  <a:lnTo>
                    <a:pt x="146801" y="232290"/>
                  </a:lnTo>
                  <a:lnTo>
                    <a:pt x="148180" y="224548"/>
                  </a:lnTo>
                  <a:lnTo>
                    <a:pt x="148053" y="206948"/>
                  </a:lnTo>
                  <a:lnTo>
                    <a:pt x="147874" y="199859"/>
                  </a:lnTo>
                  <a:lnTo>
                    <a:pt x="147194" y="179775"/>
                  </a:lnTo>
                  <a:lnTo>
                    <a:pt x="146896" y="164175"/>
                  </a:lnTo>
                  <a:lnTo>
                    <a:pt x="146771" y="153544"/>
                  </a:lnTo>
                  <a:lnTo>
                    <a:pt x="146806" y="117932"/>
                  </a:lnTo>
                  <a:close/>
                </a:path>
                <a:path extrusionOk="0" h="265430" w="258445">
                  <a:moveTo>
                    <a:pt x="182914" y="146964"/>
                  </a:moveTo>
                  <a:lnTo>
                    <a:pt x="173294" y="153544"/>
                  </a:lnTo>
                  <a:lnTo>
                    <a:pt x="170484" y="164175"/>
                  </a:lnTo>
                  <a:lnTo>
                    <a:pt x="177314" y="173812"/>
                  </a:lnTo>
                  <a:lnTo>
                    <a:pt x="189999" y="182495"/>
                  </a:lnTo>
                  <a:lnTo>
                    <a:pt x="204006" y="194165"/>
                  </a:lnTo>
                  <a:lnTo>
                    <a:pt x="217179" y="207314"/>
                  </a:lnTo>
                  <a:lnTo>
                    <a:pt x="227364" y="220433"/>
                  </a:lnTo>
                  <a:lnTo>
                    <a:pt x="232540" y="225802"/>
                  </a:lnTo>
                  <a:lnTo>
                    <a:pt x="238423" y="227891"/>
                  </a:lnTo>
                  <a:lnTo>
                    <a:pt x="244434" y="227281"/>
                  </a:lnTo>
                  <a:lnTo>
                    <a:pt x="249996" y="224548"/>
                  </a:lnTo>
                  <a:lnTo>
                    <a:pt x="254564" y="219967"/>
                  </a:lnTo>
                  <a:lnTo>
                    <a:pt x="257490" y="213875"/>
                  </a:lnTo>
                  <a:lnTo>
                    <a:pt x="258038" y="206948"/>
                  </a:lnTo>
                  <a:lnTo>
                    <a:pt x="255470" y="199859"/>
                  </a:lnTo>
                  <a:lnTo>
                    <a:pt x="242550" y="184083"/>
                  </a:lnTo>
                  <a:lnTo>
                    <a:pt x="226383" y="169783"/>
                  </a:lnTo>
                  <a:lnTo>
                    <a:pt x="210021" y="157926"/>
                  </a:lnTo>
                  <a:lnTo>
                    <a:pt x="196516" y="149478"/>
                  </a:lnTo>
                  <a:lnTo>
                    <a:pt x="182914" y="146964"/>
                  </a:lnTo>
                  <a:close/>
                </a:path>
                <a:path extrusionOk="0" h="265430" w="258445">
                  <a:moveTo>
                    <a:pt x="131592" y="25244"/>
                  </a:moveTo>
                  <a:lnTo>
                    <a:pt x="120167" y="29590"/>
                  </a:lnTo>
                  <a:lnTo>
                    <a:pt x="115262" y="43548"/>
                  </a:lnTo>
                  <a:lnTo>
                    <a:pt x="115449" y="51052"/>
                  </a:lnTo>
                  <a:lnTo>
                    <a:pt x="115559" y="60639"/>
                  </a:lnTo>
                  <a:lnTo>
                    <a:pt x="115617" y="86740"/>
                  </a:lnTo>
                  <a:lnTo>
                    <a:pt x="94745" y="87108"/>
                  </a:lnTo>
                  <a:lnTo>
                    <a:pt x="32648" y="89141"/>
                  </a:lnTo>
                  <a:lnTo>
                    <a:pt x="18820" y="94647"/>
                  </a:lnTo>
                  <a:lnTo>
                    <a:pt x="14860" y="105679"/>
                  </a:lnTo>
                  <a:lnTo>
                    <a:pt x="19966" y="116326"/>
                  </a:lnTo>
                  <a:lnTo>
                    <a:pt x="33334" y="120675"/>
                  </a:lnTo>
                  <a:lnTo>
                    <a:pt x="115960" y="117932"/>
                  </a:lnTo>
                  <a:lnTo>
                    <a:pt x="146806" y="117932"/>
                  </a:lnTo>
                  <a:lnTo>
                    <a:pt x="146808" y="117589"/>
                  </a:lnTo>
                  <a:lnTo>
                    <a:pt x="228140" y="117589"/>
                  </a:lnTo>
                  <a:lnTo>
                    <a:pt x="238182" y="114551"/>
                  </a:lnTo>
                  <a:lnTo>
                    <a:pt x="243568" y="103489"/>
                  </a:lnTo>
                  <a:lnTo>
                    <a:pt x="239313" y="92107"/>
                  </a:lnTo>
                  <a:lnTo>
                    <a:pt x="224964" y="86740"/>
                  </a:lnTo>
                  <a:lnTo>
                    <a:pt x="195912" y="86398"/>
                  </a:lnTo>
                  <a:lnTo>
                    <a:pt x="147151" y="86398"/>
                  </a:lnTo>
                  <a:lnTo>
                    <a:pt x="147689" y="60639"/>
                  </a:lnTo>
                  <a:lnTo>
                    <a:pt x="148180" y="42163"/>
                  </a:lnTo>
                  <a:lnTo>
                    <a:pt x="143081" y="29703"/>
                  </a:lnTo>
                  <a:lnTo>
                    <a:pt x="131592" y="25244"/>
                  </a:lnTo>
                  <a:close/>
                </a:path>
                <a:path extrusionOk="0" h="265430" w="258445">
                  <a:moveTo>
                    <a:pt x="228140" y="117589"/>
                  </a:moveTo>
                  <a:lnTo>
                    <a:pt x="146808" y="117589"/>
                  </a:lnTo>
                  <a:lnTo>
                    <a:pt x="185326" y="117760"/>
                  </a:lnTo>
                  <a:lnTo>
                    <a:pt x="204510" y="118167"/>
                  </a:lnTo>
                  <a:lnTo>
                    <a:pt x="223605" y="118960"/>
                  </a:lnTo>
                  <a:lnTo>
                    <a:pt x="228140" y="117589"/>
                  </a:lnTo>
                  <a:close/>
                </a:path>
                <a:path extrusionOk="0" h="265430" w="258445">
                  <a:moveTo>
                    <a:pt x="166877" y="86253"/>
                  </a:moveTo>
                  <a:lnTo>
                    <a:pt x="147151" y="86398"/>
                  </a:lnTo>
                  <a:lnTo>
                    <a:pt x="195912" y="86398"/>
                  </a:lnTo>
                  <a:lnTo>
                    <a:pt x="166877" y="86253"/>
                  </a:lnTo>
                  <a:close/>
                </a:path>
                <a:path extrusionOk="0" h="265430" w="258445">
                  <a:moveTo>
                    <a:pt x="220164" y="0"/>
                  </a:moveTo>
                  <a:lnTo>
                    <a:pt x="206407" y="2823"/>
                  </a:lnTo>
                  <a:lnTo>
                    <a:pt x="195186" y="10501"/>
                  </a:lnTo>
                  <a:lnTo>
                    <a:pt x="187627" y="21843"/>
                  </a:lnTo>
                  <a:lnTo>
                    <a:pt x="184858" y="35661"/>
                  </a:lnTo>
                  <a:lnTo>
                    <a:pt x="187627" y="49418"/>
                  </a:lnTo>
                  <a:lnTo>
                    <a:pt x="195186" y="60639"/>
                  </a:lnTo>
                  <a:lnTo>
                    <a:pt x="206407" y="68197"/>
                  </a:lnTo>
                  <a:lnTo>
                    <a:pt x="220164" y="70967"/>
                  </a:lnTo>
                  <a:lnTo>
                    <a:pt x="233981" y="68197"/>
                  </a:lnTo>
                  <a:lnTo>
                    <a:pt x="245324" y="60639"/>
                  </a:lnTo>
                  <a:lnTo>
                    <a:pt x="250692" y="52793"/>
                  </a:lnTo>
                  <a:lnTo>
                    <a:pt x="210905" y="52793"/>
                  </a:lnTo>
                  <a:lnTo>
                    <a:pt x="203019" y="44919"/>
                  </a:lnTo>
                  <a:lnTo>
                    <a:pt x="203019" y="26403"/>
                  </a:lnTo>
                  <a:lnTo>
                    <a:pt x="210905" y="18516"/>
                  </a:lnTo>
                  <a:lnTo>
                    <a:pt x="250749" y="18516"/>
                  </a:lnTo>
                  <a:lnTo>
                    <a:pt x="245324" y="10501"/>
                  </a:lnTo>
                  <a:lnTo>
                    <a:pt x="233981" y="2823"/>
                  </a:lnTo>
                  <a:lnTo>
                    <a:pt x="220164" y="0"/>
                  </a:lnTo>
                  <a:close/>
                </a:path>
                <a:path extrusionOk="0" h="265430" w="258445">
                  <a:moveTo>
                    <a:pt x="250749" y="18516"/>
                  </a:moveTo>
                  <a:lnTo>
                    <a:pt x="229422" y="18516"/>
                  </a:lnTo>
                  <a:lnTo>
                    <a:pt x="237309" y="26403"/>
                  </a:lnTo>
                  <a:lnTo>
                    <a:pt x="237309" y="44919"/>
                  </a:lnTo>
                  <a:lnTo>
                    <a:pt x="229422" y="52793"/>
                  </a:lnTo>
                  <a:lnTo>
                    <a:pt x="250692" y="52793"/>
                  </a:lnTo>
                  <a:lnTo>
                    <a:pt x="253002" y="49418"/>
                  </a:lnTo>
                  <a:lnTo>
                    <a:pt x="255825" y="35661"/>
                  </a:lnTo>
                  <a:lnTo>
                    <a:pt x="253002" y="21843"/>
                  </a:lnTo>
                  <a:lnTo>
                    <a:pt x="250749" y="18516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44" name="Google Shape;244;p1"/>
            <p:cNvPicPr preferRelativeResize="0"/>
            <p:nvPr/>
          </p:nvPicPr>
          <p:blipFill rotWithShape="1">
            <a:blip r:embed="rId50">
              <a:alphaModFix/>
            </a:blip>
            <a:srcRect b="0" l="0" r="0" t="0"/>
            <a:stretch/>
          </p:blipFill>
          <p:spPr>
            <a:xfrm>
              <a:off x="5496212" y="2800385"/>
              <a:ext cx="261213" cy="268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1"/>
            <p:cNvSpPr/>
            <p:nvPr/>
          </p:nvSpPr>
          <p:spPr>
            <a:xfrm>
              <a:off x="5840868" y="2820156"/>
              <a:ext cx="212090" cy="264795"/>
            </a:xfrm>
            <a:custGeom>
              <a:rect b="b" l="l" r="r" t="t"/>
              <a:pathLst>
                <a:path extrusionOk="0" h="264794" w="212089">
                  <a:moveTo>
                    <a:pt x="190696" y="0"/>
                  </a:moveTo>
                  <a:lnTo>
                    <a:pt x="177491" y="9933"/>
                  </a:lnTo>
                  <a:lnTo>
                    <a:pt x="151268" y="46518"/>
                  </a:lnTo>
                  <a:lnTo>
                    <a:pt x="120030" y="81950"/>
                  </a:lnTo>
                  <a:lnTo>
                    <a:pt x="85174" y="114585"/>
                  </a:lnTo>
                  <a:lnTo>
                    <a:pt x="48096" y="142778"/>
                  </a:lnTo>
                  <a:lnTo>
                    <a:pt x="10194" y="164886"/>
                  </a:lnTo>
                  <a:lnTo>
                    <a:pt x="0" y="176585"/>
                  </a:lnTo>
                  <a:lnTo>
                    <a:pt x="2659" y="189863"/>
                  </a:lnTo>
                  <a:lnTo>
                    <a:pt x="15601" y="197422"/>
                  </a:lnTo>
                  <a:lnTo>
                    <a:pt x="36254" y="191962"/>
                  </a:lnTo>
                  <a:lnTo>
                    <a:pt x="61900" y="175478"/>
                  </a:lnTo>
                  <a:lnTo>
                    <a:pt x="85581" y="158285"/>
                  </a:lnTo>
                  <a:lnTo>
                    <a:pt x="107652" y="140191"/>
                  </a:lnTo>
                  <a:lnTo>
                    <a:pt x="128469" y="121007"/>
                  </a:lnTo>
                  <a:lnTo>
                    <a:pt x="126411" y="244413"/>
                  </a:lnTo>
                  <a:lnTo>
                    <a:pt x="131987" y="259774"/>
                  </a:lnTo>
                  <a:lnTo>
                    <a:pt x="144537" y="264211"/>
                  </a:lnTo>
                  <a:lnTo>
                    <a:pt x="157026" y="258492"/>
                  </a:lnTo>
                  <a:lnTo>
                    <a:pt x="162416" y="243384"/>
                  </a:lnTo>
                  <a:lnTo>
                    <a:pt x="161942" y="208988"/>
                  </a:lnTo>
                  <a:lnTo>
                    <a:pt x="161981" y="164112"/>
                  </a:lnTo>
                  <a:lnTo>
                    <a:pt x="162405" y="119106"/>
                  </a:lnTo>
                  <a:lnTo>
                    <a:pt x="163089" y="84317"/>
                  </a:lnTo>
                  <a:lnTo>
                    <a:pt x="174158" y="71198"/>
                  </a:lnTo>
                  <a:lnTo>
                    <a:pt x="185290" y="57498"/>
                  </a:lnTo>
                  <a:lnTo>
                    <a:pt x="196548" y="43154"/>
                  </a:lnTo>
                  <a:lnTo>
                    <a:pt x="207996" y="28107"/>
                  </a:lnTo>
                  <a:lnTo>
                    <a:pt x="211572" y="13551"/>
                  </a:lnTo>
                  <a:lnTo>
                    <a:pt x="203931" y="2694"/>
                  </a:lnTo>
                  <a:lnTo>
                    <a:pt x="190696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5840868" y="2820156"/>
              <a:ext cx="212090" cy="264795"/>
            </a:xfrm>
            <a:custGeom>
              <a:rect b="b" l="l" r="r" t="t"/>
              <a:pathLst>
                <a:path extrusionOk="0" h="264794" w="212089">
                  <a:moveTo>
                    <a:pt x="36254" y="191962"/>
                  </a:moveTo>
                  <a:lnTo>
                    <a:pt x="15601" y="197422"/>
                  </a:lnTo>
                  <a:lnTo>
                    <a:pt x="2659" y="189863"/>
                  </a:lnTo>
                  <a:lnTo>
                    <a:pt x="0" y="176585"/>
                  </a:lnTo>
                  <a:lnTo>
                    <a:pt x="10194" y="164886"/>
                  </a:lnTo>
                  <a:lnTo>
                    <a:pt x="48096" y="142778"/>
                  </a:lnTo>
                  <a:lnTo>
                    <a:pt x="85174" y="114585"/>
                  </a:lnTo>
                  <a:lnTo>
                    <a:pt x="120030" y="81950"/>
                  </a:lnTo>
                  <a:lnTo>
                    <a:pt x="151268" y="46518"/>
                  </a:lnTo>
                  <a:lnTo>
                    <a:pt x="177491" y="9933"/>
                  </a:lnTo>
                  <a:lnTo>
                    <a:pt x="190696" y="0"/>
                  </a:lnTo>
                  <a:lnTo>
                    <a:pt x="203931" y="2694"/>
                  </a:lnTo>
                  <a:lnTo>
                    <a:pt x="211572" y="13551"/>
                  </a:lnTo>
                  <a:lnTo>
                    <a:pt x="207996" y="28107"/>
                  </a:lnTo>
                  <a:lnTo>
                    <a:pt x="196548" y="43154"/>
                  </a:lnTo>
                  <a:lnTo>
                    <a:pt x="185290" y="57498"/>
                  </a:lnTo>
                  <a:lnTo>
                    <a:pt x="174158" y="71198"/>
                  </a:lnTo>
                  <a:lnTo>
                    <a:pt x="163089" y="84317"/>
                  </a:lnTo>
                  <a:lnTo>
                    <a:pt x="162405" y="119106"/>
                  </a:lnTo>
                  <a:lnTo>
                    <a:pt x="161981" y="164112"/>
                  </a:lnTo>
                  <a:lnTo>
                    <a:pt x="161942" y="208988"/>
                  </a:lnTo>
                  <a:lnTo>
                    <a:pt x="162416" y="243384"/>
                  </a:lnTo>
                  <a:lnTo>
                    <a:pt x="157026" y="258492"/>
                  </a:lnTo>
                  <a:lnTo>
                    <a:pt x="144537" y="264211"/>
                  </a:lnTo>
                  <a:lnTo>
                    <a:pt x="131987" y="259774"/>
                  </a:lnTo>
                  <a:lnTo>
                    <a:pt x="126411" y="244413"/>
                  </a:lnTo>
                  <a:lnTo>
                    <a:pt x="126829" y="219203"/>
                  </a:lnTo>
                  <a:lnTo>
                    <a:pt x="127440" y="187468"/>
                  </a:lnTo>
                  <a:lnTo>
                    <a:pt x="128051" y="153353"/>
                  </a:lnTo>
                  <a:lnTo>
                    <a:pt x="128469" y="121007"/>
                  </a:lnTo>
                  <a:lnTo>
                    <a:pt x="107652" y="140191"/>
                  </a:lnTo>
                  <a:lnTo>
                    <a:pt x="85581" y="158285"/>
                  </a:lnTo>
                  <a:lnTo>
                    <a:pt x="61900" y="175478"/>
                  </a:lnTo>
                  <a:lnTo>
                    <a:pt x="36254" y="191962"/>
                  </a:lnTo>
                  <a:close/>
                </a:path>
              </a:pathLst>
            </a:custGeom>
            <a:noFill/>
            <a:ln cap="flat" cmpd="sng" w="9525">
              <a:solidFill>
                <a:srgbClr val="2B39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47" name="Google Shape;247;p1"/>
            <p:cNvPicPr preferRelativeResize="0"/>
            <p:nvPr/>
          </p:nvPicPr>
          <p:blipFill rotWithShape="1">
            <a:blip r:embed="rId51">
              <a:alphaModFix/>
            </a:blip>
            <a:srcRect b="0" l="0" r="0" t="0"/>
            <a:stretch/>
          </p:blipFill>
          <p:spPr>
            <a:xfrm>
              <a:off x="6166487" y="2861738"/>
              <a:ext cx="238461" cy="205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1"/>
            <p:cNvSpPr/>
            <p:nvPr/>
          </p:nvSpPr>
          <p:spPr>
            <a:xfrm>
              <a:off x="6517990" y="2809689"/>
              <a:ext cx="132080" cy="276860"/>
            </a:xfrm>
            <a:custGeom>
              <a:rect b="b" l="l" r="r" t="t"/>
              <a:pathLst>
                <a:path extrusionOk="0" h="276860" w="132079">
                  <a:moveTo>
                    <a:pt x="19883" y="0"/>
                  </a:moveTo>
                  <a:lnTo>
                    <a:pt x="7434" y="4254"/>
                  </a:lnTo>
                  <a:lnTo>
                    <a:pt x="2057" y="17316"/>
                  </a:lnTo>
                  <a:lnTo>
                    <a:pt x="2600" y="55826"/>
                  </a:lnTo>
                  <a:lnTo>
                    <a:pt x="2617" y="106874"/>
                  </a:lnTo>
                  <a:lnTo>
                    <a:pt x="2156" y="162595"/>
                  </a:lnTo>
                  <a:lnTo>
                    <a:pt x="1267" y="215124"/>
                  </a:lnTo>
                  <a:lnTo>
                    <a:pt x="0" y="256597"/>
                  </a:lnTo>
                  <a:lnTo>
                    <a:pt x="5309" y="271854"/>
                  </a:lnTo>
                  <a:lnTo>
                    <a:pt x="18264" y="276604"/>
                  </a:lnTo>
                  <a:lnTo>
                    <a:pt x="31344" y="271007"/>
                  </a:lnTo>
                  <a:lnTo>
                    <a:pt x="37033" y="255225"/>
                  </a:lnTo>
                  <a:lnTo>
                    <a:pt x="36634" y="230715"/>
                  </a:lnTo>
                  <a:lnTo>
                    <a:pt x="36466" y="200328"/>
                  </a:lnTo>
                  <a:lnTo>
                    <a:pt x="36690" y="130790"/>
                  </a:lnTo>
                  <a:lnTo>
                    <a:pt x="52722" y="135026"/>
                  </a:lnTo>
                  <a:lnTo>
                    <a:pt x="71391" y="141838"/>
                  </a:lnTo>
                  <a:lnTo>
                    <a:pt x="89420" y="150066"/>
                  </a:lnTo>
                  <a:lnTo>
                    <a:pt x="103530" y="158553"/>
                  </a:lnTo>
                  <a:lnTo>
                    <a:pt x="117598" y="161976"/>
                  </a:lnTo>
                  <a:lnTo>
                    <a:pt x="128166" y="154347"/>
                  </a:lnTo>
                  <a:lnTo>
                    <a:pt x="131732" y="141192"/>
                  </a:lnTo>
                  <a:lnTo>
                    <a:pt x="124790" y="128035"/>
                  </a:lnTo>
                  <a:lnTo>
                    <a:pt x="106822" y="117160"/>
                  </a:lnTo>
                  <a:lnTo>
                    <a:pt x="83907" y="108372"/>
                  </a:lnTo>
                  <a:lnTo>
                    <a:pt x="60866" y="101960"/>
                  </a:lnTo>
                  <a:lnTo>
                    <a:pt x="40462" y="97872"/>
                  </a:lnTo>
                  <a:lnTo>
                    <a:pt x="36690" y="97872"/>
                  </a:lnTo>
                  <a:lnTo>
                    <a:pt x="37719" y="17659"/>
                  </a:lnTo>
                  <a:lnTo>
                    <a:pt x="32334" y="4489"/>
                  </a:lnTo>
                  <a:lnTo>
                    <a:pt x="19883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6517990" y="2809689"/>
              <a:ext cx="132080" cy="276860"/>
            </a:xfrm>
            <a:custGeom>
              <a:rect b="b" l="l" r="r" t="t"/>
              <a:pathLst>
                <a:path extrusionOk="0" h="276860" w="132079">
                  <a:moveTo>
                    <a:pt x="37033" y="255225"/>
                  </a:moveTo>
                  <a:lnTo>
                    <a:pt x="31344" y="271007"/>
                  </a:lnTo>
                  <a:lnTo>
                    <a:pt x="18264" y="276604"/>
                  </a:lnTo>
                  <a:lnTo>
                    <a:pt x="5309" y="271854"/>
                  </a:lnTo>
                  <a:lnTo>
                    <a:pt x="0" y="256597"/>
                  </a:lnTo>
                  <a:lnTo>
                    <a:pt x="1267" y="215124"/>
                  </a:lnTo>
                  <a:lnTo>
                    <a:pt x="2156" y="162595"/>
                  </a:lnTo>
                  <a:lnTo>
                    <a:pt x="2617" y="106874"/>
                  </a:lnTo>
                  <a:lnTo>
                    <a:pt x="2600" y="55826"/>
                  </a:lnTo>
                  <a:lnTo>
                    <a:pt x="2057" y="17316"/>
                  </a:lnTo>
                  <a:lnTo>
                    <a:pt x="7434" y="4254"/>
                  </a:lnTo>
                  <a:lnTo>
                    <a:pt x="19883" y="0"/>
                  </a:lnTo>
                  <a:lnTo>
                    <a:pt x="32334" y="4489"/>
                  </a:lnTo>
                  <a:lnTo>
                    <a:pt x="37719" y="17659"/>
                  </a:lnTo>
                  <a:lnTo>
                    <a:pt x="37456" y="32551"/>
                  </a:lnTo>
                  <a:lnTo>
                    <a:pt x="37199" y="51465"/>
                  </a:lnTo>
                  <a:lnTo>
                    <a:pt x="36945" y="73528"/>
                  </a:lnTo>
                  <a:lnTo>
                    <a:pt x="36690" y="97872"/>
                  </a:lnTo>
                  <a:lnTo>
                    <a:pt x="38392" y="97872"/>
                  </a:lnTo>
                  <a:lnTo>
                    <a:pt x="40462" y="97872"/>
                  </a:lnTo>
                  <a:lnTo>
                    <a:pt x="83907" y="108372"/>
                  </a:lnTo>
                  <a:lnTo>
                    <a:pt x="124790" y="128035"/>
                  </a:lnTo>
                  <a:lnTo>
                    <a:pt x="131732" y="141192"/>
                  </a:lnTo>
                  <a:lnTo>
                    <a:pt x="128166" y="154347"/>
                  </a:lnTo>
                  <a:lnTo>
                    <a:pt x="117598" y="161976"/>
                  </a:lnTo>
                  <a:lnTo>
                    <a:pt x="103530" y="158553"/>
                  </a:lnTo>
                  <a:lnTo>
                    <a:pt x="89420" y="150066"/>
                  </a:lnTo>
                  <a:lnTo>
                    <a:pt x="71391" y="141838"/>
                  </a:lnTo>
                  <a:lnTo>
                    <a:pt x="52722" y="135026"/>
                  </a:lnTo>
                  <a:lnTo>
                    <a:pt x="36690" y="130790"/>
                  </a:lnTo>
                  <a:lnTo>
                    <a:pt x="36495" y="166280"/>
                  </a:lnTo>
                  <a:lnTo>
                    <a:pt x="36466" y="200328"/>
                  </a:lnTo>
                  <a:lnTo>
                    <a:pt x="36634" y="230715"/>
                  </a:lnTo>
                  <a:lnTo>
                    <a:pt x="37033" y="255225"/>
                  </a:lnTo>
                  <a:close/>
                </a:path>
              </a:pathLst>
            </a:custGeom>
            <a:noFill/>
            <a:ln cap="flat" cmpd="sng" w="9525">
              <a:solidFill>
                <a:srgbClr val="2B39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50" name="Google Shape;250;p1"/>
            <p:cNvPicPr preferRelativeResize="0"/>
            <p:nvPr/>
          </p:nvPicPr>
          <p:blipFill rotWithShape="1">
            <a:blip r:embed="rId52">
              <a:alphaModFix/>
            </a:blip>
            <a:srcRect b="0" l="0" r="0" t="0"/>
            <a:stretch/>
          </p:blipFill>
          <p:spPr>
            <a:xfrm>
              <a:off x="2528467" y="2921039"/>
              <a:ext cx="1214824" cy="159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1"/>
            <p:cNvSpPr/>
            <p:nvPr/>
          </p:nvSpPr>
          <p:spPr>
            <a:xfrm>
              <a:off x="3775927" y="2990230"/>
              <a:ext cx="130810" cy="17780"/>
            </a:xfrm>
            <a:custGeom>
              <a:rect b="b" l="l" r="r" t="t"/>
              <a:pathLst>
                <a:path extrusionOk="0" h="17780" w="130810">
                  <a:moveTo>
                    <a:pt x="127190" y="0"/>
                  </a:moveTo>
                  <a:lnTo>
                    <a:pt x="3365" y="0"/>
                  </a:lnTo>
                  <a:lnTo>
                    <a:pt x="0" y="4635"/>
                  </a:lnTo>
                  <a:lnTo>
                    <a:pt x="0" y="13347"/>
                  </a:lnTo>
                  <a:lnTo>
                    <a:pt x="3022" y="17614"/>
                  </a:lnTo>
                  <a:lnTo>
                    <a:pt x="9423" y="17614"/>
                  </a:lnTo>
                  <a:lnTo>
                    <a:pt x="127190" y="17614"/>
                  </a:lnTo>
                  <a:lnTo>
                    <a:pt x="130200" y="13169"/>
                  </a:lnTo>
                  <a:lnTo>
                    <a:pt x="130200" y="4444"/>
                  </a:lnTo>
                  <a:lnTo>
                    <a:pt x="127190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52" name="Google Shape;252;p1"/>
            <p:cNvPicPr preferRelativeResize="0"/>
            <p:nvPr/>
          </p:nvPicPr>
          <p:blipFill rotWithShape="1">
            <a:blip r:embed="rId53">
              <a:alphaModFix/>
            </a:blip>
            <a:srcRect b="0" l="0" r="0" t="0"/>
            <a:stretch/>
          </p:blipFill>
          <p:spPr>
            <a:xfrm>
              <a:off x="4113646" y="2956978"/>
              <a:ext cx="130065" cy="10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1"/>
            <p:cNvPicPr preferRelativeResize="0"/>
            <p:nvPr/>
          </p:nvPicPr>
          <p:blipFill rotWithShape="1">
            <a:blip r:embed="rId54">
              <a:alphaModFix/>
            </a:blip>
            <a:srcRect b="0" l="0" r="0" t="0"/>
            <a:stretch/>
          </p:blipFill>
          <p:spPr>
            <a:xfrm>
              <a:off x="3960843" y="2937748"/>
              <a:ext cx="123778" cy="1262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1"/>
            <p:cNvSpPr/>
            <p:nvPr/>
          </p:nvSpPr>
          <p:spPr>
            <a:xfrm>
              <a:off x="4361460" y="2600021"/>
              <a:ext cx="328930" cy="486409"/>
            </a:xfrm>
            <a:custGeom>
              <a:rect b="b" l="l" r="r" t="t"/>
              <a:pathLst>
                <a:path extrusionOk="0" h="486410" w="328929">
                  <a:moveTo>
                    <a:pt x="214972" y="0"/>
                  </a:moveTo>
                  <a:lnTo>
                    <a:pt x="171153" y="212"/>
                  </a:lnTo>
                  <a:lnTo>
                    <a:pt x="127736" y="10825"/>
                  </a:lnTo>
                  <a:lnTo>
                    <a:pt x="93654" y="29484"/>
                  </a:lnTo>
                  <a:lnTo>
                    <a:pt x="77838" y="53835"/>
                  </a:lnTo>
                  <a:lnTo>
                    <a:pt x="78972" y="67717"/>
                  </a:lnTo>
                  <a:lnTo>
                    <a:pt x="85375" y="80057"/>
                  </a:lnTo>
                  <a:lnTo>
                    <a:pt x="95579" y="89325"/>
                  </a:lnTo>
                  <a:lnTo>
                    <a:pt x="108115" y="93992"/>
                  </a:lnTo>
                  <a:lnTo>
                    <a:pt x="115658" y="95059"/>
                  </a:lnTo>
                  <a:lnTo>
                    <a:pt x="124282" y="93065"/>
                  </a:lnTo>
                  <a:lnTo>
                    <a:pt x="131445" y="87655"/>
                  </a:lnTo>
                  <a:lnTo>
                    <a:pt x="146238" y="77219"/>
                  </a:lnTo>
                  <a:lnTo>
                    <a:pt x="162785" y="68894"/>
                  </a:lnTo>
                  <a:lnTo>
                    <a:pt x="181479" y="64116"/>
                  </a:lnTo>
                  <a:lnTo>
                    <a:pt x="202717" y="64325"/>
                  </a:lnTo>
                  <a:lnTo>
                    <a:pt x="228492" y="72459"/>
                  </a:lnTo>
                  <a:lnTo>
                    <a:pt x="247472" y="87450"/>
                  </a:lnTo>
                  <a:lnTo>
                    <a:pt x="258431" y="107325"/>
                  </a:lnTo>
                  <a:lnTo>
                    <a:pt x="260146" y="130111"/>
                  </a:lnTo>
                  <a:lnTo>
                    <a:pt x="253132" y="155029"/>
                  </a:lnTo>
                  <a:lnTo>
                    <a:pt x="239887" y="173356"/>
                  </a:lnTo>
                  <a:lnTo>
                    <a:pt x="220388" y="183952"/>
                  </a:lnTo>
                  <a:lnTo>
                    <a:pt x="194614" y="185674"/>
                  </a:lnTo>
                  <a:lnTo>
                    <a:pt x="175755" y="183019"/>
                  </a:lnTo>
                  <a:lnTo>
                    <a:pt x="162028" y="183955"/>
                  </a:lnTo>
                  <a:lnTo>
                    <a:pt x="150663" y="189914"/>
                  </a:lnTo>
                  <a:lnTo>
                    <a:pt x="142522" y="199452"/>
                  </a:lnTo>
                  <a:lnTo>
                    <a:pt x="138468" y="211124"/>
                  </a:lnTo>
                  <a:lnTo>
                    <a:pt x="139231" y="223580"/>
                  </a:lnTo>
                  <a:lnTo>
                    <a:pt x="144614" y="235240"/>
                  </a:lnTo>
                  <a:lnTo>
                    <a:pt x="154084" y="244345"/>
                  </a:lnTo>
                  <a:lnTo>
                    <a:pt x="167106" y="249135"/>
                  </a:lnTo>
                  <a:lnTo>
                    <a:pt x="169621" y="249491"/>
                  </a:lnTo>
                  <a:lnTo>
                    <a:pt x="172847" y="249313"/>
                  </a:lnTo>
                  <a:lnTo>
                    <a:pt x="182283" y="250634"/>
                  </a:lnTo>
                  <a:lnTo>
                    <a:pt x="213523" y="259151"/>
                  </a:lnTo>
                  <a:lnTo>
                    <a:pt x="238040" y="276582"/>
                  </a:lnTo>
                  <a:lnTo>
                    <a:pt x="252497" y="304864"/>
                  </a:lnTo>
                  <a:lnTo>
                    <a:pt x="253555" y="345935"/>
                  </a:lnTo>
                  <a:lnTo>
                    <a:pt x="240792" y="380227"/>
                  </a:lnTo>
                  <a:lnTo>
                    <a:pt x="216485" y="404299"/>
                  </a:lnTo>
                  <a:lnTo>
                    <a:pt x="185066" y="417392"/>
                  </a:lnTo>
                  <a:lnTo>
                    <a:pt x="150964" y="418744"/>
                  </a:lnTo>
                  <a:lnTo>
                    <a:pt x="122622" y="412349"/>
                  </a:lnTo>
                  <a:lnTo>
                    <a:pt x="100788" y="401581"/>
                  </a:lnTo>
                  <a:lnTo>
                    <a:pt x="82615" y="385320"/>
                  </a:lnTo>
                  <a:lnTo>
                    <a:pt x="65252" y="362445"/>
                  </a:lnTo>
                  <a:lnTo>
                    <a:pt x="60143" y="356300"/>
                  </a:lnTo>
                  <a:lnTo>
                    <a:pt x="15189" y="354758"/>
                  </a:lnTo>
                  <a:lnTo>
                    <a:pt x="0" y="379564"/>
                  </a:lnTo>
                  <a:lnTo>
                    <a:pt x="6692" y="406751"/>
                  </a:lnTo>
                  <a:lnTo>
                    <a:pt x="32492" y="438721"/>
                  </a:lnTo>
                  <a:lnTo>
                    <a:pt x="76638" y="467615"/>
                  </a:lnTo>
                  <a:lnTo>
                    <a:pt x="138366" y="485571"/>
                  </a:lnTo>
                  <a:lnTo>
                    <a:pt x="192793" y="485834"/>
                  </a:lnTo>
                  <a:lnTo>
                    <a:pt x="240634" y="471594"/>
                  </a:lnTo>
                  <a:lnTo>
                    <a:pt x="279678" y="444357"/>
                  </a:lnTo>
                  <a:lnTo>
                    <a:pt x="307714" y="405626"/>
                  </a:lnTo>
                  <a:lnTo>
                    <a:pt x="322529" y="356908"/>
                  </a:lnTo>
                  <a:lnTo>
                    <a:pt x="323891" y="337495"/>
                  </a:lnTo>
                  <a:lnTo>
                    <a:pt x="320081" y="303104"/>
                  </a:lnTo>
                  <a:lnTo>
                    <a:pt x="303055" y="262646"/>
                  </a:lnTo>
                  <a:lnTo>
                    <a:pt x="264769" y="225031"/>
                  </a:lnTo>
                  <a:lnTo>
                    <a:pt x="287882" y="212645"/>
                  </a:lnTo>
                  <a:lnTo>
                    <a:pt x="306898" y="193916"/>
                  </a:lnTo>
                  <a:lnTo>
                    <a:pt x="320833" y="169424"/>
                  </a:lnTo>
                  <a:lnTo>
                    <a:pt x="328701" y="139750"/>
                  </a:lnTo>
                  <a:lnTo>
                    <a:pt x="326335" y="89779"/>
                  </a:lnTo>
                  <a:lnTo>
                    <a:pt x="305493" y="47672"/>
                  </a:lnTo>
                  <a:lnTo>
                    <a:pt x="267824" y="16667"/>
                  </a:lnTo>
                  <a:lnTo>
                    <a:pt x="214972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4361460" y="2600021"/>
              <a:ext cx="328930" cy="486409"/>
            </a:xfrm>
            <a:custGeom>
              <a:rect b="b" l="l" r="r" t="t"/>
              <a:pathLst>
                <a:path extrusionOk="0" h="486410" w="328929">
                  <a:moveTo>
                    <a:pt x="194614" y="185674"/>
                  </a:moveTo>
                  <a:lnTo>
                    <a:pt x="220388" y="183952"/>
                  </a:lnTo>
                  <a:lnTo>
                    <a:pt x="239887" y="173356"/>
                  </a:lnTo>
                  <a:lnTo>
                    <a:pt x="253132" y="155029"/>
                  </a:lnTo>
                  <a:lnTo>
                    <a:pt x="260146" y="130111"/>
                  </a:lnTo>
                  <a:lnTo>
                    <a:pt x="258431" y="107325"/>
                  </a:lnTo>
                  <a:lnTo>
                    <a:pt x="247472" y="87450"/>
                  </a:lnTo>
                  <a:lnTo>
                    <a:pt x="228492" y="72459"/>
                  </a:lnTo>
                  <a:lnTo>
                    <a:pt x="202717" y="64325"/>
                  </a:lnTo>
                  <a:lnTo>
                    <a:pt x="181479" y="64116"/>
                  </a:lnTo>
                  <a:lnTo>
                    <a:pt x="162785" y="68894"/>
                  </a:lnTo>
                  <a:lnTo>
                    <a:pt x="146238" y="77219"/>
                  </a:lnTo>
                  <a:lnTo>
                    <a:pt x="131445" y="87655"/>
                  </a:lnTo>
                  <a:lnTo>
                    <a:pt x="124282" y="93065"/>
                  </a:lnTo>
                  <a:lnTo>
                    <a:pt x="115658" y="95059"/>
                  </a:lnTo>
                  <a:lnTo>
                    <a:pt x="78972" y="67717"/>
                  </a:lnTo>
                  <a:lnTo>
                    <a:pt x="77838" y="53835"/>
                  </a:lnTo>
                  <a:lnTo>
                    <a:pt x="93654" y="29484"/>
                  </a:lnTo>
                  <a:lnTo>
                    <a:pt x="127736" y="10825"/>
                  </a:lnTo>
                  <a:lnTo>
                    <a:pt x="171153" y="212"/>
                  </a:lnTo>
                  <a:lnTo>
                    <a:pt x="214972" y="0"/>
                  </a:lnTo>
                  <a:lnTo>
                    <a:pt x="267824" y="16667"/>
                  </a:lnTo>
                  <a:lnTo>
                    <a:pt x="305493" y="47672"/>
                  </a:lnTo>
                  <a:lnTo>
                    <a:pt x="326335" y="89779"/>
                  </a:lnTo>
                  <a:lnTo>
                    <a:pt x="328701" y="139750"/>
                  </a:lnTo>
                  <a:lnTo>
                    <a:pt x="320833" y="169424"/>
                  </a:lnTo>
                  <a:lnTo>
                    <a:pt x="306898" y="193916"/>
                  </a:lnTo>
                  <a:lnTo>
                    <a:pt x="287882" y="212645"/>
                  </a:lnTo>
                  <a:lnTo>
                    <a:pt x="264769" y="225031"/>
                  </a:lnTo>
                  <a:lnTo>
                    <a:pt x="303055" y="262646"/>
                  </a:lnTo>
                  <a:lnTo>
                    <a:pt x="320081" y="303104"/>
                  </a:lnTo>
                  <a:lnTo>
                    <a:pt x="323891" y="337495"/>
                  </a:lnTo>
                  <a:lnTo>
                    <a:pt x="322529" y="356908"/>
                  </a:lnTo>
                  <a:lnTo>
                    <a:pt x="307714" y="405626"/>
                  </a:lnTo>
                  <a:lnTo>
                    <a:pt x="279678" y="444357"/>
                  </a:lnTo>
                  <a:lnTo>
                    <a:pt x="240634" y="471594"/>
                  </a:lnTo>
                  <a:lnTo>
                    <a:pt x="192793" y="485834"/>
                  </a:lnTo>
                  <a:lnTo>
                    <a:pt x="138366" y="485571"/>
                  </a:lnTo>
                  <a:lnTo>
                    <a:pt x="76638" y="467615"/>
                  </a:lnTo>
                  <a:lnTo>
                    <a:pt x="32492" y="438721"/>
                  </a:lnTo>
                  <a:lnTo>
                    <a:pt x="6692" y="406751"/>
                  </a:lnTo>
                  <a:lnTo>
                    <a:pt x="0" y="379564"/>
                  </a:lnTo>
                  <a:lnTo>
                    <a:pt x="5163" y="365617"/>
                  </a:lnTo>
                  <a:lnTo>
                    <a:pt x="42418" y="347040"/>
                  </a:lnTo>
                  <a:lnTo>
                    <a:pt x="82615" y="385320"/>
                  </a:lnTo>
                  <a:lnTo>
                    <a:pt x="100788" y="401581"/>
                  </a:lnTo>
                  <a:lnTo>
                    <a:pt x="122622" y="412349"/>
                  </a:lnTo>
                  <a:lnTo>
                    <a:pt x="150964" y="418744"/>
                  </a:lnTo>
                  <a:lnTo>
                    <a:pt x="185066" y="417392"/>
                  </a:lnTo>
                  <a:lnTo>
                    <a:pt x="216485" y="404299"/>
                  </a:lnTo>
                  <a:lnTo>
                    <a:pt x="240792" y="380227"/>
                  </a:lnTo>
                  <a:lnTo>
                    <a:pt x="253555" y="345935"/>
                  </a:lnTo>
                  <a:lnTo>
                    <a:pt x="252497" y="304864"/>
                  </a:lnTo>
                  <a:lnTo>
                    <a:pt x="238040" y="276582"/>
                  </a:lnTo>
                  <a:lnTo>
                    <a:pt x="213523" y="259151"/>
                  </a:lnTo>
                  <a:lnTo>
                    <a:pt x="182283" y="250634"/>
                  </a:lnTo>
                  <a:lnTo>
                    <a:pt x="180403" y="250380"/>
                  </a:lnTo>
                  <a:lnTo>
                    <a:pt x="178511" y="250101"/>
                  </a:lnTo>
                  <a:lnTo>
                    <a:pt x="176631" y="249847"/>
                  </a:lnTo>
                  <a:lnTo>
                    <a:pt x="172847" y="249313"/>
                  </a:lnTo>
                  <a:lnTo>
                    <a:pt x="169621" y="249491"/>
                  </a:lnTo>
                  <a:lnTo>
                    <a:pt x="139231" y="223580"/>
                  </a:lnTo>
                  <a:lnTo>
                    <a:pt x="138468" y="211124"/>
                  </a:lnTo>
                  <a:lnTo>
                    <a:pt x="142522" y="199452"/>
                  </a:lnTo>
                  <a:lnTo>
                    <a:pt x="150663" y="189914"/>
                  </a:lnTo>
                  <a:lnTo>
                    <a:pt x="162028" y="183955"/>
                  </a:lnTo>
                  <a:lnTo>
                    <a:pt x="175755" y="183019"/>
                  </a:lnTo>
                  <a:lnTo>
                    <a:pt x="194614" y="185674"/>
                  </a:lnTo>
                  <a:close/>
                </a:path>
              </a:pathLst>
            </a:custGeom>
            <a:noFill/>
            <a:ln cap="flat" cmpd="sng" w="9525">
              <a:solidFill>
                <a:srgbClr val="2B39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1256093" y="1060995"/>
              <a:ext cx="161925" cy="173990"/>
            </a:xfrm>
            <a:custGeom>
              <a:rect b="b" l="l" r="r" t="t"/>
              <a:pathLst>
                <a:path extrusionOk="0" h="173990" w="161925">
                  <a:moveTo>
                    <a:pt x="67500" y="165379"/>
                  </a:moveTo>
                  <a:lnTo>
                    <a:pt x="66421" y="158000"/>
                  </a:lnTo>
                  <a:lnTo>
                    <a:pt x="59753" y="153416"/>
                  </a:lnTo>
                  <a:lnTo>
                    <a:pt x="11620" y="143878"/>
                  </a:lnTo>
                  <a:lnTo>
                    <a:pt x="3746" y="145580"/>
                  </a:lnTo>
                  <a:lnTo>
                    <a:pt x="0" y="151993"/>
                  </a:lnTo>
                  <a:lnTo>
                    <a:pt x="1092" y="159385"/>
                  </a:lnTo>
                  <a:lnTo>
                    <a:pt x="7759" y="163957"/>
                  </a:lnTo>
                  <a:lnTo>
                    <a:pt x="55880" y="173494"/>
                  </a:lnTo>
                  <a:lnTo>
                    <a:pt x="63754" y="171805"/>
                  </a:lnTo>
                  <a:lnTo>
                    <a:pt x="67500" y="165379"/>
                  </a:lnTo>
                  <a:close/>
                </a:path>
                <a:path extrusionOk="0" h="173990" w="161925">
                  <a:moveTo>
                    <a:pt x="99174" y="95224"/>
                  </a:moveTo>
                  <a:lnTo>
                    <a:pt x="95707" y="87947"/>
                  </a:lnTo>
                  <a:lnTo>
                    <a:pt x="58801" y="55626"/>
                  </a:lnTo>
                  <a:lnTo>
                    <a:pt x="51117" y="53136"/>
                  </a:lnTo>
                  <a:lnTo>
                    <a:pt x="44627" y="56807"/>
                  </a:lnTo>
                  <a:lnTo>
                    <a:pt x="41859" y="63715"/>
                  </a:lnTo>
                  <a:lnTo>
                    <a:pt x="45326" y="71005"/>
                  </a:lnTo>
                  <a:lnTo>
                    <a:pt x="82245" y="103327"/>
                  </a:lnTo>
                  <a:lnTo>
                    <a:pt x="89916" y="105803"/>
                  </a:lnTo>
                  <a:lnTo>
                    <a:pt x="96405" y="102133"/>
                  </a:lnTo>
                  <a:lnTo>
                    <a:pt x="99174" y="95224"/>
                  </a:lnTo>
                  <a:close/>
                </a:path>
                <a:path extrusionOk="0" h="173990" w="161925">
                  <a:moveTo>
                    <a:pt x="161785" y="52552"/>
                  </a:moveTo>
                  <a:lnTo>
                    <a:pt x="145986" y="6108"/>
                  </a:lnTo>
                  <a:lnTo>
                    <a:pt x="140563" y="101"/>
                  </a:lnTo>
                  <a:lnTo>
                    <a:pt x="133108" y="0"/>
                  </a:lnTo>
                  <a:lnTo>
                    <a:pt x="127241" y="4572"/>
                  </a:lnTo>
                  <a:lnTo>
                    <a:pt x="126593" y="12585"/>
                  </a:lnTo>
                  <a:lnTo>
                    <a:pt x="142405" y="59042"/>
                  </a:lnTo>
                  <a:lnTo>
                    <a:pt x="147815" y="65049"/>
                  </a:lnTo>
                  <a:lnTo>
                    <a:pt x="155282" y="65151"/>
                  </a:lnTo>
                  <a:lnTo>
                    <a:pt x="161137" y="60579"/>
                  </a:lnTo>
                  <a:lnTo>
                    <a:pt x="161785" y="52552"/>
                  </a:lnTo>
                  <a:close/>
                </a:path>
              </a:pathLst>
            </a:custGeom>
            <a:solidFill>
              <a:srgbClr val="F5EDE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57" name="Google Shape;257;p1"/>
          <p:cNvSpPr txBox="1"/>
          <p:nvPr/>
        </p:nvSpPr>
        <p:spPr>
          <a:xfrm>
            <a:off x="1092600" y="4079250"/>
            <a:ext cx="231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4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必ず必要な年次の労務手続きや、法改正 情報、雇用にまつわるお役立ち情報など を、毎週記事形式でお届けします！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"/>
          <p:cNvSpPr txBox="1"/>
          <p:nvPr/>
        </p:nvSpPr>
        <p:spPr>
          <a:xfrm>
            <a:off x="1016391" y="5037370"/>
            <a:ext cx="2311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33730" marR="8255" rtl="0" algn="l">
              <a:lnSpc>
                <a:spcPct val="118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rgbClr val="4C4D4F"/>
                </a:solidFill>
                <a:latin typeface="HiraMaruPro-W4"/>
                <a:ea typeface="HiraMaruPro-W4"/>
                <a:cs typeface="HiraMaruPro-W4"/>
                <a:sym typeface="HiraMaruPro-W4"/>
              </a:rPr>
              <a:t>気になったことは</a:t>
            </a:r>
            <a:endParaRPr b="1" sz="1200">
              <a:solidFill>
                <a:srgbClr val="4C4D4F"/>
              </a:solidFill>
              <a:latin typeface="HiraMaruPro-W4"/>
              <a:ea typeface="HiraMaruPro-W4"/>
              <a:cs typeface="HiraMaruPro-W4"/>
              <a:sym typeface="HiraMaruPro-W4"/>
            </a:endParaRPr>
          </a:p>
          <a:p>
            <a:pPr indent="0" lvl="0" marL="633730" marR="8255" rtl="0" algn="l">
              <a:lnSpc>
                <a:spcPct val="1181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200">
                <a:solidFill>
                  <a:srgbClr val="4C4D4F"/>
                </a:solidFill>
                <a:latin typeface="HiraMaruPro-W4"/>
                <a:ea typeface="HiraMaruPro-W4"/>
                <a:cs typeface="HiraMaruPro-W4"/>
                <a:sym typeface="HiraMaruPro-W4"/>
              </a:rPr>
              <a:t>すぐに相談できます</a:t>
            </a:r>
            <a:endParaRPr b="1" sz="1200">
              <a:solidFill>
                <a:srgbClr val="4C4D4F"/>
              </a:solidFill>
              <a:latin typeface="HiraMaruPro-W4"/>
              <a:ea typeface="HiraMaruPro-W4"/>
              <a:cs typeface="HiraMaruPro-W4"/>
              <a:sym typeface="HiraMaruPro-W4"/>
            </a:endParaRPr>
          </a:p>
        </p:txBody>
      </p:sp>
      <p:sp>
        <p:nvSpPr>
          <p:cNvPr id="259" name="Google Shape;259;p1"/>
          <p:cNvSpPr txBox="1"/>
          <p:nvPr/>
        </p:nvSpPr>
        <p:spPr>
          <a:xfrm>
            <a:off x="4931325" y="5037375"/>
            <a:ext cx="18720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33730" marR="8255" rtl="0" algn="l">
              <a:lnSpc>
                <a:spcPct val="1181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200">
                <a:solidFill>
                  <a:srgbClr val="4C4D4F"/>
                </a:solidFill>
                <a:latin typeface="HiraMaruPro-W4"/>
                <a:ea typeface="HiraMaruPro-W4"/>
                <a:cs typeface="HiraMaruPro-W4"/>
                <a:sym typeface="HiraMaruPro-W4"/>
              </a:rPr>
              <a:t>どんどん情報が</a:t>
            </a:r>
            <a:endParaRPr b="1" sz="1200">
              <a:solidFill>
                <a:srgbClr val="4C4D4F"/>
              </a:solidFill>
              <a:latin typeface="HiraMaruPro-W4"/>
              <a:ea typeface="HiraMaruPro-W4"/>
              <a:cs typeface="HiraMaruPro-W4"/>
              <a:sym typeface="HiraMaruPro-W4"/>
            </a:endParaRPr>
          </a:p>
          <a:p>
            <a:pPr indent="0" lvl="0" marL="633730" marR="8255" rtl="0" algn="l">
              <a:lnSpc>
                <a:spcPct val="1181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200">
                <a:solidFill>
                  <a:srgbClr val="4C4D4F"/>
                </a:solidFill>
                <a:latin typeface="HiraMaruPro-W4"/>
                <a:ea typeface="HiraMaruPro-W4"/>
                <a:cs typeface="HiraMaruPro-W4"/>
                <a:sym typeface="HiraMaruPro-W4"/>
              </a:rPr>
              <a:t>蓄積されます</a:t>
            </a:r>
            <a:endParaRPr b="1" sz="1200">
              <a:solidFill>
                <a:srgbClr val="4C4D4F"/>
              </a:solidFill>
              <a:latin typeface="HiraMaruPro-W4"/>
              <a:ea typeface="HiraMaruPro-W4"/>
              <a:cs typeface="HiraMaruPro-W4"/>
              <a:sym typeface="HiraMaruPro-W4"/>
            </a:endParaRPr>
          </a:p>
        </p:txBody>
      </p:sp>
      <p:sp>
        <p:nvSpPr>
          <p:cNvPr id="260" name="Google Shape;260;p1"/>
          <p:cNvSpPr txBox="1"/>
          <p:nvPr/>
        </p:nvSpPr>
        <p:spPr>
          <a:xfrm>
            <a:off x="769538" y="9831630"/>
            <a:ext cx="34695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ご不明な点は、以下までお問い合わせください。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1"/>
          <p:cNvPicPr preferRelativeResize="0"/>
          <p:nvPr/>
        </p:nvPicPr>
        <p:blipFill>
          <a:blip r:embed="rId55">
            <a:alphaModFix/>
          </a:blip>
          <a:stretch>
            <a:fillRect/>
          </a:stretch>
        </p:blipFill>
        <p:spPr>
          <a:xfrm>
            <a:off x="5555625" y="2990913"/>
            <a:ext cx="834400" cy="1180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14042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2021-09-05T23:38:52Z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2021-09-06T00:00:00Z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2021-09-05T00:00:00Z</vt:filetime>
  </property>
</Properties>
</file>