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909300" cx="7772400"/>
  <p:notesSz cx="7772400" cy="10909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jmKnviE8tG1znHD7lL/KOx1OB1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818175"/>
            <a:ext cx="5181850" cy="4090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5181900"/>
            <a:ext cx="6217900" cy="4909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777225" y="5181900"/>
            <a:ext cx="6217900" cy="49091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295650" y="818175"/>
            <a:ext cx="5181850" cy="4090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465213" y="471017"/>
            <a:ext cx="6850380" cy="2679700"/>
          </a:xfrm>
          <a:custGeom>
            <a:rect b="b" l="l" r="r" t="t"/>
            <a:pathLst>
              <a:path extrusionOk="0" h="2679700" w="6850380">
                <a:moveTo>
                  <a:pt x="6850139" y="0"/>
                </a:moveTo>
                <a:lnTo>
                  <a:pt x="0" y="0"/>
                </a:lnTo>
                <a:lnTo>
                  <a:pt x="0" y="2679700"/>
                </a:lnTo>
                <a:lnTo>
                  <a:pt x="1498" y="2679700"/>
                </a:lnTo>
                <a:lnTo>
                  <a:pt x="1155" y="2667000"/>
                </a:lnTo>
                <a:lnTo>
                  <a:pt x="1016" y="2667000"/>
                </a:lnTo>
                <a:lnTo>
                  <a:pt x="952" y="2654300"/>
                </a:lnTo>
                <a:lnTo>
                  <a:pt x="1384" y="2616200"/>
                </a:lnTo>
                <a:lnTo>
                  <a:pt x="2641" y="2565400"/>
                </a:lnTo>
                <a:lnTo>
                  <a:pt x="4749" y="2527300"/>
                </a:lnTo>
                <a:lnTo>
                  <a:pt x="7683" y="2489200"/>
                </a:lnTo>
                <a:lnTo>
                  <a:pt x="11442" y="2451100"/>
                </a:lnTo>
                <a:lnTo>
                  <a:pt x="16014" y="2400300"/>
                </a:lnTo>
                <a:lnTo>
                  <a:pt x="21399" y="2362200"/>
                </a:lnTo>
                <a:lnTo>
                  <a:pt x="27597" y="2324100"/>
                </a:lnTo>
                <a:lnTo>
                  <a:pt x="34582" y="2286000"/>
                </a:lnTo>
                <a:lnTo>
                  <a:pt x="42367" y="2247900"/>
                </a:lnTo>
                <a:lnTo>
                  <a:pt x="50939" y="2197100"/>
                </a:lnTo>
                <a:lnTo>
                  <a:pt x="60286" y="2159000"/>
                </a:lnTo>
                <a:lnTo>
                  <a:pt x="70421" y="2120900"/>
                </a:lnTo>
                <a:lnTo>
                  <a:pt x="81305" y="2082800"/>
                </a:lnTo>
                <a:lnTo>
                  <a:pt x="92964" y="2044700"/>
                </a:lnTo>
                <a:lnTo>
                  <a:pt x="105371" y="2006600"/>
                </a:lnTo>
                <a:lnTo>
                  <a:pt x="118529" y="1968500"/>
                </a:lnTo>
                <a:lnTo>
                  <a:pt x="132435" y="1930400"/>
                </a:lnTo>
                <a:lnTo>
                  <a:pt x="147078" y="1892300"/>
                </a:lnTo>
                <a:lnTo>
                  <a:pt x="162445" y="1854200"/>
                </a:lnTo>
                <a:lnTo>
                  <a:pt x="178536" y="1816100"/>
                </a:lnTo>
                <a:lnTo>
                  <a:pt x="195338" y="1778000"/>
                </a:lnTo>
                <a:lnTo>
                  <a:pt x="212864" y="1739900"/>
                </a:lnTo>
                <a:lnTo>
                  <a:pt x="231089" y="1701800"/>
                </a:lnTo>
                <a:lnTo>
                  <a:pt x="250012" y="1663700"/>
                </a:lnTo>
                <a:lnTo>
                  <a:pt x="269633" y="1625600"/>
                </a:lnTo>
                <a:lnTo>
                  <a:pt x="289941" y="1587500"/>
                </a:lnTo>
                <a:lnTo>
                  <a:pt x="310921" y="1562100"/>
                </a:lnTo>
                <a:lnTo>
                  <a:pt x="332587" y="1524000"/>
                </a:lnTo>
                <a:lnTo>
                  <a:pt x="354914" y="1485900"/>
                </a:lnTo>
                <a:lnTo>
                  <a:pt x="377901" y="1447800"/>
                </a:lnTo>
                <a:lnTo>
                  <a:pt x="401535" y="1422400"/>
                </a:lnTo>
                <a:lnTo>
                  <a:pt x="425831" y="1384300"/>
                </a:lnTo>
                <a:lnTo>
                  <a:pt x="450773" y="1346200"/>
                </a:lnTo>
                <a:lnTo>
                  <a:pt x="476338" y="1308100"/>
                </a:lnTo>
                <a:lnTo>
                  <a:pt x="502539" y="1282700"/>
                </a:lnTo>
                <a:lnTo>
                  <a:pt x="529361" y="1244600"/>
                </a:lnTo>
                <a:lnTo>
                  <a:pt x="556806" y="1219200"/>
                </a:lnTo>
                <a:lnTo>
                  <a:pt x="584860" y="1181100"/>
                </a:lnTo>
                <a:lnTo>
                  <a:pt x="613524" y="1155700"/>
                </a:lnTo>
                <a:lnTo>
                  <a:pt x="642785" y="1117600"/>
                </a:lnTo>
                <a:lnTo>
                  <a:pt x="672630" y="1092200"/>
                </a:lnTo>
                <a:lnTo>
                  <a:pt x="703072" y="1054100"/>
                </a:lnTo>
                <a:lnTo>
                  <a:pt x="734085" y="1028700"/>
                </a:lnTo>
                <a:lnTo>
                  <a:pt x="765670" y="990600"/>
                </a:lnTo>
                <a:lnTo>
                  <a:pt x="797826" y="965200"/>
                </a:lnTo>
                <a:lnTo>
                  <a:pt x="830554" y="939800"/>
                </a:lnTo>
                <a:lnTo>
                  <a:pt x="863828" y="901700"/>
                </a:lnTo>
                <a:lnTo>
                  <a:pt x="897648" y="876300"/>
                </a:lnTo>
                <a:lnTo>
                  <a:pt x="932014" y="850900"/>
                </a:lnTo>
                <a:lnTo>
                  <a:pt x="966914" y="825500"/>
                </a:lnTo>
                <a:lnTo>
                  <a:pt x="1002347" y="787400"/>
                </a:lnTo>
                <a:lnTo>
                  <a:pt x="1038301" y="762000"/>
                </a:lnTo>
                <a:lnTo>
                  <a:pt x="1111758" y="711200"/>
                </a:lnTo>
                <a:lnTo>
                  <a:pt x="1187246" y="660400"/>
                </a:lnTo>
                <a:lnTo>
                  <a:pt x="1264691" y="609600"/>
                </a:lnTo>
                <a:lnTo>
                  <a:pt x="1344053" y="558800"/>
                </a:lnTo>
                <a:lnTo>
                  <a:pt x="1384439" y="533400"/>
                </a:lnTo>
                <a:lnTo>
                  <a:pt x="1425295" y="520700"/>
                </a:lnTo>
                <a:lnTo>
                  <a:pt x="1550543" y="444500"/>
                </a:lnTo>
                <a:lnTo>
                  <a:pt x="1593176" y="431800"/>
                </a:lnTo>
                <a:lnTo>
                  <a:pt x="1636229" y="406400"/>
                </a:lnTo>
                <a:lnTo>
                  <a:pt x="1679714" y="393700"/>
                </a:lnTo>
                <a:lnTo>
                  <a:pt x="1767928" y="342900"/>
                </a:lnTo>
                <a:lnTo>
                  <a:pt x="1857768" y="317500"/>
                </a:lnTo>
                <a:lnTo>
                  <a:pt x="1903272" y="292100"/>
                </a:lnTo>
                <a:lnTo>
                  <a:pt x="1995449" y="266700"/>
                </a:lnTo>
                <a:lnTo>
                  <a:pt x="2042096" y="241300"/>
                </a:lnTo>
                <a:lnTo>
                  <a:pt x="2280716" y="177800"/>
                </a:lnTo>
                <a:lnTo>
                  <a:pt x="2329472" y="152400"/>
                </a:lnTo>
                <a:lnTo>
                  <a:pt x="2378557" y="152400"/>
                </a:lnTo>
                <a:lnTo>
                  <a:pt x="2628722" y="88900"/>
                </a:lnTo>
                <a:lnTo>
                  <a:pt x="2679662" y="88900"/>
                </a:lnTo>
                <a:lnTo>
                  <a:pt x="2782379" y="63500"/>
                </a:lnTo>
                <a:lnTo>
                  <a:pt x="2834157" y="63500"/>
                </a:lnTo>
                <a:lnTo>
                  <a:pt x="2886202" y="50800"/>
                </a:lnTo>
                <a:lnTo>
                  <a:pt x="2938500" y="50800"/>
                </a:lnTo>
                <a:lnTo>
                  <a:pt x="2991053" y="38100"/>
                </a:lnTo>
                <a:lnTo>
                  <a:pt x="3096907" y="38100"/>
                </a:lnTo>
                <a:lnTo>
                  <a:pt x="3150184" y="25400"/>
                </a:lnTo>
                <a:lnTo>
                  <a:pt x="3689654" y="25400"/>
                </a:lnTo>
                <a:lnTo>
                  <a:pt x="3742944" y="38100"/>
                </a:lnTo>
                <a:lnTo>
                  <a:pt x="3848785" y="38100"/>
                </a:lnTo>
                <a:lnTo>
                  <a:pt x="3901351" y="50800"/>
                </a:lnTo>
                <a:lnTo>
                  <a:pt x="3953649" y="50800"/>
                </a:lnTo>
                <a:lnTo>
                  <a:pt x="4005694" y="63500"/>
                </a:lnTo>
                <a:lnTo>
                  <a:pt x="4057459" y="63500"/>
                </a:lnTo>
                <a:lnTo>
                  <a:pt x="4160189" y="88900"/>
                </a:lnTo>
                <a:lnTo>
                  <a:pt x="4211117" y="88900"/>
                </a:lnTo>
                <a:lnTo>
                  <a:pt x="4461281" y="152400"/>
                </a:lnTo>
                <a:lnTo>
                  <a:pt x="4510379" y="152400"/>
                </a:lnTo>
                <a:lnTo>
                  <a:pt x="4559135" y="177800"/>
                </a:lnTo>
                <a:lnTo>
                  <a:pt x="4797755" y="241300"/>
                </a:lnTo>
                <a:lnTo>
                  <a:pt x="4844402" y="266700"/>
                </a:lnTo>
                <a:lnTo>
                  <a:pt x="4936579" y="292100"/>
                </a:lnTo>
                <a:lnTo>
                  <a:pt x="4982083" y="317500"/>
                </a:lnTo>
                <a:lnTo>
                  <a:pt x="5071910" y="342900"/>
                </a:lnTo>
                <a:lnTo>
                  <a:pt x="5160124" y="393700"/>
                </a:lnTo>
                <a:lnTo>
                  <a:pt x="5203609" y="406400"/>
                </a:lnTo>
                <a:lnTo>
                  <a:pt x="5246675" y="431800"/>
                </a:lnTo>
                <a:lnTo>
                  <a:pt x="5289308" y="444500"/>
                </a:lnTo>
                <a:lnTo>
                  <a:pt x="5414556" y="520700"/>
                </a:lnTo>
                <a:lnTo>
                  <a:pt x="5455412" y="533400"/>
                </a:lnTo>
                <a:lnTo>
                  <a:pt x="5495798" y="558800"/>
                </a:lnTo>
                <a:lnTo>
                  <a:pt x="5575160" y="609600"/>
                </a:lnTo>
                <a:lnTo>
                  <a:pt x="5652605" y="660400"/>
                </a:lnTo>
                <a:lnTo>
                  <a:pt x="5728081" y="711200"/>
                </a:lnTo>
                <a:lnTo>
                  <a:pt x="5801538" y="762000"/>
                </a:lnTo>
                <a:lnTo>
                  <a:pt x="5837504" y="787400"/>
                </a:lnTo>
                <a:lnTo>
                  <a:pt x="5872924" y="825500"/>
                </a:lnTo>
                <a:lnTo>
                  <a:pt x="5907837" y="850900"/>
                </a:lnTo>
                <a:lnTo>
                  <a:pt x="5942203" y="876300"/>
                </a:lnTo>
                <a:lnTo>
                  <a:pt x="5976023" y="901700"/>
                </a:lnTo>
                <a:lnTo>
                  <a:pt x="6009297" y="939800"/>
                </a:lnTo>
                <a:lnTo>
                  <a:pt x="6042012" y="965200"/>
                </a:lnTo>
                <a:lnTo>
                  <a:pt x="6074168" y="990600"/>
                </a:lnTo>
                <a:lnTo>
                  <a:pt x="6105766" y="1028700"/>
                </a:lnTo>
                <a:lnTo>
                  <a:pt x="6136779" y="1054100"/>
                </a:lnTo>
                <a:lnTo>
                  <a:pt x="6167221" y="1092200"/>
                </a:lnTo>
                <a:lnTo>
                  <a:pt x="6197066" y="1117600"/>
                </a:lnTo>
                <a:lnTo>
                  <a:pt x="6226327" y="1155700"/>
                </a:lnTo>
                <a:lnTo>
                  <a:pt x="6254978" y="1181100"/>
                </a:lnTo>
                <a:lnTo>
                  <a:pt x="6283033" y="1219200"/>
                </a:lnTo>
                <a:lnTo>
                  <a:pt x="6310477" y="1244600"/>
                </a:lnTo>
                <a:lnTo>
                  <a:pt x="6337300" y="1282700"/>
                </a:lnTo>
                <a:lnTo>
                  <a:pt x="6363513" y="1308100"/>
                </a:lnTo>
                <a:lnTo>
                  <a:pt x="6389078" y="1346200"/>
                </a:lnTo>
                <a:lnTo>
                  <a:pt x="6414008" y="1384300"/>
                </a:lnTo>
                <a:lnTo>
                  <a:pt x="6438303" y="1422400"/>
                </a:lnTo>
                <a:lnTo>
                  <a:pt x="6461950" y="1447800"/>
                </a:lnTo>
                <a:lnTo>
                  <a:pt x="6484937" y="1485900"/>
                </a:lnTo>
                <a:lnTo>
                  <a:pt x="6507264" y="1524000"/>
                </a:lnTo>
                <a:lnTo>
                  <a:pt x="6528917" y="1562100"/>
                </a:lnTo>
                <a:lnTo>
                  <a:pt x="6549911" y="1587500"/>
                </a:lnTo>
                <a:lnTo>
                  <a:pt x="6570205" y="1625600"/>
                </a:lnTo>
                <a:lnTo>
                  <a:pt x="6589827" y="1663700"/>
                </a:lnTo>
                <a:lnTo>
                  <a:pt x="6608750" y="1701800"/>
                </a:lnTo>
                <a:lnTo>
                  <a:pt x="6626987" y="1739900"/>
                </a:lnTo>
                <a:lnTo>
                  <a:pt x="6644500" y="1778000"/>
                </a:lnTo>
                <a:lnTo>
                  <a:pt x="6661315" y="1816100"/>
                </a:lnTo>
                <a:lnTo>
                  <a:pt x="6677406" y="1854200"/>
                </a:lnTo>
                <a:lnTo>
                  <a:pt x="6692773" y="1892300"/>
                </a:lnTo>
                <a:lnTo>
                  <a:pt x="6707416" y="1930400"/>
                </a:lnTo>
                <a:lnTo>
                  <a:pt x="6721310" y="1968500"/>
                </a:lnTo>
                <a:lnTo>
                  <a:pt x="6734467" y="2006600"/>
                </a:lnTo>
                <a:lnTo>
                  <a:pt x="6746875" y="2044700"/>
                </a:lnTo>
                <a:lnTo>
                  <a:pt x="6758533" y="2082800"/>
                </a:lnTo>
                <a:lnTo>
                  <a:pt x="6769430" y="2120900"/>
                </a:lnTo>
                <a:lnTo>
                  <a:pt x="6779552" y="2159000"/>
                </a:lnTo>
                <a:lnTo>
                  <a:pt x="6788899" y="2197100"/>
                </a:lnTo>
                <a:lnTo>
                  <a:pt x="6797472" y="2247900"/>
                </a:lnTo>
                <a:lnTo>
                  <a:pt x="6805257" y="2286000"/>
                </a:lnTo>
                <a:lnTo>
                  <a:pt x="6812254" y="2324100"/>
                </a:lnTo>
                <a:lnTo>
                  <a:pt x="6818439" y="2362200"/>
                </a:lnTo>
                <a:lnTo>
                  <a:pt x="6823824" y="2400300"/>
                </a:lnTo>
                <a:lnTo>
                  <a:pt x="6828409" y="2451100"/>
                </a:lnTo>
                <a:lnTo>
                  <a:pt x="6832168" y="2489200"/>
                </a:lnTo>
                <a:lnTo>
                  <a:pt x="6835102" y="2527300"/>
                </a:lnTo>
                <a:lnTo>
                  <a:pt x="6837197" y="2565400"/>
                </a:lnTo>
                <a:lnTo>
                  <a:pt x="6838467" y="2616200"/>
                </a:lnTo>
                <a:lnTo>
                  <a:pt x="6838886" y="2654300"/>
                </a:lnTo>
                <a:lnTo>
                  <a:pt x="6838823" y="2667000"/>
                </a:lnTo>
                <a:lnTo>
                  <a:pt x="6838683" y="2667000"/>
                </a:lnTo>
                <a:lnTo>
                  <a:pt x="6838340" y="2679700"/>
                </a:lnTo>
                <a:lnTo>
                  <a:pt x="6850139" y="2679700"/>
                </a:lnTo>
                <a:lnTo>
                  <a:pt x="6850139" y="2247900"/>
                </a:lnTo>
                <a:lnTo>
                  <a:pt x="6850139" y="25400"/>
                </a:lnTo>
                <a:lnTo>
                  <a:pt x="6850139" y="0"/>
                </a:lnTo>
                <a:close/>
              </a:path>
            </a:pathLst>
          </a:custGeom>
          <a:solidFill>
            <a:srgbClr val="FFDD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2"/>
          <p:cNvSpPr/>
          <p:nvPr/>
        </p:nvSpPr>
        <p:spPr>
          <a:xfrm>
            <a:off x="378002" y="471144"/>
            <a:ext cx="7020559" cy="10063480"/>
          </a:xfrm>
          <a:custGeom>
            <a:rect b="b" l="l" r="r" t="t"/>
            <a:pathLst>
              <a:path extrusionOk="0" h="10063480" w="7020559">
                <a:moveTo>
                  <a:pt x="7020014" y="0"/>
                </a:moveTo>
                <a:lnTo>
                  <a:pt x="0" y="0"/>
                </a:lnTo>
                <a:lnTo>
                  <a:pt x="0" y="368"/>
                </a:lnTo>
                <a:lnTo>
                  <a:pt x="0" y="12700"/>
                </a:lnTo>
                <a:lnTo>
                  <a:pt x="88900" y="12700"/>
                </a:lnTo>
                <a:lnTo>
                  <a:pt x="88900" y="9267812"/>
                </a:lnTo>
                <a:lnTo>
                  <a:pt x="88900" y="9961880"/>
                </a:lnTo>
                <a:lnTo>
                  <a:pt x="0" y="9961880"/>
                </a:lnTo>
                <a:lnTo>
                  <a:pt x="0" y="9974580"/>
                </a:lnTo>
                <a:lnTo>
                  <a:pt x="0" y="10011169"/>
                </a:lnTo>
                <a:lnTo>
                  <a:pt x="0" y="10063480"/>
                </a:lnTo>
                <a:lnTo>
                  <a:pt x="7020014" y="10063480"/>
                </a:lnTo>
                <a:lnTo>
                  <a:pt x="7020014" y="10011169"/>
                </a:lnTo>
                <a:lnTo>
                  <a:pt x="7020014" y="9974580"/>
                </a:lnTo>
                <a:lnTo>
                  <a:pt x="6931114" y="9974580"/>
                </a:lnTo>
                <a:lnTo>
                  <a:pt x="6931114" y="9961880"/>
                </a:lnTo>
                <a:lnTo>
                  <a:pt x="6931114" y="9267812"/>
                </a:lnTo>
                <a:lnTo>
                  <a:pt x="6931114" y="13068"/>
                </a:lnTo>
                <a:lnTo>
                  <a:pt x="6918414" y="13068"/>
                </a:lnTo>
                <a:lnTo>
                  <a:pt x="6918414" y="9267812"/>
                </a:lnTo>
                <a:lnTo>
                  <a:pt x="6918414" y="9961880"/>
                </a:lnTo>
                <a:lnTo>
                  <a:pt x="101600" y="9961880"/>
                </a:lnTo>
                <a:lnTo>
                  <a:pt x="101600" y="9267812"/>
                </a:lnTo>
                <a:lnTo>
                  <a:pt x="101600" y="12700"/>
                </a:lnTo>
                <a:lnTo>
                  <a:pt x="7020014" y="12700"/>
                </a:lnTo>
                <a:lnTo>
                  <a:pt x="7020014" y="368"/>
                </a:lnTo>
                <a:lnTo>
                  <a:pt x="7020014" y="0"/>
                </a:lnTo>
                <a:close/>
              </a:path>
            </a:pathLst>
          </a:custGeom>
          <a:solidFill>
            <a:srgbClr val="FFDD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" name="Google Shape;8;p2"/>
          <p:cNvSpPr/>
          <p:nvPr/>
        </p:nvSpPr>
        <p:spPr>
          <a:xfrm>
            <a:off x="414528" y="452018"/>
            <a:ext cx="6960234" cy="10030460"/>
          </a:xfrm>
          <a:custGeom>
            <a:rect b="b" l="l" r="r" t="t"/>
            <a:pathLst>
              <a:path extrusionOk="0" h="10030460" w="6960234">
                <a:moveTo>
                  <a:pt x="6909270" y="0"/>
                </a:moveTo>
                <a:lnTo>
                  <a:pt x="42240" y="0"/>
                </a:lnTo>
                <a:lnTo>
                  <a:pt x="42240" y="2685999"/>
                </a:lnTo>
                <a:lnTo>
                  <a:pt x="43738" y="2685999"/>
                </a:lnTo>
                <a:lnTo>
                  <a:pt x="43192" y="2652738"/>
                </a:lnTo>
                <a:lnTo>
                  <a:pt x="43624" y="2610904"/>
                </a:lnTo>
                <a:lnTo>
                  <a:pt x="44894" y="2569235"/>
                </a:lnTo>
                <a:lnTo>
                  <a:pt x="47002" y="2527719"/>
                </a:lnTo>
                <a:lnTo>
                  <a:pt x="49936" y="2486368"/>
                </a:lnTo>
                <a:lnTo>
                  <a:pt x="53708" y="2445194"/>
                </a:lnTo>
                <a:lnTo>
                  <a:pt x="58293" y="2404199"/>
                </a:lnTo>
                <a:lnTo>
                  <a:pt x="63690" y="2363381"/>
                </a:lnTo>
                <a:lnTo>
                  <a:pt x="69900" y="2322741"/>
                </a:lnTo>
                <a:lnTo>
                  <a:pt x="76911" y="2282304"/>
                </a:lnTo>
                <a:lnTo>
                  <a:pt x="84709" y="2242058"/>
                </a:lnTo>
                <a:lnTo>
                  <a:pt x="93306" y="2202015"/>
                </a:lnTo>
                <a:lnTo>
                  <a:pt x="102679" y="2162187"/>
                </a:lnTo>
                <a:lnTo>
                  <a:pt x="112826" y="2122551"/>
                </a:lnTo>
                <a:lnTo>
                  <a:pt x="123748" y="2083142"/>
                </a:lnTo>
                <a:lnTo>
                  <a:pt x="135432" y="2043950"/>
                </a:lnTo>
                <a:lnTo>
                  <a:pt x="147866" y="2004987"/>
                </a:lnTo>
                <a:lnTo>
                  <a:pt x="161061" y="1966252"/>
                </a:lnTo>
                <a:lnTo>
                  <a:pt x="174993" y="1927745"/>
                </a:lnTo>
                <a:lnTo>
                  <a:pt x="189674" y="1889480"/>
                </a:lnTo>
                <a:lnTo>
                  <a:pt x="205079" y="1851456"/>
                </a:lnTo>
                <a:lnTo>
                  <a:pt x="221208" y="1813687"/>
                </a:lnTo>
                <a:lnTo>
                  <a:pt x="238061" y="1776171"/>
                </a:lnTo>
                <a:lnTo>
                  <a:pt x="255625" y="1738909"/>
                </a:lnTo>
                <a:lnTo>
                  <a:pt x="273900" y="1701914"/>
                </a:lnTo>
                <a:lnTo>
                  <a:pt x="292874" y="1665185"/>
                </a:lnTo>
                <a:lnTo>
                  <a:pt x="312534" y="1628736"/>
                </a:lnTo>
                <a:lnTo>
                  <a:pt x="332892" y="1592567"/>
                </a:lnTo>
                <a:lnTo>
                  <a:pt x="353923" y="1556664"/>
                </a:lnTo>
                <a:lnTo>
                  <a:pt x="375640" y="1521066"/>
                </a:lnTo>
                <a:lnTo>
                  <a:pt x="398018" y="1485747"/>
                </a:lnTo>
                <a:lnTo>
                  <a:pt x="421068" y="1450733"/>
                </a:lnTo>
                <a:lnTo>
                  <a:pt x="444766" y="1416011"/>
                </a:lnTo>
                <a:lnTo>
                  <a:pt x="469125" y="1381607"/>
                </a:lnTo>
                <a:lnTo>
                  <a:pt x="494118" y="1347508"/>
                </a:lnTo>
                <a:lnTo>
                  <a:pt x="519747" y="1313726"/>
                </a:lnTo>
                <a:lnTo>
                  <a:pt x="546023" y="1280274"/>
                </a:lnTo>
                <a:lnTo>
                  <a:pt x="572909" y="1247140"/>
                </a:lnTo>
                <a:lnTo>
                  <a:pt x="600417" y="1214335"/>
                </a:lnTo>
                <a:lnTo>
                  <a:pt x="628548" y="1181862"/>
                </a:lnTo>
                <a:lnTo>
                  <a:pt x="657275" y="1149743"/>
                </a:lnTo>
                <a:lnTo>
                  <a:pt x="686600" y="1117955"/>
                </a:lnTo>
                <a:lnTo>
                  <a:pt x="716521" y="1086523"/>
                </a:lnTo>
                <a:lnTo>
                  <a:pt x="747039" y="1055446"/>
                </a:lnTo>
                <a:lnTo>
                  <a:pt x="778129" y="1024737"/>
                </a:lnTo>
                <a:lnTo>
                  <a:pt x="809802" y="994384"/>
                </a:lnTo>
                <a:lnTo>
                  <a:pt x="842035" y="964399"/>
                </a:lnTo>
                <a:lnTo>
                  <a:pt x="874839" y="934796"/>
                </a:lnTo>
                <a:lnTo>
                  <a:pt x="908189" y="905560"/>
                </a:lnTo>
                <a:lnTo>
                  <a:pt x="942098" y="876719"/>
                </a:lnTo>
                <a:lnTo>
                  <a:pt x="976553" y="848258"/>
                </a:lnTo>
                <a:lnTo>
                  <a:pt x="1011542" y="820191"/>
                </a:lnTo>
                <a:lnTo>
                  <a:pt x="1047064" y="792530"/>
                </a:lnTo>
                <a:lnTo>
                  <a:pt x="1083106" y="765263"/>
                </a:lnTo>
                <a:lnTo>
                  <a:pt x="1119670" y="738403"/>
                </a:lnTo>
                <a:lnTo>
                  <a:pt x="1156741" y="711962"/>
                </a:lnTo>
                <a:lnTo>
                  <a:pt x="1194320" y="685939"/>
                </a:lnTo>
                <a:lnTo>
                  <a:pt x="1232408" y="660336"/>
                </a:lnTo>
                <a:lnTo>
                  <a:pt x="1270977" y="635165"/>
                </a:lnTo>
                <a:lnTo>
                  <a:pt x="1310043" y="610412"/>
                </a:lnTo>
                <a:lnTo>
                  <a:pt x="1349590" y="586105"/>
                </a:lnTo>
                <a:lnTo>
                  <a:pt x="1389608" y="562241"/>
                </a:lnTo>
                <a:lnTo>
                  <a:pt x="1430096" y="538822"/>
                </a:lnTo>
                <a:lnTo>
                  <a:pt x="1471041" y="515848"/>
                </a:lnTo>
                <a:lnTo>
                  <a:pt x="1512455" y="493344"/>
                </a:lnTo>
                <a:lnTo>
                  <a:pt x="1554302" y="471284"/>
                </a:lnTo>
                <a:lnTo>
                  <a:pt x="1596605" y="449707"/>
                </a:lnTo>
                <a:lnTo>
                  <a:pt x="1639341" y="428586"/>
                </a:lnTo>
                <a:lnTo>
                  <a:pt x="1682508" y="407949"/>
                </a:lnTo>
                <a:lnTo>
                  <a:pt x="1726095" y="387781"/>
                </a:lnTo>
                <a:lnTo>
                  <a:pt x="1770113" y="368109"/>
                </a:lnTo>
                <a:lnTo>
                  <a:pt x="1814525" y="348919"/>
                </a:lnTo>
                <a:lnTo>
                  <a:pt x="1859356" y="330225"/>
                </a:lnTo>
                <a:lnTo>
                  <a:pt x="1904580" y="312039"/>
                </a:lnTo>
                <a:lnTo>
                  <a:pt x="1950212" y="294347"/>
                </a:lnTo>
                <a:lnTo>
                  <a:pt x="1996211" y="277177"/>
                </a:lnTo>
                <a:lnTo>
                  <a:pt x="2042604" y="260502"/>
                </a:lnTo>
                <a:lnTo>
                  <a:pt x="2089365" y="244360"/>
                </a:lnTo>
                <a:lnTo>
                  <a:pt x="2136495" y="228739"/>
                </a:lnTo>
                <a:lnTo>
                  <a:pt x="2183993" y="213639"/>
                </a:lnTo>
                <a:lnTo>
                  <a:pt x="2231834" y="199072"/>
                </a:lnTo>
                <a:lnTo>
                  <a:pt x="2280043" y="185051"/>
                </a:lnTo>
                <a:lnTo>
                  <a:pt x="2328583" y="171577"/>
                </a:lnTo>
                <a:lnTo>
                  <a:pt x="2377452" y="158635"/>
                </a:lnTo>
                <a:lnTo>
                  <a:pt x="2426665" y="146253"/>
                </a:lnTo>
                <a:lnTo>
                  <a:pt x="2476195" y="134429"/>
                </a:lnTo>
                <a:lnTo>
                  <a:pt x="2526055" y="123164"/>
                </a:lnTo>
                <a:lnTo>
                  <a:pt x="2576207" y="112471"/>
                </a:lnTo>
                <a:lnTo>
                  <a:pt x="2626677" y="102349"/>
                </a:lnTo>
                <a:lnTo>
                  <a:pt x="2677452" y="92798"/>
                </a:lnTo>
                <a:lnTo>
                  <a:pt x="2728506" y="83832"/>
                </a:lnTo>
                <a:lnTo>
                  <a:pt x="2779852" y="75450"/>
                </a:lnTo>
                <a:lnTo>
                  <a:pt x="2831477" y="67652"/>
                </a:lnTo>
                <a:lnTo>
                  <a:pt x="2883382" y="60464"/>
                </a:lnTo>
                <a:lnTo>
                  <a:pt x="2935554" y="53860"/>
                </a:lnTo>
                <a:lnTo>
                  <a:pt x="2987979" y="47879"/>
                </a:lnTo>
                <a:lnTo>
                  <a:pt x="3040672" y="42494"/>
                </a:lnTo>
                <a:lnTo>
                  <a:pt x="3093605" y="37731"/>
                </a:lnTo>
                <a:lnTo>
                  <a:pt x="3146780" y="33591"/>
                </a:lnTo>
                <a:lnTo>
                  <a:pt x="3200196" y="30060"/>
                </a:lnTo>
                <a:lnTo>
                  <a:pt x="3253841" y="27178"/>
                </a:lnTo>
                <a:lnTo>
                  <a:pt x="3307715" y="24917"/>
                </a:lnTo>
                <a:lnTo>
                  <a:pt x="3361791" y="23304"/>
                </a:lnTo>
                <a:lnTo>
                  <a:pt x="3416096" y="22326"/>
                </a:lnTo>
                <a:lnTo>
                  <a:pt x="3470592" y="21996"/>
                </a:lnTo>
                <a:lnTo>
                  <a:pt x="3525101" y="22326"/>
                </a:lnTo>
                <a:lnTo>
                  <a:pt x="3579393" y="23304"/>
                </a:lnTo>
                <a:lnTo>
                  <a:pt x="3633482" y="24917"/>
                </a:lnTo>
                <a:lnTo>
                  <a:pt x="3687343" y="27178"/>
                </a:lnTo>
                <a:lnTo>
                  <a:pt x="3740988" y="30060"/>
                </a:lnTo>
                <a:lnTo>
                  <a:pt x="3794404" y="33591"/>
                </a:lnTo>
                <a:lnTo>
                  <a:pt x="3847579" y="37731"/>
                </a:lnTo>
                <a:lnTo>
                  <a:pt x="3900525" y="42494"/>
                </a:lnTo>
                <a:lnTo>
                  <a:pt x="3953205" y="47879"/>
                </a:lnTo>
                <a:lnTo>
                  <a:pt x="4005630" y="53860"/>
                </a:lnTo>
                <a:lnTo>
                  <a:pt x="4057802" y="60464"/>
                </a:lnTo>
                <a:lnTo>
                  <a:pt x="4109707" y="67652"/>
                </a:lnTo>
                <a:lnTo>
                  <a:pt x="4161332" y="75450"/>
                </a:lnTo>
                <a:lnTo>
                  <a:pt x="4212679" y="83832"/>
                </a:lnTo>
                <a:lnTo>
                  <a:pt x="4263745" y="92798"/>
                </a:lnTo>
                <a:lnTo>
                  <a:pt x="4314507" y="102349"/>
                </a:lnTo>
                <a:lnTo>
                  <a:pt x="4364977" y="112471"/>
                </a:lnTo>
                <a:lnTo>
                  <a:pt x="4415142" y="123164"/>
                </a:lnTo>
                <a:lnTo>
                  <a:pt x="4464990" y="134429"/>
                </a:lnTo>
                <a:lnTo>
                  <a:pt x="4514520" y="146253"/>
                </a:lnTo>
                <a:lnTo>
                  <a:pt x="4563732" y="158635"/>
                </a:lnTo>
                <a:lnTo>
                  <a:pt x="4612614" y="171577"/>
                </a:lnTo>
                <a:lnTo>
                  <a:pt x="4661154" y="185051"/>
                </a:lnTo>
                <a:lnTo>
                  <a:pt x="4709350" y="199072"/>
                </a:lnTo>
                <a:lnTo>
                  <a:pt x="4757191" y="213639"/>
                </a:lnTo>
                <a:lnTo>
                  <a:pt x="4804689" y="228739"/>
                </a:lnTo>
                <a:lnTo>
                  <a:pt x="4851819" y="244360"/>
                </a:lnTo>
                <a:lnTo>
                  <a:pt x="4898580" y="260502"/>
                </a:lnTo>
                <a:lnTo>
                  <a:pt x="4944973" y="277177"/>
                </a:lnTo>
                <a:lnTo>
                  <a:pt x="4990985" y="294347"/>
                </a:lnTo>
                <a:lnTo>
                  <a:pt x="5036604" y="312039"/>
                </a:lnTo>
                <a:lnTo>
                  <a:pt x="5081829" y="330225"/>
                </a:lnTo>
                <a:lnTo>
                  <a:pt x="5126660" y="348919"/>
                </a:lnTo>
                <a:lnTo>
                  <a:pt x="5171084" y="368109"/>
                </a:lnTo>
                <a:lnTo>
                  <a:pt x="5215090" y="387781"/>
                </a:lnTo>
                <a:lnTo>
                  <a:pt x="5258676" y="407949"/>
                </a:lnTo>
                <a:lnTo>
                  <a:pt x="5301843" y="428586"/>
                </a:lnTo>
                <a:lnTo>
                  <a:pt x="5344579" y="449707"/>
                </a:lnTo>
                <a:lnTo>
                  <a:pt x="5386883" y="471284"/>
                </a:lnTo>
                <a:lnTo>
                  <a:pt x="5428742" y="493344"/>
                </a:lnTo>
                <a:lnTo>
                  <a:pt x="5470144" y="515848"/>
                </a:lnTo>
                <a:lnTo>
                  <a:pt x="5511089" y="538822"/>
                </a:lnTo>
                <a:lnTo>
                  <a:pt x="5551576" y="562241"/>
                </a:lnTo>
                <a:lnTo>
                  <a:pt x="5591594" y="586105"/>
                </a:lnTo>
                <a:lnTo>
                  <a:pt x="5631142" y="610412"/>
                </a:lnTo>
                <a:lnTo>
                  <a:pt x="5670207" y="635165"/>
                </a:lnTo>
                <a:lnTo>
                  <a:pt x="5708777" y="660336"/>
                </a:lnTo>
                <a:lnTo>
                  <a:pt x="5746864" y="685939"/>
                </a:lnTo>
                <a:lnTo>
                  <a:pt x="5784443" y="711962"/>
                </a:lnTo>
                <a:lnTo>
                  <a:pt x="5821515" y="738403"/>
                </a:lnTo>
                <a:lnTo>
                  <a:pt x="5858078" y="765263"/>
                </a:lnTo>
                <a:lnTo>
                  <a:pt x="5894121" y="792530"/>
                </a:lnTo>
                <a:lnTo>
                  <a:pt x="5929642" y="820191"/>
                </a:lnTo>
                <a:lnTo>
                  <a:pt x="5964631" y="848258"/>
                </a:lnTo>
                <a:lnTo>
                  <a:pt x="5999086" y="876719"/>
                </a:lnTo>
                <a:lnTo>
                  <a:pt x="6032982" y="905560"/>
                </a:lnTo>
                <a:lnTo>
                  <a:pt x="6066345" y="934796"/>
                </a:lnTo>
                <a:lnTo>
                  <a:pt x="6099149" y="964399"/>
                </a:lnTo>
                <a:lnTo>
                  <a:pt x="6131382" y="994384"/>
                </a:lnTo>
                <a:lnTo>
                  <a:pt x="6163056" y="1024737"/>
                </a:lnTo>
                <a:lnTo>
                  <a:pt x="6194145" y="1055446"/>
                </a:lnTo>
                <a:lnTo>
                  <a:pt x="6224651" y="1086523"/>
                </a:lnTo>
                <a:lnTo>
                  <a:pt x="6254585" y="1117955"/>
                </a:lnTo>
                <a:lnTo>
                  <a:pt x="6283909" y="1149743"/>
                </a:lnTo>
                <a:lnTo>
                  <a:pt x="6312636" y="1181862"/>
                </a:lnTo>
                <a:lnTo>
                  <a:pt x="6340767" y="1214335"/>
                </a:lnTo>
                <a:lnTo>
                  <a:pt x="6368275" y="1247140"/>
                </a:lnTo>
                <a:lnTo>
                  <a:pt x="6395161" y="1280274"/>
                </a:lnTo>
                <a:lnTo>
                  <a:pt x="6421425" y="1313726"/>
                </a:lnTo>
                <a:lnTo>
                  <a:pt x="6447066" y="1347508"/>
                </a:lnTo>
                <a:lnTo>
                  <a:pt x="6472060" y="1381607"/>
                </a:lnTo>
                <a:lnTo>
                  <a:pt x="6496405" y="1416011"/>
                </a:lnTo>
                <a:lnTo>
                  <a:pt x="6520116" y="1450733"/>
                </a:lnTo>
                <a:lnTo>
                  <a:pt x="6543154" y="1485747"/>
                </a:lnTo>
                <a:lnTo>
                  <a:pt x="6565532" y="1521066"/>
                </a:lnTo>
                <a:lnTo>
                  <a:pt x="6587249" y="1556664"/>
                </a:lnTo>
                <a:lnTo>
                  <a:pt x="6608292" y="1592567"/>
                </a:lnTo>
                <a:lnTo>
                  <a:pt x="6628638" y="1628736"/>
                </a:lnTo>
                <a:lnTo>
                  <a:pt x="6648310" y="1665185"/>
                </a:lnTo>
                <a:lnTo>
                  <a:pt x="6667284" y="1701914"/>
                </a:lnTo>
                <a:lnTo>
                  <a:pt x="6685547" y="1738909"/>
                </a:lnTo>
                <a:lnTo>
                  <a:pt x="6703111" y="1776171"/>
                </a:lnTo>
                <a:lnTo>
                  <a:pt x="6719964" y="1813687"/>
                </a:lnTo>
                <a:lnTo>
                  <a:pt x="6736105" y="1851456"/>
                </a:lnTo>
                <a:lnTo>
                  <a:pt x="6751510" y="1889480"/>
                </a:lnTo>
                <a:lnTo>
                  <a:pt x="6766179" y="1927745"/>
                </a:lnTo>
                <a:lnTo>
                  <a:pt x="6780111" y="1966252"/>
                </a:lnTo>
                <a:lnTo>
                  <a:pt x="6793306" y="2004987"/>
                </a:lnTo>
                <a:lnTo>
                  <a:pt x="6805752" y="2043950"/>
                </a:lnTo>
                <a:lnTo>
                  <a:pt x="6817436" y="2083142"/>
                </a:lnTo>
                <a:lnTo>
                  <a:pt x="6828345" y="2122551"/>
                </a:lnTo>
                <a:lnTo>
                  <a:pt x="6838505" y="2162187"/>
                </a:lnTo>
                <a:lnTo>
                  <a:pt x="6847878" y="2202015"/>
                </a:lnTo>
                <a:lnTo>
                  <a:pt x="6856463" y="2242058"/>
                </a:lnTo>
                <a:lnTo>
                  <a:pt x="6864274" y="2282304"/>
                </a:lnTo>
                <a:lnTo>
                  <a:pt x="6871284" y="2322741"/>
                </a:lnTo>
                <a:lnTo>
                  <a:pt x="6877482" y="2363381"/>
                </a:lnTo>
                <a:lnTo>
                  <a:pt x="6882892" y="2404199"/>
                </a:lnTo>
                <a:lnTo>
                  <a:pt x="6887477" y="2445194"/>
                </a:lnTo>
                <a:lnTo>
                  <a:pt x="6891236" y="2486368"/>
                </a:lnTo>
                <a:lnTo>
                  <a:pt x="6894182" y="2527719"/>
                </a:lnTo>
                <a:lnTo>
                  <a:pt x="6896290" y="2569235"/>
                </a:lnTo>
                <a:lnTo>
                  <a:pt x="6897560" y="2610904"/>
                </a:lnTo>
                <a:lnTo>
                  <a:pt x="6897929" y="2661069"/>
                </a:lnTo>
                <a:lnTo>
                  <a:pt x="6897433" y="2685999"/>
                </a:lnTo>
                <a:lnTo>
                  <a:pt x="6909270" y="2685999"/>
                </a:lnTo>
                <a:lnTo>
                  <a:pt x="6909270" y="0"/>
                </a:lnTo>
                <a:close/>
              </a:path>
              <a:path extrusionOk="0" h="10030460" w="6960234">
                <a:moveTo>
                  <a:pt x="6959968" y="9286938"/>
                </a:moveTo>
                <a:lnTo>
                  <a:pt x="0" y="9286938"/>
                </a:lnTo>
                <a:lnTo>
                  <a:pt x="0" y="10030295"/>
                </a:lnTo>
                <a:lnTo>
                  <a:pt x="6959968" y="10030295"/>
                </a:lnTo>
                <a:lnTo>
                  <a:pt x="6959968" y="9286938"/>
                </a:lnTo>
                <a:close/>
              </a:path>
            </a:pathLst>
          </a:custGeom>
          <a:solidFill>
            <a:srgbClr val="CBDD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4051" y="9250662"/>
            <a:ext cx="1177732" cy="124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013" y="112611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60005" y="10692003"/>
                </a:moveTo>
                <a:lnTo>
                  <a:pt x="0" y="10692003"/>
                </a:lnTo>
                <a:lnTo>
                  <a:pt x="0" y="0"/>
                </a:lnTo>
                <a:lnTo>
                  <a:pt x="7560005" y="0"/>
                </a:lnTo>
                <a:lnTo>
                  <a:pt x="7560005" y="10692003"/>
                </a:lnTo>
                <a:close/>
              </a:path>
            </a:pathLst>
          </a:custGeom>
          <a:noFill/>
          <a:ln cap="flat" cmpd="sng" w="12675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42" Type="http://schemas.openxmlformats.org/officeDocument/2006/relationships/image" Target="../media/image35.png"/><Relationship Id="rId41" Type="http://schemas.openxmlformats.org/officeDocument/2006/relationships/image" Target="../media/image40.png"/><Relationship Id="rId44" Type="http://schemas.openxmlformats.org/officeDocument/2006/relationships/image" Target="../media/image44.png"/><Relationship Id="rId43" Type="http://schemas.openxmlformats.org/officeDocument/2006/relationships/image" Target="../media/image41.png"/><Relationship Id="rId46" Type="http://schemas.openxmlformats.org/officeDocument/2006/relationships/image" Target="../media/image43.png"/><Relationship Id="rId45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48" Type="http://schemas.openxmlformats.org/officeDocument/2006/relationships/image" Target="../media/image42.png"/><Relationship Id="rId47" Type="http://schemas.openxmlformats.org/officeDocument/2006/relationships/image" Target="../media/image46.png"/><Relationship Id="rId49" Type="http://schemas.openxmlformats.org/officeDocument/2006/relationships/image" Target="../media/image4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31" Type="http://schemas.openxmlformats.org/officeDocument/2006/relationships/hyperlink" Target="mailto:example@mail.co.jp" TargetMode="External"/><Relationship Id="rId30" Type="http://schemas.openxmlformats.org/officeDocument/2006/relationships/image" Target="../media/image20.png"/><Relationship Id="rId33" Type="http://schemas.openxmlformats.org/officeDocument/2006/relationships/image" Target="../media/image24.png"/><Relationship Id="rId32" Type="http://schemas.openxmlformats.org/officeDocument/2006/relationships/image" Target="../media/image33.png"/><Relationship Id="rId35" Type="http://schemas.openxmlformats.org/officeDocument/2006/relationships/image" Target="../media/image32.png"/><Relationship Id="rId34" Type="http://schemas.openxmlformats.org/officeDocument/2006/relationships/image" Target="../media/image34.png"/><Relationship Id="rId71" Type="http://schemas.openxmlformats.org/officeDocument/2006/relationships/image" Target="../media/image68.png"/><Relationship Id="rId70" Type="http://schemas.openxmlformats.org/officeDocument/2006/relationships/image" Target="../media/image64.png"/><Relationship Id="rId37" Type="http://schemas.openxmlformats.org/officeDocument/2006/relationships/image" Target="../media/image26.png"/><Relationship Id="rId36" Type="http://schemas.openxmlformats.org/officeDocument/2006/relationships/image" Target="../media/image37.png"/><Relationship Id="rId39" Type="http://schemas.openxmlformats.org/officeDocument/2006/relationships/image" Target="../media/image36.png"/><Relationship Id="rId38" Type="http://schemas.openxmlformats.org/officeDocument/2006/relationships/image" Target="../media/image38.png"/><Relationship Id="rId62" Type="http://schemas.openxmlformats.org/officeDocument/2006/relationships/image" Target="../media/image55.png"/><Relationship Id="rId61" Type="http://schemas.openxmlformats.org/officeDocument/2006/relationships/image" Target="../media/image59.png"/><Relationship Id="rId20" Type="http://schemas.openxmlformats.org/officeDocument/2006/relationships/image" Target="../media/image18.png"/><Relationship Id="rId64" Type="http://schemas.openxmlformats.org/officeDocument/2006/relationships/image" Target="../media/image62.png"/><Relationship Id="rId63" Type="http://schemas.openxmlformats.org/officeDocument/2006/relationships/image" Target="../media/image65.png"/><Relationship Id="rId22" Type="http://schemas.openxmlformats.org/officeDocument/2006/relationships/image" Target="../media/image27.png"/><Relationship Id="rId66" Type="http://schemas.openxmlformats.org/officeDocument/2006/relationships/image" Target="../media/image61.png"/><Relationship Id="rId21" Type="http://schemas.openxmlformats.org/officeDocument/2006/relationships/image" Target="../media/image22.png"/><Relationship Id="rId65" Type="http://schemas.openxmlformats.org/officeDocument/2006/relationships/image" Target="../media/image63.png"/><Relationship Id="rId24" Type="http://schemas.openxmlformats.org/officeDocument/2006/relationships/image" Target="../media/image23.png"/><Relationship Id="rId68" Type="http://schemas.openxmlformats.org/officeDocument/2006/relationships/image" Target="../media/image66.png"/><Relationship Id="rId23" Type="http://schemas.openxmlformats.org/officeDocument/2006/relationships/image" Target="../media/image28.png"/><Relationship Id="rId67" Type="http://schemas.openxmlformats.org/officeDocument/2006/relationships/image" Target="../media/image58.png"/><Relationship Id="rId60" Type="http://schemas.openxmlformats.org/officeDocument/2006/relationships/image" Target="../media/image57.png"/><Relationship Id="rId26" Type="http://schemas.openxmlformats.org/officeDocument/2006/relationships/image" Target="../media/image30.png"/><Relationship Id="rId25" Type="http://schemas.openxmlformats.org/officeDocument/2006/relationships/image" Target="../media/image31.png"/><Relationship Id="rId69" Type="http://schemas.openxmlformats.org/officeDocument/2006/relationships/image" Target="../media/image67.png"/><Relationship Id="rId28" Type="http://schemas.openxmlformats.org/officeDocument/2006/relationships/image" Target="../media/image29.png"/><Relationship Id="rId27" Type="http://schemas.openxmlformats.org/officeDocument/2006/relationships/image" Target="../media/image21.png"/><Relationship Id="rId29" Type="http://schemas.openxmlformats.org/officeDocument/2006/relationships/image" Target="../media/image25.png"/><Relationship Id="rId51" Type="http://schemas.openxmlformats.org/officeDocument/2006/relationships/image" Target="../media/image50.png"/><Relationship Id="rId50" Type="http://schemas.openxmlformats.org/officeDocument/2006/relationships/image" Target="../media/image48.png"/><Relationship Id="rId53" Type="http://schemas.openxmlformats.org/officeDocument/2006/relationships/image" Target="../media/image53.png"/><Relationship Id="rId52" Type="http://schemas.openxmlformats.org/officeDocument/2006/relationships/image" Target="../media/image69.png"/><Relationship Id="rId11" Type="http://schemas.openxmlformats.org/officeDocument/2006/relationships/image" Target="../media/image2.png"/><Relationship Id="rId55" Type="http://schemas.openxmlformats.org/officeDocument/2006/relationships/image" Target="../media/image56.png"/><Relationship Id="rId10" Type="http://schemas.openxmlformats.org/officeDocument/2006/relationships/image" Target="../media/image15.png"/><Relationship Id="rId54" Type="http://schemas.openxmlformats.org/officeDocument/2006/relationships/image" Target="../media/image54.png"/><Relationship Id="rId13" Type="http://schemas.openxmlformats.org/officeDocument/2006/relationships/image" Target="../media/image3.png"/><Relationship Id="rId57" Type="http://schemas.openxmlformats.org/officeDocument/2006/relationships/image" Target="../media/image52.png"/><Relationship Id="rId12" Type="http://schemas.openxmlformats.org/officeDocument/2006/relationships/image" Target="../media/image8.png"/><Relationship Id="rId56" Type="http://schemas.openxmlformats.org/officeDocument/2006/relationships/image" Target="../media/image47.png"/><Relationship Id="rId15" Type="http://schemas.openxmlformats.org/officeDocument/2006/relationships/image" Target="../media/image7.png"/><Relationship Id="rId59" Type="http://schemas.openxmlformats.org/officeDocument/2006/relationships/image" Target="../media/image51.png"/><Relationship Id="rId14" Type="http://schemas.openxmlformats.org/officeDocument/2006/relationships/image" Target="../media/image4.png"/><Relationship Id="rId58" Type="http://schemas.openxmlformats.org/officeDocument/2006/relationships/image" Target="../media/image60.png"/><Relationship Id="rId17" Type="http://schemas.openxmlformats.org/officeDocument/2006/relationships/image" Target="../media/image12.png"/><Relationship Id="rId16" Type="http://schemas.openxmlformats.org/officeDocument/2006/relationships/image" Target="../media/image6.png"/><Relationship Id="rId19" Type="http://schemas.openxmlformats.org/officeDocument/2006/relationships/image" Target="../media/image19.png"/><Relationship Id="rId1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2799233" y="852103"/>
            <a:ext cx="2184400" cy="284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○○社労士事務所との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5857025" y="1933978"/>
            <a:ext cx="1210945" cy="284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なりました!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1"/>
          <p:cNvGrpSpPr/>
          <p:nvPr/>
        </p:nvGrpSpPr>
        <p:grpSpPr>
          <a:xfrm>
            <a:off x="378002" y="382244"/>
            <a:ext cx="7020559" cy="10152380"/>
            <a:chOff x="378002" y="382244"/>
            <a:chExt cx="7020559" cy="10152380"/>
          </a:xfrm>
        </p:grpSpPr>
        <p:pic>
          <p:nvPicPr>
            <p:cNvPr id="51" name="Google Shape;5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02831" y="645976"/>
              <a:ext cx="1027175" cy="283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51301" y="10136567"/>
              <a:ext cx="140957" cy="14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84381" y="10148346"/>
              <a:ext cx="157013" cy="128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1"/>
            <p:cNvSpPr/>
            <p:nvPr/>
          </p:nvSpPr>
          <p:spPr>
            <a:xfrm>
              <a:off x="378002" y="382244"/>
              <a:ext cx="7020559" cy="10152380"/>
            </a:xfrm>
            <a:custGeom>
              <a:rect b="b" l="l" r="r" t="t"/>
              <a:pathLst>
                <a:path extrusionOk="0" h="10152380" w="7020559">
                  <a:moveTo>
                    <a:pt x="7020014" y="89268"/>
                  </a:moveTo>
                  <a:lnTo>
                    <a:pt x="6931114" y="89268"/>
                  </a:lnTo>
                  <a:lnTo>
                    <a:pt x="6931114" y="10063480"/>
                  </a:lnTo>
                  <a:lnTo>
                    <a:pt x="7020014" y="10063467"/>
                  </a:lnTo>
                  <a:lnTo>
                    <a:pt x="7020014" y="89268"/>
                  </a:lnTo>
                  <a:close/>
                </a:path>
                <a:path extrusionOk="0" h="10152380" w="7020559">
                  <a:moveTo>
                    <a:pt x="7020014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0" y="10063480"/>
                  </a:lnTo>
                  <a:lnTo>
                    <a:pt x="0" y="10152380"/>
                  </a:lnTo>
                  <a:lnTo>
                    <a:pt x="7020014" y="10152380"/>
                  </a:lnTo>
                  <a:lnTo>
                    <a:pt x="7020014" y="10063480"/>
                  </a:lnTo>
                  <a:lnTo>
                    <a:pt x="6931114" y="10063480"/>
                  </a:lnTo>
                  <a:lnTo>
                    <a:pt x="88900" y="10063480"/>
                  </a:lnTo>
                  <a:lnTo>
                    <a:pt x="88900" y="88900"/>
                  </a:lnTo>
                  <a:lnTo>
                    <a:pt x="7020014" y="88900"/>
                  </a:lnTo>
                  <a:lnTo>
                    <a:pt x="7020014" y="0"/>
                  </a:lnTo>
                  <a:close/>
                </a:path>
              </a:pathLst>
            </a:custGeom>
            <a:solidFill>
              <a:srgbClr val="CBDD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93553" y="2221598"/>
              <a:ext cx="6401435" cy="5296535"/>
            </a:xfrm>
            <a:custGeom>
              <a:rect b="b" l="l" r="r" t="t"/>
              <a:pathLst>
                <a:path extrusionOk="0" h="5296534" w="6401434">
                  <a:moveTo>
                    <a:pt x="6349538" y="0"/>
                  </a:moveTo>
                  <a:lnTo>
                    <a:pt x="6318988" y="10257"/>
                  </a:lnTo>
                  <a:lnTo>
                    <a:pt x="6288987" y="33360"/>
                  </a:lnTo>
                  <a:lnTo>
                    <a:pt x="6255148" y="56565"/>
                  </a:lnTo>
                  <a:lnTo>
                    <a:pt x="6213088" y="67132"/>
                  </a:lnTo>
                  <a:lnTo>
                    <a:pt x="6165952" y="58274"/>
                  </a:lnTo>
                  <a:lnTo>
                    <a:pt x="6101449" y="19297"/>
                  </a:lnTo>
                  <a:lnTo>
                    <a:pt x="6054313" y="10439"/>
                  </a:lnTo>
                  <a:lnTo>
                    <a:pt x="6007214" y="19297"/>
                  </a:lnTo>
                  <a:lnTo>
                    <a:pt x="5942758" y="58274"/>
                  </a:lnTo>
                  <a:lnTo>
                    <a:pt x="5895652" y="67132"/>
                  </a:lnTo>
                  <a:lnTo>
                    <a:pt x="5848538" y="58274"/>
                  </a:lnTo>
                  <a:lnTo>
                    <a:pt x="5784061" y="19297"/>
                  </a:lnTo>
                  <a:lnTo>
                    <a:pt x="5736940" y="10439"/>
                  </a:lnTo>
                  <a:lnTo>
                    <a:pt x="5689841" y="19297"/>
                  </a:lnTo>
                  <a:lnTo>
                    <a:pt x="5625390" y="58274"/>
                  </a:lnTo>
                  <a:lnTo>
                    <a:pt x="5578291" y="67132"/>
                  </a:lnTo>
                  <a:lnTo>
                    <a:pt x="5531193" y="58274"/>
                  </a:lnTo>
                  <a:lnTo>
                    <a:pt x="5466752" y="19297"/>
                  </a:lnTo>
                  <a:lnTo>
                    <a:pt x="5419668" y="10439"/>
                  </a:lnTo>
                  <a:lnTo>
                    <a:pt x="5372562" y="19297"/>
                  </a:lnTo>
                  <a:lnTo>
                    <a:pt x="5308101" y="58274"/>
                  </a:lnTo>
                  <a:lnTo>
                    <a:pt x="5260995" y="67132"/>
                  </a:lnTo>
                  <a:lnTo>
                    <a:pt x="5213896" y="58274"/>
                  </a:lnTo>
                  <a:lnTo>
                    <a:pt x="5149440" y="19297"/>
                  </a:lnTo>
                  <a:lnTo>
                    <a:pt x="5102333" y="10439"/>
                  </a:lnTo>
                  <a:lnTo>
                    <a:pt x="5055235" y="19297"/>
                  </a:lnTo>
                  <a:lnTo>
                    <a:pt x="4990789" y="58274"/>
                  </a:lnTo>
                  <a:lnTo>
                    <a:pt x="4943698" y="67132"/>
                  </a:lnTo>
                  <a:lnTo>
                    <a:pt x="4896591" y="58274"/>
                  </a:lnTo>
                  <a:lnTo>
                    <a:pt x="4832130" y="19297"/>
                  </a:lnTo>
                  <a:lnTo>
                    <a:pt x="4785024" y="10439"/>
                  </a:lnTo>
                  <a:lnTo>
                    <a:pt x="4737925" y="19297"/>
                  </a:lnTo>
                  <a:lnTo>
                    <a:pt x="4673469" y="58274"/>
                  </a:lnTo>
                  <a:lnTo>
                    <a:pt x="4626363" y="67132"/>
                  </a:lnTo>
                  <a:lnTo>
                    <a:pt x="4579271" y="58274"/>
                  </a:lnTo>
                  <a:lnTo>
                    <a:pt x="4514826" y="19297"/>
                  </a:lnTo>
                  <a:lnTo>
                    <a:pt x="4467727" y="10439"/>
                  </a:lnTo>
                  <a:lnTo>
                    <a:pt x="4420636" y="19297"/>
                  </a:lnTo>
                  <a:lnTo>
                    <a:pt x="4356195" y="58274"/>
                  </a:lnTo>
                  <a:lnTo>
                    <a:pt x="4309104" y="67132"/>
                  </a:lnTo>
                  <a:lnTo>
                    <a:pt x="4262005" y="58274"/>
                  </a:lnTo>
                  <a:lnTo>
                    <a:pt x="4197554" y="19297"/>
                  </a:lnTo>
                  <a:lnTo>
                    <a:pt x="4150456" y="10439"/>
                  </a:lnTo>
                  <a:lnTo>
                    <a:pt x="4103365" y="19297"/>
                  </a:lnTo>
                  <a:lnTo>
                    <a:pt x="4038924" y="58274"/>
                  </a:lnTo>
                  <a:lnTo>
                    <a:pt x="3991833" y="67132"/>
                  </a:lnTo>
                  <a:lnTo>
                    <a:pt x="3944749" y="58274"/>
                  </a:lnTo>
                  <a:lnTo>
                    <a:pt x="3880319" y="19297"/>
                  </a:lnTo>
                  <a:lnTo>
                    <a:pt x="3833235" y="10439"/>
                  </a:lnTo>
                  <a:lnTo>
                    <a:pt x="3786144" y="19297"/>
                  </a:lnTo>
                  <a:lnTo>
                    <a:pt x="3721698" y="58274"/>
                  </a:lnTo>
                  <a:lnTo>
                    <a:pt x="3674599" y="67132"/>
                  </a:lnTo>
                  <a:lnTo>
                    <a:pt x="3627501" y="58274"/>
                  </a:lnTo>
                  <a:lnTo>
                    <a:pt x="3563055" y="19297"/>
                  </a:lnTo>
                  <a:lnTo>
                    <a:pt x="3515964" y="10439"/>
                  </a:lnTo>
                  <a:lnTo>
                    <a:pt x="3468865" y="19297"/>
                  </a:lnTo>
                  <a:lnTo>
                    <a:pt x="3404419" y="58274"/>
                  </a:lnTo>
                  <a:lnTo>
                    <a:pt x="3357328" y="67132"/>
                  </a:lnTo>
                  <a:lnTo>
                    <a:pt x="3310237" y="58274"/>
                  </a:lnTo>
                  <a:lnTo>
                    <a:pt x="3245791" y="19297"/>
                  </a:lnTo>
                  <a:lnTo>
                    <a:pt x="3198692" y="10439"/>
                  </a:lnTo>
                  <a:lnTo>
                    <a:pt x="3151594" y="19297"/>
                  </a:lnTo>
                  <a:lnTo>
                    <a:pt x="3087148" y="58274"/>
                  </a:lnTo>
                  <a:lnTo>
                    <a:pt x="3040057" y="67132"/>
                  </a:lnTo>
                  <a:lnTo>
                    <a:pt x="2992958" y="58274"/>
                  </a:lnTo>
                  <a:lnTo>
                    <a:pt x="2928502" y="19297"/>
                  </a:lnTo>
                  <a:lnTo>
                    <a:pt x="2881396" y="10439"/>
                  </a:lnTo>
                  <a:lnTo>
                    <a:pt x="2834304" y="19297"/>
                  </a:lnTo>
                  <a:lnTo>
                    <a:pt x="2769858" y="58274"/>
                  </a:lnTo>
                  <a:lnTo>
                    <a:pt x="2722760" y="67132"/>
                  </a:lnTo>
                  <a:lnTo>
                    <a:pt x="2675669" y="58274"/>
                  </a:lnTo>
                  <a:lnTo>
                    <a:pt x="2611228" y="19297"/>
                  </a:lnTo>
                  <a:lnTo>
                    <a:pt x="2564137" y="10439"/>
                  </a:lnTo>
                  <a:lnTo>
                    <a:pt x="2517045" y="19297"/>
                  </a:lnTo>
                  <a:lnTo>
                    <a:pt x="2452600" y="58274"/>
                  </a:lnTo>
                  <a:lnTo>
                    <a:pt x="2405501" y="67132"/>
                  </a:lnTo>
                  <a:lnTo>
                    <a:pt x="2358410" y="58274"/>
                  </a:lnTo>
                  <a:lnTo>
                    <a:pt x="2293969" y="19297"/>
                  </a:lnTo>
                  <a:lnTo>
                    <a:pt x="2246878" y="10439"/>
                  </a:lnTo>
                  <a:lnTo>
                    <a:pt x="2199787" y="19297"/>
                  </a:lnTo>
                  <a:lnTo>
                    <a:pt x="2135346" y="58274"/>
                  </a:lnTo>
                  <a:lnTo>
                    <a:pt x="2088255" y="67132"/>
                  </a:lnTo>
                  <a:lnTo>
                    <a:pt x="2041164" y="58274"/>
                  </a:lnTo>
                  <a:lnTo>
                    <a:pt x="1976718" y="19297"/>
                  </a:lnTo>
                  <a:lnTo>
                    <a:pt x="1929619" y="10439"/>
                  </a:lnTo>
                  <a:lnTo>
                    <a:pt x="1882528" y="19297"/>
                  </a:lnTo>
                  <a:lnTo>
                    <a:pt x="1818093" y="58274"/>
                  </a:lnTo>
                  <a:lnTo>
                    <a:pt x="1771009" y="67132"/>
                  </a:lnTo>
                  <a:lnTo>
                    <a:pt x="1723910" y="58274"/>
                  </a:lnTo>
                  <a:lnTo>
                    <a:pt x="1659459" y="19297"/>
                  </a:lnTo>
                  <a:lnTo>
                    <a:pt x="1612361" y="10439"/>
                  </a:lnTo>
                  <a:lnTo>
                    <a:pt x="1565277" y="19297"/>
                  </a:lnTo>
                  <a:lnTo>
                    <a:pt x="1500841" y="58274"/>
                  </a:lnTo>
                  <a:lnTo>
                    <a:pt x="1453750" y="67132"/>
                  </a:lnTo>
                  <a:lnTo>
                    <a:pt x="1406659" y="58274"/>
                  </a:lnTo>
                  <a:lnTo>
                    <a:pt x="1342219" y="19297"/>
                  </a:lnTo>
                  <a:lnTo>
                    <a:pt x="1295127" y="10439"/>
                  </a:lnTo>
                  <a:lnTo>
                    <a:pt x="1248044" y="19297"/>
                  </a:lnTo>
                  <a:lnTo>
                    <a:pt x="1183608" y="58274"/>
                  </a:lnTo>
                  <a:lnTo>
                    <a:pt x="1136517" y="67132"/>
                  </a:lnTo>
                  <a:lnTo>
                    <a:pt x="1089433" y="58274"/>
                  </a:lnTo>
                  <a:lnTo>
                    <a:pt x="1025003" y="19297"/>
                  </a:lnTo>
                  <a:lnTo>
                    <a:pt x="977920" y="10439"/>
                  </a:lnTo>
                  <a:lnTo>
                    <a:pt x="930828" y="19297"/>
                  </a:lnTo>
                  <a:lnTo>
                    <a:pt x="866382" y="58274"/>
                  </a:lnTo>
                  <a:lnTo>
                    <a:pt x="819284" y="67132"/>
                  </a:lnTo>
                  <a:lnTo>
                    <a:pt x="772208" y="58274"/>
                  </a:lnTo>
                  <a:lnTo>
                    <a:pt x="707782" y="19297"/>
                  </a:lnTo>
                  <a:lnTo>
                    <a:pt x="660699" y="10439"/>
                  </a:lnTo>
                  <a:lnTo>
                    <a:pt x="613615" y="19297"/>
                  </a:lnTo>
                  <a:lnTo>
                    <a:pt x="549174" y="58274"/>
                  </a:lnTo>
                  <a:lnTo>
                    <a:pt x="502076" y="67132"/>
                  </a:lnTo>
                  <a:lnTo>
                    <a:pt x="454992" y="58274"/>
                  </a:lnTo>
                  <a:lnTo>
                    <a:pt x="390562" y="19297"/>
                  </a:lnTo>
                  <a:lnTo>
                    <a:pt x="343478" y="10439"/>
                  </a:lnTo>
                  <a:lnTo>
                    <a:pt x="296395" y="19297"/>
                  </a:lnTo>
                  <a:lnTo>
                    <a:pt x="231970" y="58274"/>
                  </a:lnTo>
                  <a:lnTo>
                    <a:pt x="184893" y="67132"/>
                  </a:lnTo>
                  <a:lnTo>
                    <a:pt x="142871" y="56564"/>
                  </a:lnTo>
                  <a:lnTo>
                    <a:pt x="109049" y="33358"/>
                  </a:lnTo>
                  <a:lnTo>
                    <a:pt x="79060" y="10257"/>
                  </a:lnTo>
                  <a:lnTo>
                    <a:pt x="48533" y="8"/>
                  </a:lnTo>
                  <a:lnTo>
                    <a:pt x="13101" y="15354"/>
                  </a:lnTo>
                  <a:lnTo>
                    <a:pt x="0" y="45732"/>
                  </a:lnTo>
                  <a:lnTo>
                    <a:pt x="14677" y="81651"/>
                  </a:lnTo>
                  <a:lnTo>
                    <a:pt x="37720" y="122928"/>
                  </a:lnTo>
                  <a:lnTo>
                    <a:pt x="49715" y="169380"/>
                  </a:lnTo>
                  <a:lnTo>
                    <a:pt x="42392" y="208146"/>
                  </a:lnTo>
                  <a:lnTo>
                    <a:pt x="10174" y="261200"/>
                  </a:lnTo>
                  <a:lnTo>
                    <a:pt x="2852" y="299974"/>
                  </a:lnTo>
                  <a:lnTo>
                    <a:pt x="10174" y="338717"/>
                  </a:lnTo>
                  <a:lnTo>
                    <a:pt x="42392" y="391735"/>
                  </a:lnTo>
                  <a:lnTo>
                    <a:pt x="49715" y="430479"/>
                  </a:lnTo>
                  <a:lnTo>
                    <a:pt x="42392" y="469230"/>
                  </a:lnTo>
                  <a:lnTo>
                    <a:pt x="10174" y="522264"/>
                  </a:lnTo>
                  <a:lnTo>
                    <a:pt x="2852" y="561022"/>
                  </a:lnTo>
                  <a:lnTo>
                    <a:pt x="10174" y="599766"/>
                  </a:lnTo>
                  <a:lnTo>
                    <a:pt x="42392" y="652778"/>
                  </a:lnTo>
                  <a:lnTo>
                    <a:pt x="49715" y="691515"/>
                  </a:lnTo>
                  <a:lnTo>
                    <a:pt x="42392" y="730244"/>
                  </a:lnTo>
                  <a:lnTo>
                    <a:pt x="10174" y="783246"/>
                  </a:lnTo>
                  <a:lnTo>
                    <a:pt x="2852" y="821982"/>
                  </a:lnTo>
                  <a:lnTo>
                    <a:pt x="10174" y="860711"/>
                  </a:lnTo>
                  <a:lnTo>
                    <a:pt x="42392" y="913713"/>
                  </a:lnTo>
                  <a:lnTo>
                    <a:pt x="49715" y="952449"/>
                  </a:lnTo>
                  <a:lnTo>
                    <a:pt x="42392" y="991178"/>
                  </a:lnTo>
                  <a:lnTo>
                    <a:pt x="10174" y="1044180"/>
                  </a:lnTo>
                  <a:lnTo>
                    <a:pt x="2852" y="1082916"/>
                  </a:lnTo>
                  <a:lnTo>
                    <a:pt x="10174" y="1121645"/>
                  </a:lnTo>
                  <a:lnTo>
                    <a:pt x="42392" y="1174652"/>
                  </a:lnTo>
                  <a:lnTo>
                    <a:pt x="49715" y="1213396"/>
                  </a:lnTo>
                  <a:lnTo>
                    <a:pt x="42392" y="1252132"/>
                  </a:lnTo>
                  <a:lnTo>
                    <a:pt x="10174" y="1305145"/>
                  </a:lnTo>
                  <a:lnTo>
                    <a:pt x="2852" y="1343888"/>
                  </a:lnTo>
                  <a:lnTo>
                    <a:pt x="10174" y="1382632"/>
                  </a:lnTo>
                  <a:lnTo>
                    <a:pt x="42392" y="1435639"/>
                  </a:lnTo>
                  <a:lnTo>
                    <a:pt x="49715" y="1474368"/>
                  </a:lnTo>
                  <a:lnTo>
                    <a:pt x="42392" y="1513104"/>
                  </a:lnTo>
                  <a:lnTo>
                    <a:pt x="10174" y="1566106"/>
                  </a:lnTo>
                  <a:lnTo>
                    <a:pt x="2852" y="1604835"/>
                  </a:lnTo>
                  <a:lnTo>
                    <a:pt x="10174" y="1643571"/>
                  </a:lnTo>
                  <a:lnTo>
                    <a:pt x="42392" y="1696573"/>
                  </a:lnTo>
                  <a:lnTo>
                    <a:pt x="49715" y="1735302"/>
                  </a:lnTo>
                  <a:lnTo>
                    <a:pt x="42392" y="1774039"/>
                  </a:lnTo>
                  <a:lnTo>
                    <a:pt x="10174" y="1827051"/>
                  </a:lnTo>
                  <a:lnTo>
                    <a:pt x="2852" y="1865795"/>
                  </a:lnTo>
                  <a:lnTo>
                    <a:pt x="10174" y="1904523"/>
                  </a:lnTo>
                  <a:lnTo>
                    <a:pt x="42392" y="1957521"/>
                  </a:lnTo>
                  <a:lnTo>
                    <a:pt x="49715" y="1996249"/>
                  </a:lnTo>
                  <a:lnTo>
                    <a:pt x="42392" y="2034970"/>
                  </a:lnTo>
                  <a:lnTo>
                    <a:pt x="10174" y="2087957"/>
                  </a:lnTo>
                  <a:lnTo>
                    <a:pt x="2852" y="2126678"/>
                  </a:lnTo>
                  <a:lnTo>
                    <a:pt x="10174" y="2165407"/>
                  </a:lnTo>
                  <a:lnTo>
                    <a:pt x="42392" y="2218409"/>
                  </a:lnTo>
                  <a:lnTo>
                    <a:pt x="49715" y="2257145"/>
                  </a:lnTo>
                  <a:lnTo>
                    <a:pt x="42392" y="2295859"/>
                  </a:lnTo>
                  <a:lnTo>
                    <a:pt x="10174" y="2348841"/>
                  </a:lnTo>
                  <a:lnTo>
                    <a:pt x="2852" y="2387562"/>
                  </a:lnTo>
                  <a:lnTo>
                    <a:pt x="10174" y="2426283"/>
                  </a:lnTo>
                  <a:lnTo>
                    <a:pt x="42392" y="2479269"/>
                  </a:lnTo>
                  <a:lnTo>
                    <a:pt x="49715" y="2517991"/>
                  </a:lnTo>
                  <a:lnTo>
                    <a:pt x="42392" y="2556704"/>
                  </a:lnTo>
                  <a:lnTo>
                    <a:pt x="10174" y="2609681"/>
                  </a:lnTo>
                  <a:lnTo>
                    <a:pt x="2852" y="2648394"/>
                  </a:lnTo>
                  <a:lnTo>
                    <a:pt x="10174" y="2687123"/>
                  </a:lnTo>
                  <a:lnTo>
                    <a:pt x="42392" y="2740115"/>
                  </a:lnTo>
                  <a:lnTo>
                    <a:pt x="49715" y="2778836"/>
                  </a:lnTo>
                  <a:lnTo>
                    <a:pt x="42392" y="2817542"/>
                  </a:lnTo>
                  <a:lnTo>
                    <a:pt x="10174" y="2870508"/>
                  </a:lnTo>
                  <a:lnTo>
                    <a:pt x="2852" y="2909214"/>
                  </a:lnTo>
                  <a:lnTo>
                    <a:pt x="10174" y="2947943"/>
                  </a:lnTo>
                  <a:lnTo>
                    <a:pt x="42392" y="3000934"/>
                  </a:lnTo>
                  <a:lnTo>
                    <a:pt x="49715" y="3039656"/>
                  </a:lnTo>
                  <a:lnTo>
                    <a:pt x="42392" y="3078384"/>
                  </a:lnTo>
                  <a:lnTo>
                    <a:pt x="10174" y="3131376"/>
                  </a:lnTo>
                  <a:lnTo>
                    <a:pt x="2852" y="3170098"/>
                  </a:lnTo>
                  <a:lnTo>
                    <a:pt x="10174" y="3208826"/>
                  </a:lnTo>
                  <a:lnTo>
                    <a:pt x="42392" y="3261823"/>
                  </a:lnTo>
                  <a:lnTo>
                    <a:pt x="49715" y="3300552"/>
                  </a:lnTo>
                  <a:lnTo>
                    <a:pt x="42392" y="3339280"/>
                  </a:lnTo>
                  <a:lnTo>
                    <a:pt x="10174" y="3392272"/>
                  </a:lnTo>
                  <a:lnTo>
                    <a:pt x="2852" y="3430994"/>
                  </a:lnTo>
                  <a:lnTo>
                    <a:pt x="10174" y="3469722"/>
                  </a:lnTo>
                  <a:lnTo>
                    <a:pt x="42392" y="3522719"/>
                  </a:lnTo>
                  <a:lnTo>
                    <a:pt x="49715" y="3561448"/>
                  </a:lnTo>
                  <a:lnTo>
                    <a:pt x="42392" y="3600170"/>
                  </a:lnTo>
                  <a:lnTo>
                    <a:pt x="10174" y="3653167"/>
                  </a:lnTo>
                  <a:lnTo>
                    <a:pt x="2852" y="3691902"/>
                  </a:lnTo>
                  <a:lnTo>
                    <a:pt x="10174" y="3730624"/>
                  </a:lnTo>
                  <a:lnTo>
                    <a:pt x="42392" y="3783616"/>
                  </a:lnTo>
                  <a:lnTo>
                    <a:pt x="49715" y="3822344"/>
                  </a:lnTo>
                  <a:lnTo>
                    <a:pt x="42392" y="3861066"/>
                  </a:lnTo>
                  <a:lnTo>
                    <a:pt x="10174" y="3914063"/>
                  </a:lnTo>
                  <a:lnTo>
                    <a:pt x="2852" y="3952799"/>
                  </a:lnTo>
                  <a:lnTo>
                    <a:pt x="10174" y="3991520"/>
                  </a:lnTo>
                  <a:lnTo>
                    <a:pt x="42392" y="4044512"/>
                  </a:lnTo>
                  <a:lnTo>
                    <a:pt x="49715" y="4083240"/>
                  </a:lnTo>
                  <a:lnTo>
                    <a:pt x="42392" y="4121962"/>
                  </a:lnTo>
                  <a:lnTo>
                    <a:pt x="10174" y="4174953"/>
                  </a:lnTo>
                  <a:lnTo>
                    <a:pt x="2852" y="4213682"/>
                  </a:lnTo>
                  <a:lnTo>
                    <a:pt x="10174" y="4252403"/>
                  </a:lnTo>
                  <a:lnTo>
                    <a:pt x="42392" y="4305390"/>
                  </a:lnTo>
                  <a:lnTo>
                    <a:pt x="49715" y="4344111"/>
                  </a:lnTo>
                  <a:lnTo>
                    <a:pt x="42392" y="4382832"/>
                  </a:lnTo>
                  <a:lnTo>
                    <a:pt x="10174" y="4435819"/>
                  </a:lnTo>
                  <a:lnTo>
                    <a:pt x="2852" y="4474540"/>
                  </a:lnTo>
                  <a:lnTo>
                    <a:pt x="10174" y="4513269"/>
                  </a:lnTo>
                  <a:lnTo>
                    <a:pt x="42392" y="4566266"/>
                  </a:lnTo>
                  <a:lnTo>
                    <a:pt x="49715" y="4604994"/>
                  </a:lnTo>
                  <a:lnTo>
                    <a:pt x="42392" y="4643708"/>
                  </a:lnTo>
                  <a:lnTo>
                    <a:pt x="10174" y="4696690"/>
                  </a:lnTo>
                  <a:lnTo>
                    <a:pt x="2852" y="4735411"/>
                  </a:lnTo>
                  <a:lnTo>
                    <a:pt x="10174" y="4774132"/>
                  </a:lnTo>
                  <a:lnTo>
                    <a:pt x="42392" y="4827124"/>
                  </a:lnTo>
                  <a:lnTo>
                    <a:pt x="49715" y="4865852"/>
                  </a:lnTo>
                  <a:lnTo>
                    <a:pt x="42392" y="4904566"/>
                  </a:lnTo>
                  <a:lnTo>
                    <a:pt x="10174" y="4957548"/>
                  </a:lnTo>
                  <a:lnTo>
                    <a:pt x="2852" y="4996269"/>
                  </a:lnTo>
                  <a:lnTo>
                    <a:pt x="10174" y="5034990"/>
                  </a:lnTo>
                  <a:lnTo>
                    <a:pt x="42392" y="5087976"/>
                  </a:lnTo>
                  <a:lnTo>
                    <a:pt x="49715" y="5126698"/>
                  </a:lnTo>
                  <a:lnTo>
                    <a:pt x="37727" y="5173102"/>
                  </a:lnTo>
                  <a:lnTo>
                    <a:pt x="14699" y="5214356"/>
                  </a:lnTo>
                  <a:lnTo>
                    <a:pt x="32" y="5250252"/>
                  </a:lnTo>
                  <a:lnTo>
                    <a:pt x="13126" y="5280584"/>
                  </a:lnTo>
                  <a:lnTo>
                    <a:pt x="48604" y="5295913"/>
                  </a:lnTo>
                  <a:lnTo>
                    <a:pt x="79153" y="5285655"/>
                  </a:lnTo>
                  <a:lnTo>
                    <a:pt x="109156" y="5262552"/>
                  </a:lnTo>
                  <a:lnTo>
                    <a:pt x="142997" y="5239347"/>
                  </a:lnTo>
                  <a:lnTo>
                    <a:pt x="185059" y="5228780"/>
                  </a:lnTo>
                  <a:lnTo>
                    <a:pt x="232188" y="5237640"/>
                  </a:lnTo>
                  <a:lnTo>
                    <a:pt x="296685" y="5276625"/>
                  </a:lnTo>
                  <a:lnTo>
                    <a:pt x="343821" y="5285486"/>
                  </a:lnTo>
                  <a:lnTo>
                    <a:pt x="390928" y="5276625"/>
                  </a:lnTo>
                  <a:lnTo>
                    <a:pt x="455389" y="5237640"/>
                  </a:lnTo>
                  <a:lnTo>
                    <a:pt x="502495" y="5228780"/>
                  </a:lnTo>
                  <a:lnTo>
                    <a:pt x="549609" y="5237640"/>
                  </a:lnTo>
                  <a:lnTo>
                    <a:pt x="614086" y="5276625"/>
                  </a:lnTo>
                  <a:lnTo>
                    <a:pt x="661207" y="5285486"/>
                  </a:lnTo>
                  <a:lnTo>
                    <a:pt x="708306" y="5276625"/>
                  </a:lnTo>
                  <a:lnTo>
                    <a:pt x="772757" y="5237640"/>
                  </a:lnTo>
                  <a:lnTo>
                    <a:pt x="819855" y="5228780"/>
                  </a:lnTo>
                  <a:lnTo>
                    <a:pt x="866947" y="5237640"/>
                  </a:lnTo>
                  <a:lnTo>
                    <a:pt x="931387" y="5276625"/>
                  </a:lnTo>
                  <a:lnTo>
                    <a:pt x="978478" y="5285486"/>
                  </a:lnTo>
                  <a:lnTo>
                    <a:pt x="1025584" y="5276625"/>
                  </a:lnTo>
                  <a:lnTo>
                    <a:pt x="1090040" y="5237640"/>
                  </a:lnTo>
                  <a:lnTo>
                    <a:pt x="1137139" y="5228780"/>
                  </a:lnTo>
                  <a:lnTo>
                    <a:pt x="1184246" y="5237640"/>
                  </a:lnTo>
                  <a:lnTo>
                    <a:pt x="1248702" y="5276625"/>
                  </a:lnTo>
                  <a:lnTo>
                    <a:pt x="1295801" y="5285486"/>
                  </a:lnTo>
                  <a:lnTo>
                    <a:pt x="1342906" y="5276625"/>
                  </a:lnTo>
                  <a:lnTo>
                    <a:pt x="1407357" y="5237640"/>
                  </a:lnTo>
                  <a:lnTo>
                    <a:pt x="1454449" y="5228780"/>
                  </a:lnTo>
                  <a:lnTo>
                    <a:pt x="1501555" y="5237640"/>
                  </a:lnTo>
                  <a:lnTo>
                    <a:pt x="1566016" y="5276625"/>
                  </a:lnTo>
                  <a:lnTo>
                    <a:pt x="1613123" y="5285486"/>
                  </a:lnTo>
                  <a:lnTo>
                    <a:pt x="1660221" y="5276625"/>
                  </a:lnTo>
                  <a:lnTo>
                    <a:pt x="1724672" y="5237640"/>
                  </a:lnTo>
                  <a:lnTo>
                    <a:pt x="1771771" y="5228780"/>
                  </a:lnTo>
                  <a:lnTo>
                    <a:pt x="1818870" y="5237640"/>
                  </a:lnTo>
                  <a:lnTo>
                    <a:pt x="1883315" y="5276625"/>
                  </a:lnTo>
                  <a:lnTo>
                    <a:pt x="1930407" y="5285486"/>
                  </a:lnTo>
                  <a:lnTo>
                    <a:pt x="1977498" y="5276625"/>
                  </a:lnTo>
                  <a:lnTo>
                    <a:pt x="2041939" y="5237640"/>
                  </a:lnTo>
                  <a:lnTo>
                    <a:pt x="2089030" y="5228780"/>
                  </a:lnTo>
                  <a:lnTo>
                    <a:pt x="2136136" y="5237640"/>
                  </a:lnTo>
                  <a:lnTo>
                    <a:pt x="2200592" y="5276625"/>
                  </a:lnTo>
                  <a:lnTo>
                    <a:pt x="2247691" y="5285486"/>
                  </a:lnTo>
                  <a:lnTo>
                    <a:pt x="2294782" y="5276625"/>
                  </a:lnTo>
                  <a:lnTo>
                    <a:pt x="2359223" y="5237640"/>
                  </a:lnTo>
                  <a:lnTo>
                    <a:pt x="2406314" y="5228780"/>
                  </a:lnTo>
                  <a:lnTo>
                    <a:pt x="2453390" y="5237640"/>
                  </a:lnTo>
                  <a:lnTo>
                    <a:pt x="2517815" y="5276625"/>
                  </a:lnTo>
                  <a:lnTo>
                    <a:pt x="2564899" y="5285486"/>
                  </a:lnTo>
                  <a:lnTo>
                    <a:pt x="2611998" y="5276625"/>
                  </a:lnTo>
                  <a:lnTo>
                    <a:pt x="2676448" y="5237640"/>
                  </a:lnTo>
                  <a:lnTo>
                    <a:pt x="2723547" y="5228780"/>
                  </a:lnTo>
                  <a:lnTo>
                    <a:pt x="2770639" y="5237640"/>
                  </a:lnTo>
                  <a:lnTo>
                    <a:pt x="2835084" y="5276625"/>
                  </a:lnTo>
                  <a:lnTo>
                    <a:pt x="2882183" y="5285486"/>
                  </a:lnTo>
                  <a:lnTo>
                    <a:pt x="2929281" y="5276625"/>
                  </a:lnTo>
                  <a:lnTo>
                    <a:pt x="2993727" y="5237640"/>
                  </a:lnTo>
                  <a:lnTo>
                    <a:pt x="3040819" y="5228780"/>
                  </a:lnTo>
                  <a:lnTo>
                    <a:pt x="3087910" y="5237640"/>
                  </a:lnTo>
                  <a:lnTo>
                    <a:pt x="3152356" y="5276625"/>
                  </a:lnTo>
                  <a:lnTo>
                    <a:pt x="3199454" y="5285486"/>
                  </a:lnTo>
                  <a:lnTo>
                    <a:pt x="3246546" y="5276625"/>
                  </a:lnTo>
                  <a:lnTo>
                    <a:pt x="3310991" y="5237640"/>
                  </a:lnTo>
                  <a:lnTo>
                    <a:pt x="3358090" y="5228780"/>
                  </a:lnTo>
                  <a:lnTo>
                    <a:pt x="3405189" y="5237640"/>
                  </a:lnTo>
                  <a:lnTo>
                    <a:pt x="3469640" y="5276625"/>
                  </a:lnTo>
                  <a:lnTo>
                    <a:pt x="3516738" y="5285486"/>
                  </a:lnTo>
                  <a:lnTo>
                    <a:pt x="3563837" y="5276625"/>
                  </a:lnTo>
                  <a:lnTo>
                    <a:pt x="3628288" y="5237640"/>
                  </a:lnTo>
                  <a:lnTo>
                    <a:pt x="3675387" y="5228780"/>
                  </a:lnTo>
                  <a:lnTo>
                    <a:pt x="3722478" y="5237640"/>
                  </a:lnTo>
                  <a:lnTo>
                    <a:pt x="3786919" y="5276625"/>
                  </a:lnTo>
                  <a:lnTo>
                    <a:pt x="3834010" y="5285486"/>
                  </a:lnTo>
                  <a:lnTo>
                    <a:pt x="3881101" y="5276625"/>
                  </a:lnTo>
                  <a:lnTo>
                    <a:pt x="3945542" y="5237640"/>
                  </a:lnTo>
                  <a:lnTo>
                    <a:pt x="3992633" y="5228780"/>
                  </a:lnTo>
                  <a:lnTo>
                    <a:pt x="4039724" y="5237640"/>
                  </a:lnTo>
                  <a:lnTo>
                    <a:pt x="4104170" y="5276625"/>
                  </a:lnTo>
                  <a:lnTo>
                    <a:pt x="4151269" y="5285486"/>
                  </a:lnTo>
                  <a:lnTo>
                    <a:pt x="4198353" y="5276625"/>
                  </a:lnTo>
                  <a:lnTo>
                    <a:pt x="4262793" y="5237640"/>
                  </a:lnTo>
                  <a:lnTo>
                    <a:pt x="4309892" y="5228780"/>
                  </a:lnTo>
                  <a:lnTo>
                    <a:pt x="4356983" y="5237640"/>
                  </a:lnTo>
                  <a:lnTo>
                    <a:pt x="4421429" y="5276625"/>
                  </a:lnTo>
                  <a:lnTo>
                    <a:pt x="4468527" y="5285486"/>
                  </a:lnTo>
                  <a:lnTo>
                    <a:pt x="4515618" y="5276625"/>
                  </a:lnTo>
                  <a:lnTo>
                    <a:pt x="4580054" y="5237640"/>
                  </a:lnTo>
                  <a:lnTo>
                    <a:pt x="4627138" y="5228780"/>
                  </a:lnTo>
                  <a:lnTo>
                    <a:pt x="4674236" y="5237640"/>
                  </a:lnTo>
                  <a:lnTo>
                    <a:pt x="4738682" y="5276625"/>
                  </a:lnTo>
                  <a:lnTo>
                    <a:pt x="4785773" y="5285486"/>
                  </a:lnTo>
                  <a:lnTo>
                    <a:pt x="4832864" y="5276625"/>
                  </a:lnTo>
                  <a:lnTo>
                    <a:pt x="4897300" y="5237640"/>
                  </a:lnTo>
                  <a:lnTo>
                    <a:pt x="4944384" y="5228780"/>
                  </a:lnTo>
                  <a:lnTo>
                    <a:pt x="4991482" y="5237640"/>
                  </a:lnTo>
                  <a:lnTo>
                    <a:pt x="5055928" y="5276625"/>
                  </a:lnTo>
                  <a:lnTo>
                    <a:pt x="5103019" y="5285486"/>
                  </a:lnTo>
                  <a:lnTo>
                    <a:pt x="5150103" y="5276625"/>
                  </a:lnTo>
                  <a:lnTo>
                    <a:pt x="5214533" y="5237640"/>
                  </a:lnTo>
                  <a:lnTo>
                    <a:pt x="5261617" y="5228780"/>
                  </a:lnTo>
                  <a:lnTo>
                    <a:pt x="5308708" y="5237640"/>
                  </a:lnTo>
                  <a:lnTo>
                    <a:pt x="5373143" y="5276625"/>
                  </a:lnTo>
                  <a:lnTo>
                    <a:pt x="5420227" y="5285486"/>
                  </a:lnTo>
                  <a:lnTo>
                    <a:pt x="5467318" y="5276625"/>
                  </a:lnTo>
                  <a:lnTo>
                    <a:pt x="5531759" y="5237640"/>
                  </a:lnTo>
                  <a:lnTo>
                    <a:pt x="5578850" y="5228780"/>
                  </a:lnTo>
                  <a:lnTo>
                    <a:pt x="5625934" y="5237640"/>
                  </a:lnTo>
                  <a:lnTo>
                    <a:pt x="5690364" y="5276625"/>
                  </a:lnTo>
                  <a:lnTo>
                    <a:pt x="5737448" y="5285486"/>
                  </a:lnTo>
                  <a:lnTo>
                    <a:pt x="5784532" y="5276625"/>
                  </a:lnTo>
                  <a:lnTo>
                    <a:pt x="5848967" y="5237640"/>
                  </a:lnTo>
                  <a:lnTo>
                    <a:pt x="5896058" y="5228780"/>
                  </a:lnTo>
                  <a:lnTo>
                    <a:pt x="5943142" y="5237640"/>
                  </a:lnTo>
                  <a:lnTo>
                    <a:pt x="6007572" y="5276625"/>
                  </a:lnTo>
                  <a:lnTo>
                    <a:pt x="6054656" y="5285486"/>
                  </a:lnTo>
                  <a:lnTo>
                    <a:pt x="6101739" y="5276625"/>
                  </a:lnTo>
                  <a:lnTo>
                    <a:pt x="6166170" y="5237640"/>
                  </a:lnTo>
                  <a:lnTo>
                    <a:pt x="6213253" y="5228780"/>
                  </a:lnTo>
                  <a:lnTo>
                    <a:pt x="6255276" y="5239348"/>
                  </a:lnTo>
                  <a:lnTo>
                    <a:pt x="6289096" y="5262555"/>
                  </a:lnTo>
                  <a:lnTo>
                    <a:pt x="6319084" y="5285658"/>
                  </a:lnTo>
                  <a:lnTo>
                    <a:pt x="6349607" y="5295911"/>
                  </a:lnTo>
                  <a:lnTo>
                    <a:pt x="6385033" y="5280571"/>
                  </a:lnTo>
                  <a:lnTo>
                    <a:pt x="6400926" y="5253560"/>
                  </a:lnTo>
                  <a:lnTo>
                    <a:pt x="6390964" y="5223903"/>
                  </a:lnTo>
                  <a:lnTo>
                    <a:pt x="6369106" y="5185998"/>
                  </a:lnTo>
                  <a:lnTo>
                    <a:pt x="6349308" y="5134241"/>
                  </a:lnTo>
                  <a:lnTo>
                    <a:pt x="6350311" y="5095297"/>
                  </a:lnTo>
                  <a:lnTo>
                    <a:pt x="6366806" y="5066004"/>
                  </a:lnTo>
                  <a:lnTo>
                    <a:pt x="6386049" y="5036254"/>
                  </a:lnTo>
                  <a:lnTo>
                    <a:pt x="6395295" y="4995938"/>
                  </a:lnTo>
                  <a:lnTo>
                    <a:pt x="6387973" y="4957195"/>
                  </a:lnTo>
                  <a:lnTo>
                    <a:pt x="6355754" y="4904177"/>
                  </a:lnTo>
                  <a:lnTo>
                    <a:pt x="6348432" y="4865433"/>
                  </a:lnTo>
                  <a:lnTo>
                    <a:pt x="6355754" y="4826682"/>
                  </a:lnTo>
                  <a:lnTo>
                    <a:pt x="6387973" y="4773649"/>
                  </a:lnTo>
                  <a:lnTo>
                    <a:pt x="6395295" y="4734890"/>
                  </a:lnTo>
                  <a:lnTo>
                    <a:pt x="6387973" y="4696154"/>
                  </a:lnTo>
                  <a:lnTo>
                    <a:pt x="6355754" y="4643141"/>
                  </a:lnTo>
                  <a:lnTo>
                    <a:pt x="6348432" y="4604397"/>
                  </a:lnTo>
                  <a:lnTo>
                    <a:pt x="6355754" y="4565661"/>
                  </a:lnTo>
                  <a:lnTo>
                    <a:pt x="6387973" y="4512654"/>
                  </a:lnTo>
                  <a:lnTo>
                    <a:pt x="6395295" y="4473918"/>
                  </a:lnTo>
                  <a:lnTo>
                    <a:pt x="6387973" y="4435196"/>
                  </a:lnTo>
                  <a:lnTo>
                    <a:pt x="6355754" y="4382199"/>
                  </a:lnTo>
                  <a:lnTo>
                    <a:pt x="6348432" y="4343463"/>
                  </a:lnTo>
                  <a:lnTo>
                    <a:pt x="6355754" y="4304734"/>
                  </a:lnTo>
                  <a:lnTo>
                    <a:pt x="6387973" y="4251732"/>
                  </a:lnTo>
                  <a:lnTo>
                    <a:pt x="6395295" y="4212996"/>
                  </a:lnTo>
                  <a:lnTo>
                    <a:pt x="6387973" y="4174267"/>
                  </a:lnTo>
                  <a:lnTo>
                    <a:pt x="6355754" y="4121260"/>
                  </a:lnTo>
                  <a:lnTo>
                    <a:pt x="6348432" y="4082516"/>
                  </a:lnTo>
                  <a:lnTo>
                    <a:pt x="6355754" y="4043773"/>
                  </a:lnTo>
                  <a:lnTo>
                    <a:pt x="6387973" y="3990760"/>
                  </a:lnTo>
                  <a:lnTo>
                    <a:pt x="6395295" y="3952024"/>
                  </a:lnTo>
                  <a:lnTo>
                    <a:pt x="6387973" y="3913287"/>
                  </a:lnTo>
                  <a:lnTo>
                    <a:pt x="6355754" y="3860275"/>
                  </a:lnTo>
                  <a:lnTo>
                    <a:pt x="6348432" y="3821531"/>
                  </a:lnTo>
                  <a:lnTo>
                    <a:pt x="6355754" y="3782803"/>
                  </a:lnTo>
                  <a:lnTo>
                    <a:pt x="6387973" y="3729806"/>
                  </a:lnTo>
                  <a:lnTo>
                    <a:pt x="6395295" y="3691077"/>
                  </a:lnTo>
                  <a:lnTo>
                    <a:pt x="6387973" y="3652341"/>
                  </a:lnTo>
                  <a:lnTo>
                    <a:pt x="6355754" y="3599333"/>
                  </a:lnTo>
                  <a:lnTo>
                    <a:pt x="6348432" y="3560597"/>
                  </a:lnTo>
                  <a:lnTo>
                    <a:pt x="6355754" y="3521868"/>
                  </a:lnTo>
                  <a:lnTo>
                    <a:pt x="6387973" y="3468861"/>
                  </a:lnTo>
                  <a:lnTo>
                    <a:pt x="6395295" y="3430117"/>
                  </a:lnTo>
                  <a:lnTo>
                    <a:pt x="6387973" y="3391388"/>
                  </a:lnTo>
                  <a:lnTo>
                    <a:pt x="6355754" y="3338386"/>
                  </a:lnTo>
                  <a:lnTo>
                    <a:pt x="6348432" y="3299650"/>
                  </a:lnTo>
                  <a:lnTo>
                    <a:pt x="6355754" y="3260936"/>
                  </a:lnTo>
                  <a:lnTo>
                    <a:pt x="6387973" y="3207955"/>
                  </a:lnTo>
                  <a:lnTo>
                    <a:pt x="6395295" y="3169234"/>
                  </a:lnTo>
                  <a:lnTo>
                    <a:pt x="6387973" y="3130505"/>
                  </a:lnTo>
                  <a:lnTo>
                    <a:pt x="6355754" y="3077503"/>
                  </a:lnTo>
                  <a:lnTo>
                    <a:pt x="6348432" y="3038767"/>
                  </a:lnTo>
                  <a:lnTo>
                    <a:pt x="6355754" y="3000053"/>
                  </a:lnTo>
                  <a:lnTo>
                    <a:pt x="6387973" y="2947071"/>
                  </a:lnTo>
                  <a:lnTo>
                    <a:pt x="6395295" y="2908351"/>
                  </a:lnTo>
                  <a:lnTo>
                    <a:pt x="6387973" y="2869629"/>
                  </a:lnTo>
                  <a:lnTo>
                    <a:pt x="6355754" y="2816643"/>
                  </a:lnTo>
                  <a:lnTo>
                    <a:pt x="6348432" y="2777922"/>
                  </a:lnTo>
                  <a:lnTo>
                    <a:pt x="6355754" y="2739208"/>
                  </a:lnTo>
                  <a:lnTo>
                    <a:pt x="6387973" y="2686226"/>
                  </a:lnTo>
                  <a:lnTo>
                    <a:pt x="6395295" y="2647505"/>
                  </a:lnTo>
                  <a:lnTo>
                    <a:pt x="6387973" y="2608784"/>
                  </a:lnTo>
                  <a:lnTo>
                    <a:pt x="6355754" y="2555797"/>
                  </a:lnTo>
                  <a:lnTo>
                    <a:pt x="6348432" y="2517076"/>
                  </a:lnTo>
                  <a:lnTo>
                    <a:pt x="6355754" y="2478370"/>
                  </a:lnTo>
                  <a:lnTo>
                    <a:pt x="6387973" y="2425404"/>
                  </a:lnTo>
                  <a:lnTo>
                    <a:pt x="6395295" y="2386698"/>
                  </a:lnTo>
                  <a:lnTo>
                    <a:pt x="6387973" y="2347970"/>
                  </a:lnTo>
                  <a:lnTo>
                    <a:pt x="6355754" y="2294978"/>
                  </a:lnTo>
                  <a:lnTo>
                    <a:pt x="6348432" y="2256256"/>
                  </a:lnTo>
                  <a:lnTo>
                    <a:pt x="6355754" y="2217528"/>
                  </a:lnTo>
                  <a:lnTo>
                    <a:pt x="6387973" y="2164536"/>
                  </a:lnTo>
                  <a:lnTo>
                    <a:pt x="6395295" y="2125815"/>
                  </a:lnTo>
                  <a:lnTo>
                    <a:pt x="6387973" y="2087086"/>
                  </a:lnTo>
                  <a:lnTo>
                    <a:pt x="6355754" y="2034089"/>
                  </a:lnTo>
                  <a:lnTo>
                    <a:pt x="6348432" y="1995360"/>
                  </a:lnTo>
                  <a:lnTo>
                    <a:pt x="6355754" y="1956632"/>
                  </a:lnTo>
                  <a:lnTo>
                    <a:pt x="6387973" y="1903634"/>
                  </a:lnTo>
                  <a:lnTo>
                    <a:pt x="6395295" y="1864906"/>
                  </a:lnTo>
                  <a:lnTo>
                    <a:pt x="6387973" y="1826184"/>
                  </a:lnTo>
                  <a:lnTo>
                    <a:pt x="6355754" y="1773193"/>
                  </a:lnTo>
                  <a:lnTo>
                    <a:pt x="6348432" y="1734464"/>
                  </a:lnTo>
                  <a:lnTo>
                    <a:pt x="6355754" y="1695735"/>
                  </a:lnTo>
                  <a:lnTo>
                    <a:pt x="6387973" y="1642738"/>
                  </a:lnTo>
                  <a:lnTo>
                    <a:pt x="6395295" y="1604010"/>
                  </a:lnTo>
                  <a:lnTo>
                    <a:pt x="6387973" y="1565288"/>
                  </a:lnTo>
                  <a:lnTo>
                    <a:pt x="6355754" y="1512296"/>
                  </a:lnTo>
                  <a:lnTo>
                    <a:pt x="6348432" y="1473568"/>
                  </a:lnTo>
                  <a:lnTo>
                    <a:pt x="6355754" y="1434839"/>
                  </a:lnTo>
                  <a:lnTo>
                    <a:pt x="6387973" y="1381842"/>
                  </a:lnTo>
                  <a:lnTo>
                    <a:pt x="6395295" y="1343114"/>
                  </a:lnTo>
                  <a:lnTo>
                    <a:pt x="6387973" y="1304392"/>
                  </a:lnTo>
                  <a:lnTo>
                    <a:pt x="6355754" y="1251406"/>
                  </a:lnTo>
                  <a:lnTo>
                    <a:pt x="6348432" y="1212685"/>
                  </a:lnTo>
                  <a:lnTo>
                    <a:pt x="6355754" y="1173956"/>
                  </a:lnTo>
                  <a:lnTo>
                    <a:pt x="6387973" y="1120959"/>
                  </a:lnTo>
                  <a:lnTo>
                    <a:pt x="6395295" y="1082230"/>
                  </a:lnTo>
                  <a:lnTo>
                    <a:pt x="6387973" y="1043509"/>
                  </a:lnTo>
                  <a:lnTo>
                    <a:pt x="6355754" y="990522"/>
                  </a:lnTo>
                  <a:lnTo>
                    <a:pt x="6348432" y="951801"/>
                  </a:lnTo>
                  <a:lnTo>
                    <a:pt x="6355754" y="913080"/>
                  </a:lnTo>
                  <a:lnTo>
                    <a:pt x="6387973" y="860088"/>
                  </a:lnTo>
                  <a:lnTo>
                    <a:pt x="6395295" y="821360"/>
                  </a:lnTo>
                  <a:lnTo>
                    <a:pt x="6387973" y="782638"/>
                  </a:lnTo>
                  <a:lnTo>
                    <a:pt x="6355754" y="729646"/>
                  </a:lnTo>
                  <a:lnTo>
                    <a:pt x="6348432" y="690918"/>
                  </a:lnTo>
                  <a:lnTo>
                    <a:pt x="6355754" y="652204"/>
                  </a:lnTo>
                  <a:lnTo>
                    <a:pt x="6387973" y="599222"/>
                  </a:lnTo>
                  <a:lnTo>
                    <a:pt x="6395295" y="560502"/>
                  </a:lnTo>
                  <a:lnTo>
                    <a:pt x="6387973" y="521780"/>
                  </a:lnTo>
                  <a:lnTo>
                    <a:pt x="6355754" y="468788"/>
                  </a:lnTo>
                  <a:lnTo>
                    <a:pt x="6348432" y="430060"/>
                  </a:lnTo>
                  <a:lnTo>
                    <a:pt x="6355754" y="391339"/>
                  </a:lnTo>
                  <a:lnTo>
                    <a:pt x="6387973" y="338352"/>
                  </a:lnTo>
                  <a:lnTo>
                    <a:pt x="6395295" y="299631"/>
                  </a:lnTo>
                  <a:lnTo>
                    <a:pt x="6387973" y="260917"/>
                  </a:lnTo>
                  <a:lnTo>
                    <a:pt x="6355754" y="207935"/>
                  </a:lnTo>
                  <a:lnTo>
                    <a:pt x="6348432" y="169215"/>
                  </a:lnTo>
                  <a:lnTo>
                    <a:pt x="6360419" y="122808"/>
                  </a:lnTo>
                  <a:lnTo>
                    <a:pt x="6383448" y="81551"/>
                  </a:lnTo>
                  <a:lnTo>
                    <a:pt x="6398115" y="45654"/>
                  </a:lnTo>
                  <a:lnTo>
                    <a:pt x="6385021" y="15329"/>
                  </a:lnTo>
                  <a:lnTo>
                    <a:pt x="6349538" y="0"/>
                  </a:lnTo>
                  <a:close/>
                </a:path>
              </a:pathLst>
            </a:custGeom>
            <a:solidFill>
              <a:srgbClr val="F5ED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904645" y="3130772"/>
              <a:ext cx="5974080" cy="684530"/>
            </a:xfrm>
            <a:custGeom>
              <a:rect b="b" l="l" r="r" t="t"/>
              <a:pathLst>
                <a:path extrusionOk="0" h="684529" w="5974080">
                  <a:moveTo>
                    <a:pt x="5915825" y="0"/>
                  </a:moveTo>
                  <a:lnTo>
                    <a:pt x="58077" y="0"/>
                  </a:lnTo>
                  <a:lnTo>
                    <a:pt x="35468" y="4563"/>
                  </a:lnTo>
                  <a:lnTo>
                    <a:pt x="17008" y="17008"/>
                  </a:lnTo>
                  <a:lnTo>
                    <a:pt x="4563" y="35468"/>
                  </a:lnTo>
                  <a:lnTo>
                    <a:pt x="0" y="58077"/>
                  </a:lnTo>
                  <a:lnTo>
                    <a:pt x="0" y="626097"/>
                  </a:lnTo>
                  <a:lnTo>
                    <a:pt x="4563" y="648700"/>
                  </a:lnTo>
                  <a:lnTo>
                    <a:pt x="17008" y="667161"/>
                  </a:lnTo>
                  <a:lnTo>
                    <a:pt x="35468" y="679609"/>
                  </a:lnTo>
                  <a:lnTo>
                    <a:pt x="58077" y="684174"/>
                  </a:lnTo>
                  <a:lnTo>
                    <a:pt x="5915825" y="684174"/>
                  </a:lnTo>
                  <a:lnTo>
                    <a:pt x="5938426" y="679609"/>
                  </a:lnTo>
                  <a:lnTo>
                    <a:pt x="5956882" y="667161"/>
                  </a:lnTo>
                  <a:lnTo>
                    <a:pt x="5969326" y="648700"/>
                  </a:lnTo>
                  <a:lnTo>
                    <a:pt x="5973889" y="626097"/>
                  </a:lnTo>
                  <a:lnTo>
                    <a:pt x="5973889" y="58077"/>
                  </a:lnTo>
                  <a:lnTo>
                    <a:pt x="5969326" y="35468"/>
                  </a:lnTo>
                  <a:lnTo>
                    <a:pt x="5956882" y="17008"/>
                  </a:lnTo>
                  <a:lnTo>
                    <a:pt x="5938426" y="4563"/>
                  </a:lnTo>
                  <a:lnTo>
                    <a:pt x="5915825" y="0"/>
                  </a:lnTo>
                  <a:close/>
                </a:path>
              </a:pathLst>
            </a:custGeom>
            <a:solidFill>
              <a:srgbClr val="DDDB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904642" y="4993921"/>
              <a:ext cx="3261360" cy="684530"/>
            </a:xfrm>
            <a:custGeom>
              <a:rect b="b" l="l" r="r" t="t"/>
              <a:pathLst>
                <a:path extrusionOk="0" h="684529" w="3261360">
                  <a:moveTo>
                    <a:pt x="3206089" y="0"/>
                  </a:moveTo>
                  <a:lnTo>
                    <a:pt x="55092" y="0"/>
                  </a:lnTo>
                  <a:lnTo>
                    <a:pt x="33647" y="4329"/>
                  </a:lnTo>
                  <a:lnTo>
                    <a:pt x="16135" y="16135"/>
                  </a:lnTo>
                  <a:lnTo>
                    <a:pt x="4329" y="33647"/>
                  </a:lnTo>
                  <a:lnTo>
                    <a:pt x="0" y="55092"/>
                  </a:lnTo>
                  <a:lnTo>
                    <a:pt x="0" y="629081"/>
                  </a:lnTo>
                  <a:lnTo>
                    <a:pt x="4329" y="650527"/>
                  </a:lnTo>
                  <a:lnTo>
                    <a:pt x="16135" y="668039"/>
                  </a:lnTo>
                  <a:lnTo>
                    <a:pt x="33647" y="679845"/>
                  </a:lnTo>
                  <a:lnTo>
                    <a:pt x="55092" y="684174"/>
                  </a:lnTo>
                  <a:lnTo>
                    <a:pt x="3206089" y="684174"/>
                  </a:lnTo>
                  <a:lnTo>
                    <a:pt x="3227535" y="679845"/>
                  </a:lnTo>
                  <a:lnTo>
                    <a:pt x="3245046" y="668039"/>
                  </a:lnTo>
                  <a:lnTo>
                    <a:pt x="3256853" y="650527"/>
                  </a:lnTo>
                  <a:lnTo>
                    <a:pt x="3261182" y="629081"/>
                  </a:lnTo>
                  <a:lnTo>
                    <a:pt x="3261182" y="55092"/>
                  </a:lnTo>
                  <a:lnTo>
                    <a:pt x="3256853" y="33647"/>
                  </a:lnTo>
                  <a:lnTo>
                    <a:pt x="3245046" y="16135"/>
                  </a:lnTo>
                  <a:lnTo>
                    <a:pt x="3227535" y="4329"/>
                  </a:lnTo>
                  <a:lnTo>
                    <a:pt x="3206089" y="0"/>
                  </a:lnTo>
                  <a:close/>
                </a:path>
              </a:pathLst>
            </a:custGeom>
            <a:solidFill>
              <a:srgbClr val="AFC7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843515" y="5625551"/>
              <a:ext cx="1245870" cy="1605915"/>
            </a:xfrm>
            <a:custGeom>
              <a:rect b="b" l="l" r="r" t="t"/>
              <a:pathLst>
                <a:path extrusionOk="0" h="1605915" w="1245870">
                  <a:moveTo>
                    <a:pt x="0" y="1605292"/>
                  </a:moveTo>
                  <a:lnTo>
                    <a:pt x="1245870" y="1605292"/>
                  </a:lnTo>
                  <a:lnTo>
                    <a:pt x="1245870" y="0"/>
                  </a:lnTo>
                </a:path>
              </a:pathLst>
            </a:custGeom>
            <a:noFill/>
            <a:ln cap="flat" cmpd="sng" w="25400">
              <a:solidFill>
                <a:srgbClr val="AF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303666" y="6935226"/>
              <a:ext cx="2517140" cy="295910"/>
            </a:xfrm>
            <a:custGeom>
              <a:rect b="b" l="l" r="r" t="t"/>
              <a:pathLst>
                <a:path extrusionOk="0" h="295909" w="2517140">
                  <a:moveTo>
                    <a:pt x="2517063" y="295617"/>
                  </a:moveTo>
                  <a:lnTo>
                    <a:pt x="0" y="295617"/>
                  </a:ln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rgbClr val="82A2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4262273" y="4993921"/>
              <a:ext cx="2620010" cy="684530"/>
            </a:xfrm>
            <a:custGeom>
              <a:rect b="b" l="l" r="r" t="t"/>
              <a:pathLst>
                <a:path extrusionOk="0" h="684529" w="2620009">
                  <a:moveTo>
                    <a:pt x="2564434" y="0"/>
                  </a:moveTo>
                  <a:lnTo>
                    <a:pt x="55092" y="0"/>
                  </a:lnTo>
                  <a:lnTo>
                    <a:pt x="33647" y="4329"/>
                  </a:lnTo>
                  <a:lnTo>
                    <a:pt x="16135" y="16135"/>
                  </a:lnTo>
                  <a:lnTo>
                    <a:pt x="4329" y="33647"/>
                  </a:lnTo>
                  <a:lnTo>
                    <a:pt x="0" y="55092"/>
                  </a:lnTo>
                  <a:lnTo>
                    <a:pt x="0" y="629081"/>
                  </a:lnTo>
                  <a:lnTo>
                    <a:pt x="4329" y="650527"/>
                  </a:lnTo>
                  <a:lnTo>
                    <a:pt x="16135" y="668039"/>
                  </a:lnTo>
                  <a:lnTo>
                    <a:pt x="33647" y="679845"/>
                  </a:lnTo>
                  <a:lnTo>
                    <a:pt x="55092" y="684174"/>
                  </a:lnTo>
                  <a:lnTo>
                    <a:pt x="2564434" y="684174"/>
                  </a:lnTo>
                  <a:lnTo>
                    <a:pt x="2585880" y="679845"/>
                  </a:lnTo>
                  <a:lnTo>
                    <a:pt x="2603392" y="668039"/>
                  </a:lnTo>
                  <a:lnTo>
                    <a:pt x="2615198" y="650527"/>
                  </a:lnTo>
                  <a:lnTo>
                    <a:pt x="2619527" y="629081"/>
                  </a:lnTo>
                  <a:lnTo>
                    <a:pt x="2619527" y="55092"/>
                  </a:lnTo>
                  <a:lnTo>
                    <a:pt x="2615198" y="33647"/>
                  </a:lnTo>
                  <a:lnTo>
                    <a:pt x="2603392" y="16135"/>
                  </a:lnTo>
                  <a:lnTo>
                    <a:pt x="2585880" y="4329"/>
                  </a:lnTo>
                  <a:lnTo>
                    <a:pt x="2564434" y="0"/>
                  </a:lnTo>
                  <a:close/>
                </a:path>
              </a:pathLst>
            </a:custGeom>
            <a:solidFill>
              <a:srgbClr val="82A2B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208811" y="2542336"/>
              <a:ext cx="35560" cy="98425"/>
            </a:xfrm>
            <a:custGeom>
              <a:rect b="b" l="l" r="r" t="t"/>
              <a:pathLst>
                <a:path extrusionOk="0" h="98425" w="35559">
                  <a:moveTo>
                    <a:pt x="22453" y="87376"/>
                  </a:moveTo>
                  <a:lnTo>
                    <a:pt x="18846" y="83388"/>
                  </a:lnTo>
                  <a:lnTo>
                    <a:pt x="12877" y="78994"/>
                  </a:lnTo>
                  <a:lnTo>
                    <a:pt x="7454" y="78105"/>
                  </a:lnTo>
                  <a:lnTo>
                    <a:pt x="876" y="77050"/>
                  </a:lnTo>
                  <a:lnTo>
                    <a:pt x="0" y="81038"/>
                  </a:lnTo>
                  <a:lnTo>
                    <a:pt x="4521" y="84734"/>
                  </a:lnTo>
                  <a:lnTo>
                    <a:pt x="9702" y="89814"/>
                  </a:lnTo>
                  <a:lnTo>
                    <a:pt x="14795" y="93675"/>
                  </a:lnTo>
                  <a:lnTo>
                    <a:pt x="19278" y="98120"/>
                  </a:lnTo>
                  <a:lnTo>
                    <a:pt x="19799" y="94462"/>
                  </a:lnTo>
                  <a:lnTo>
                    <a:pt x="20993" y="90906"/>
                  </a:lnTo>
                  <a:lnTo>
                    <a:pt x="22453" y="87376"/>
                  </a:lnTo>
                  <a:close/>
                </a:path>
                <a:path extrusionOk="0" h="98425" w="35559">
                  <a:moveTo>
                    <a:pt x="35229" y="14109"/>
                  </a:moveTo>
                  <a:lnTo>
                    <a:pt x="33718" y="4546"/>
                  </a:lnTo>
                  <a:lnTo>
                    <a:pt x="33235" y="0"/>
                  </a:lnTo>
                  <a:lnTo>
                    <a:pt x="12598" y="16840"/>
                  </a:lnTo>
                  <a:lnTo>
                    <a:pt x="18529" y="18300"/>
                  </a:lnTo>
                  <a:lnTo>
                    <a:pt x="28155" y="21082"/>
                  </a:lnTo>
                  <a:lnTo>
                    <a:pt x="31889" y="17399"/>
                  </a:lnTo>
                  <a:lnTo>
                    <a:pt x="35229" y="14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049858" y="2550070"/>
              <a:ext cx="273685" cy="104139"/>
            </a:xfrm>
            <a:custGeom>
              <a:rect b="b" l="l" r="r" t="t"/>
              <a:pathLst>
                <a:path extrusionOk="0" h="104139" w="273684">
                  <a:moveTo>
                    <a:pt x="1943" y="0"/>
                  </a:moveTo>
                  <a:lnTo>
                    <a:pt x="1460" y="787"/>
                  </a:lnTo>
                  <a:lnTo>
                    <a:pt x="787" y="1498"/>
                  </a:lnTo>
                  <a:lnTo>
                    <a:pt x="0" y="2070"/>
                  </a:lnTo>
                  <a:lnTo>
                    <a:pt x="1587" y="3657"/>
                  </a:lnTo>
                  <a:lnTo>
                    <a:pt x="1651" y="2425"/>
                  </a:lnTo>
                  <a:lnTo>
                    <a:pt x="1752" y="1206"/>
                  </a:lnTo>
                  <a:lnTo>
                    <a:pt x="1943" y="0"/>
                  </a:lnTo>
                  <a:close/>
                </a:path>
                <a:path extrusionOk="0" h="104139" w="273684">
                  <a:moveTo>
                    <a:pt x="273316" y="102577"/>
                  </a:moveTo>
                  <a:lnTo>
                    <a:pt x="272656" y="102450"/>
                  </a:lnTo>
                  <a:lnTo>
                    <a:pt x="272796" y="103212"/>
                  </a:lnTo>
                  <a:lnTo>
                    <a:pt x="272910" y="104063"/>
                  </a:lnTo>
                  <a:lnTo>
                    <a:pt x="273215" y="103314"/>
                  </a:lnTo>
                  <a:lnTo>
                    <a:pt x="273316" y="102577"/>
                  </a:lnTo>
                  <a:close/>
                </a:path>
              </a:pathLst>
            </a:custGeom>
            <a:solidFill>
              <a:srgbClr val="37C2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062964" y="2378341"/>
              <a:ext cx="276860" cy="437515"/>
            </a:xfrm>
            <a:custGeom>
              <a:rect b="b" l="l" r="r" t="t"/>
              <a:pathLst>
                <a:path extrusionOk="0" h="437514" w="276859">
                  <a:moveTo>
                    <a:pt x="207187" y="164909"/>
                  </a:moveTo>
                  <a:lnTo>
                    <a:pt x="206514" y="164033"/>
                  </a:lnTo>
                  <a:lnTo>
                    <a:pt x="206019" y="162966"/>
                  </a:lnTo>
                  <a:lnTo>
                    <a:pt x="205867" y="161658"/>
                  </a:lnTo>
                  <a:lnTo>
                    <a:pt x="203123" y="145084"/>
                  </a:lnTo>
                  <a:lnTo>
                    <a:pt x="192506" y="108966"/>
                  </a:lnTo>
                  <a:lnTo>
                    <a:pt x="192506" y="171208"/>
                  </a:lnTo>
                  <a:lnTo>
                    <a:pt x="191300" y="181698"/>
                  </a:lnTo>
                  <a:lnTo>
                    <a:pt x="186639" y="190284"/>
                  </a:lnTo>
                  <a:lnTo>
                    <a:pt x="177292" y="195249"/>
                  </a:lnTo>
                  <a:lnTo>
                    <a:pt x="165760" y="195503"/>
                  </a:lnTo>
                  <a:lnTo>
                    <a:pt x="153974" y="192900"/>
                  </a:lnTo>
                  <a:lnTo>
                    <a:pt x="143865" y="189344"/>
                  </a:lnTo>
                  <a:lnTo>
                    <a:pt x="142709" y="188887"/>
                  </a:lnTo>
                  <a:lnTo>
                    <a:pt x="141833" y="188175"/>
                  </a:lnTo>
                  <a:lnTo>
                    <a:pt x="141160" y="187375"/>
                  </a:lnTo>
                  <a:lnTo>
                    <a:pt x="138798" y="185254"/>
                  </a:lnTo>
                  <a:lnTo>
                    <a:pt x="137922" y="181787"/>
                  </a:lnTo>
                  <a:lnTo>
                    <a:pt x="140779" y="179146"/>
                  </a:lnTo>
                  <a:lnTo>
                    <a:pt x="141389" y="178206"/>
                  </a:lnTo>
                  <a:lnTo>
                    <a:pt x="142214" y="177482"/>
                  </a:lnTo>
                  <a:lnTo>
                    <a:pt x="143243" y="177076"/>
                  </a:lnTo>
                  <a:lnTo>
                    <a:pt x="154038" y="168262"/>
                  </a:lnTo>
                  <a:lnTo>
                    <a:pt x="181267" y="146050"/>
                  </a:lnTo>
                  <a:lnTo>
                    <a:pt x="182460" y="145084"/>
                  </a:lnTo>
                  <a:lnTo>
                    <a:pt x="188341" y="145681"/>
                  </a:lnTo>
                  <a:lnTo>
                    <a:pt x="189585" y="151041"/>
                  </a:lnTo>
                  <a:lnTo>
                    <a:pt x="191490" y="160350"/>
                  </a:lnTo>
                  <a:lnTo>
                    <a:pt x="192506" y="171208"/>
                  </a:lnTo>
                  <a:lnTo>
                    <a:pt x="192506" y="108966"/>
                  </a:lnTo>
                  <a:lnTo>
                    <a:pt x="190614" y="103835"/>
                  </a:lnTo>
                  <a:lnTo>
                    <a:pt x="182727" y="87998"/>
                  </a:lnTo>
                  <a:lnTo>
                    <a:pt x="181800" y="86106"/>
                  </a:lnTo>
                  <a:lnTo>
                    <a:pt x="177355" y="78828"/>
                  </a:lnTo>
                  <a:lnTo>
                    <a:pt x="175437" y="75679"/>
                  </a:lnTo>
                  <a:lnTo>
                    <a:pt x="169443" y="66611"/>
                  </a:lnTo>
                  <a:lnTo>
                    <a:pt x="169443" y="135775"/>
                  </a:lnTo>
                  <a:lnTo>
                    <a:pt x="169113" y="137528"/>
                  </a:lnTo>
                  <a:lnTo>
                    <a:pt x="167589" y="140462"/>
                  </a:lnTo>
                  <a:lnTo>
                    <a:pt x="166357" y="141947"/>
                  </a:lnTo>
                  <a:lnTo>
                    <a:pt x="164553" y="142900"/>
                  </a:lnTo>
                  <a:lnTo>
                    <a:pt x="163982" y="143116"/>
                  </a:lnTo>
                  <a:lnTo>
                    <a:pt x="162140" y="145580"/>
                  </a:lnTo>
                  <a:lnTo>
                    <a:pt x="158521" y="146050"/>
                  </a:lnTo>
                  <a:lnTo>
                    <a:pt x="154508" y="143929"/>
                  </a:lnTo>
                  <a:lnTo>
                    <a:pt x="153377" y="142354"/>
                  </a:lnTo>
                  <a:lnTo>
                    <a:pt x="152527" y="139242"/>
                  </a:lnTo>
                  <a:lnTo>
                    <a:pt x="152831" y="137528"/>
                  </a:lnTo>
                  <a:lnTo>
                    <a:pt x="154393" y="134556"/>
                  </a:lnTo>
                  <a:lnTo>
                    <a:pt x="155613" y="133083"/>
                  </a:lnTo>
                  <a:lnTo>
                    <a:pt x="157416" y="132130"/>
                  </a:lnTo>
                  <a:lnTo>
                    <a:pt x="157988" y="131914"/>
                  </a:lnTo>
                  <a:lnTo>
                    <a:pt x="159842" y="129438"/>
                  </a:lnTo>
                  <a:lnTo>
                    <a:pt x="163449" y="128968"/>
                  </a:lnTo>
                  <a:lnTo>
                    <a:pt x="167462" y="131089"/>
                  </a:lnTo>
                  <a:lnTo>
                    <a:pt x="168592" y="132676"/>
                  </a:lnTo>
                  <a:lnTo>
                    <a:pt x="169443" y="135775"/>
                  </a:lnTo>
                  <a:lnTo>
                    <a:pt x="169443" y="66611"/>
                  </a:lnTo>
                  <a:lnTo>
                    <a:pt x="169202" y="66243"/>
                  </a:lnTo>
                  <a:lnTo>
                    <a:pt x="161823" y="55295"/>
                  </a:lnTo>
                  <a:lnTo>
                    <a:pt x="158711" y="50533"/>
                  </a:lnTo>
                  <a:lnTo>
                    <a:pt x="158711" y="114312"/>
                  </a:lnTo>
                  <a:lnTo>
                    <a:pt x="157835" y="118833"/>
                  </a:lnTo>
                  <a:lnTo>
                    <a:pt x="154355" y="121793"/>
                  </a:lnTo>
                  <a:lnTo>
                    <a:pt x="151358" y="121386"/>
                  </a:lnTo>
                  <a:lnTo>
                    <a:pt x="149453" y="121132"/>
                  </a:lnTo>
                  <a:lnTo>
                    <a:pt x="145884" y="118986"/>
                  </a:lnTo>
                  <a:lnTo>
                    <a:pt x="145034" y="118465"/>
                  </a:lnTo>
                  <a:lnTo>
                    <a:pt x="140131" y="116624"/>
                  </a:lnTo>
                  <a:lnTo>
                    <a:pt x="121399" y="92354"/>
                  </a:lnTo>
                  <a:lnTo>
                    <a:pt x="124371" y="88861"/>
                  </a:lnTo>
                  <a:lnTo>
                    <a:pt x="128866" y="87998"/>
                  </a:lnTo>
                  <a:lnTo>
                    <a:pt x="132854" y="90944"/>
                  </a:lnTo>
                  <a:lnTo>
                    <a:pt x="135737" y="95910"/>
                  </a:lnTo>
                  <a:lnTo>
                    <a:pt x="138925" y="100787"/>
                  </a:lnTo>
                  <a:lnTo>
                    <a:pt x="147713" y="106273"/>
                  </a:lnTo>
                  <a:lnTo>
                    <a:pt x="151942" y="107937"/>
                  </a:lnTo>
                  <a:lnTo>
                    <a:pt x="155803" y="110261"/>
                  </a:lnTo>
                  <a:lnTo>
                    <a:pt x="158711" y="114312"/>
                  </a:lnTo>
                  <a:lnTo>
                    <a:pt x="158711" y="50533"/>
                  </a:lnTo>
                  <a:lnTo>
                    <a:pt x="157378" y="48475"/>
                  </a:lnTo>
                  <a:lnTo>
                    <a:pt x="155067" y="44932"/>
                  </a:lnTo>
                  <a:lnTo>
                    <a:pt x="153695" y="42760"/>
                  </a:lnTo>
                  <a:lnTo>
                    <a:pt x="153695" y="66243"/>
                  </a:lnTo>
                  <a:lnTo>
                    <a:pt x="153682" y="78828"/>
                  </a:lnTo>
                  <a:lnTo>
                    <a:pt x="137477" y="78828"/>
                  </a:lnTo>
                  <a:lnTo>
                    <a:pt x="137477" y="74917"/>
                  </a:lnTo>
                  <a:lnTo>
                    <a:pt x="137477" y="69202"/>
                  </a:lnTo>
                  <a:lnTo>
                    <a:pt x="137490" y="66243"/>
                  </a:lnTo>
                  <a:lnTo>
                    <a:pt x="153695" y="66243"/>
                  </a:lnTo>
                  <a:lnTo>
                    <a:pt x="153695" y="42760"/>
                  </a:lnTo>
                  <a:lnTo>
                    <a:pt x="151930" y="39941"/>
                  </a:lnTo>
                  <a:lnTo>
                    <a:pt x="157099" y="35166"/>
                  </a:lnTo>
                  <a:lnTo>
                    <a:pt x="161747" y="35826"/>
                  </a:lnTo>
                  <a:lnTo>
                    <a:pt x="161366" y="35166"/>
                  </a:lnTo>
                  <a:lnTo>
                    <a:pt x="159677" y="32219"/>
                  </a:lnTo>
                  <a:lnTo>
                    <a:pt x="158521" y="30187"/>
                  </a:lnTo>
                  <a:lnTo>
                    <a:pt x="154990" y="24752"/>
                  </a:lnTo>
                  <a:lnTo>
                    <a:pt x="153555" y="22847"/>
                  </a:lnTo>
                  <a:lnTo>
                    <a:pt x="151130" y="19634"/>
                  </a:lnTo>
                  <a:lnTo>
                    <a:pt x="147777" y="15836"/>
                  </a:lnTo>
                  <a:lnTo>
                    <a:pt x="147777" y="41008"/>
                  </a:lnTo>
                  <a:lnTo>
                    <a:pt x="146850" y="45605"/>
                  </a:lnTo>
                  <a:lnTo>
                    <a:pt x="143433" y="48475"/>
                  </a:lnTo>
                  <a:lnTo>
                    <a:pt x="138709" y="47561"/>
                  </a:lnTo>
                  <a:lnTo>
                    <a:pt x="130657" y="44932"/>
                  </a:lnTo>
                  <a:lnTo>
                    <a:pt x="123571" y="47269"/>
                  </a:lnTo>
                  <a:lnTo>
                    <a:pt x="119240" y="53314"/>
                  </a:lnTo>
                  <a:lnTo>
                    <a:pt x="119481" y="61772"/>
                  </a:lnTo>
                  <a:lnTo>
                    <a:pt x="119037" y="66624"/>
                  </a:lnTo>
                  <a:lnTo>
                    <a:pt x="115354" y="69202"/>
                  </a:lnTo>
                  <a:lnTo>
                    <a:pt x="110693" y="68910"/>
                  </a:lnTo>
                  <a:lnTo>
                    <a:pt x="107353" y="65125"/>
                  </a:lnTo>
                  <a:lnTo>
                    <a:pt x="107302" y="49288"/>
                  </a:lnTo>
                  <a:lnTo>
                    <a:pt x="116039" y="37363"/>
                  </a:lnTo>
                  <a:lnTo>
                    <a:pt x="129857" y="32219"/>
                  </a:lnTo>
                  <a:lnTo>
                    <a:pt x="145059" y="36703"/>
                  </a:lnTo>
                  <a:lnTo>
                    <a:pt x="147777" y="41008"/>
                  </a:lnTo>
                  <a:lnTo>
                    <a:pt x="147777" y="15836"/>
                  </a:lnTo>
                  <a:lnTo>
                    <a:pt x="147548" y="15570"/>
                  </a:lnTo>
                  <a:lnTo>
                    <a:pt x="146964" y="14897"/>
                  </a:lnTo>
                  <a:lnTo>
                    <a:pt x="144005" y="15570"/>
                  </a:lnTo>
                  <a:lnTo>
                    <a:pt x="140677" y="14401"/>
                  </a:lnTo>
                  <a:lnTo>
                    <a:pt x="139712" y="10744"/>
                  </a:lnTo>
                  <a:lnTo>
                    <a:pt x="139433" y="9639"/>
                  </a:lnTo>
                  <a:lnTo>
                    <a:pt x="139065" y="8623"/>
                  </a:lnTo>
                  <a:lnTo>
                    <a:pt x="138785" y="7797"/>
                  </a:lnTo>
                  <a:lnTo>
                    <a:pt x="132740" y="3492"/>
                  </a:lnTo>
                  <a:lnTo>
                    <a:pt x="125920" y="635"/>
                  </a:lnTo>
                  <a:lnTo>
                    <a:pt x="118287" y="0"/>
                  </a:lnTo>
                  <a:lnTo>
                    <a:pt x="118783" y="4152"/>
                  </a:lnTo>
                  <a:lnTo>
                    <a:pt x="115697" y="8623"/>
                  </a:lnTo>
                  <a:lnTo>
                    <a:pt x="110769" y="6756"/>
                  </a:lnTo>
                  <a:lnTo>
                    <a:pt x="100012" y="4114"/>
                  </a:lnTo>
                  <a:lnTo>
                    <a:pt x="96431" y="4203"/>
                  </a:lnTo>
                  <a:lnTo>
                    <a:pt x="96431" y="106413"/>
                  </a:lnTo>
                  <a:lnTo>
                    <a:pt x="96418" y="118986"/>
                  </a:lnTo>
                  <a:lnTo>
                    <a:pt x="80225" y="118986"/>
                  </a:lnTo>
                  <a:lnTo>
                    <a:pt x="80238" y="106413"/>
                  </a:lnTo>
                  <a:lnTo>
                    <a:pt x="96431" y="106413"/>
                  </a:lnTo>
                  <a:lnTo>
                    <a:pt x="96431" y="4203"/>
                  </a:lnTo>
                  <a:lnTo>
                    <a:pt x="89484" y="4356"/>
                  </a:lnTo>
                  <a:lnTo>
                    <a:pt x="85191" y="5740"/>
                  </a:lnTo>
                  <a:lnTo>
                    <a:pt x="85191" y="74917"/>
                  </a:lnTo>
                  <a:lnTo>
                    <a:pt x="85102" y="87503"/>
                  </a:lnTo>
                  <a:lnTo>
                    <a:pt x="55905" y="113296"/>
                  </a:lnTo>
                  <a:lnTo>
                    <a:pt x="55372" y="121348"/>
                  </a:lnTo>
                  <a:lnTo>
                    <a:pt x="42786" y="121386"/>
                  </a:lnTo>
                  <a:lnTo>
                    <a:pt x="54292" y="84620"/>
                  </a:lnTo>
                  <a:lnTo>
                    <a:pt x="85191" y="74917"/>
                  </a:lnTo>
                  <a:lnTo>
                    <a:pt x="85191" y="5740"/>
                  </a:lnTo>
                  <a:lnTo>
                    <a:pt x="63284" y="22847"/>
                  </a:lnTo>
                  <a:lnTo>
                    <a:pt x="58483" y="22313"/>
                  </a:lnTo>
                  <a:lnTo>
                    <a:pt x="21539" y="53860"/>
                  </a:lnTo>
                  <a:lnTo>
                    <a:pt x="19608" y="72326"/>
                  </a:lnTo>
                  <a:lnTo>
                    <a:pt x="20510" y="90906"/>
                  </a:lnTo>
                  <a:lnTo>
                    <a:pt x="21221" y="110185"/>
                  </a:lnTo>
                  <a:lnTo>
                    <a:pt x="24269" y="111010"/>
                  </a:lnTo>
                  <a:lnTo>
                    <a:pt x="26606" y="113728"/>
                  </a:lnTo>
                  <a:lnTo>
                    <a:pt x="25171" y="117525"/>
                  </a:lnTo>
                  <a:lnTo>
                    <a:pt x="23101" y="126619"/>
                  </a:lnTo>
                  <a:lnTo>
                    <a:pt x="23723" y="135509"/>
                  </a:lnTo>
                  <a:lnTo>
                    <a:pt x="26987" y="143776"/>
                  </a:lnTo>
                  <a:lnTo>
                    <a:pt x="32842" y="151041"/>
                  </a:lnTo>
                  <a:lnTo>
                    <a:pt x="35420" y="153441"/>
                  </a:lnTo>
                  <a:lnTo>
                    <a:pt x="35204" y="156451"/>
                  </a:lnTo>
                  <a:lnTo>
                    <a:pt x="33655" y="158661"/>
                  </a:lnTo>
                  <a:lnTo>
                    <a:pt x="34772" y="162902"/>
                  </a:lnTo>
                  <a:lnTo>
                    <a:pt x="31546" y="168262"/>
                  </a:lnTo>
                  <a:lnTo>
                    <a:pt x="26162" y="166547"/>
                  </a:lnTo>
                  <a:lnTo>
                    <a:pt x="19151" y="164744"/>
                  </a:lnTo>
                  <a:lnTo>
                    <a:pt x="11671" y="164249"/>
                  </a:lnTo>
                  <a:lnTo>
                    <a:pt x="5245" y="166446"/>
                  </a:lnTo>
                  <a:lnTo>
                    <a:pt x="1384" y="172745"/>
                  </a:lnTo>
                  <a:lnTo>
                    <a:pt x="88" y="178206"/>
                  </a:lnTo>
                  <a:lnTo>
                    <a:pt x="0" y="179146"/>
                  </a:lnTo>
                  <a:lnTo>
                    <a:pt x="1943" y="186258"/>
                  </a:lnTo>
                  <a:lnTo>
                    <a:pt x="4864" y="191719"/>
                  </a:lnTo>
                  <a:lnTo>
                    <a:pt x="11531" y="200456"/>
                  </a:lnTo>
                  <a:lnTo>
                    <a:pt x="20332" y="206438"/>
                  </a:lnTo>
                  <a:lnTo>
                    <a:pt x="30568" y="209435"/>
                  </a:lnTo>
                  <a:lnTo>
                    <a:pt x="41579" y="209232"/>
                  </a:lnTo>
                  <a:lnTo>
                    <a:pt x="49504" y="207899"/>
                  </a:lnTo>
                  <a:lnTo>
                    <a:pt x="52882" y="220027"/>
                  </a:lnTo>
                  <a:lnTo>
                    <a:pt x="42697" y="221742"/>
                  </a:lnTo>
                  <a:lnTo>
                    <a:pt x="40487" y="221919"/>
                  </a:lnTo>
                  <a:lnTo>
                    <a:pt x="38277" y="222021"/>
                  </a:lnTo>
                  <a:lnTo>
                    <a:pt x="36385" y="226555"/>
                  </a:lnTo>
                  <a:lnTo>
                    <a:pt x="34798" y="230606"/>
                  </a:lnTo>
                  <a:lnTo>
                    <a:pt x="33185" y="234784"/>
                  </a:lnTo>
                  <a:lnTo>
                    <a:pt x="40220" y="238480"/>
                  </a:lnTo>
                  <a:lnTo>
                    <a:pt x="53911" y="246329"/>
                  </a:lnTo>
                  <a:lnTo>
                    <a:pt x="60794" y="249910"/>
                  </a:lnTo>
                  <a:lnTo>
                    <a:pt x="62039" y="245795"/>
                  </a:lnTo>
                  <a:lnTo>
                    <a:pt x="67373" y="242938"/>
                  </a:lnTo>
                  <a:lnTo>
                    <a:pt x="108318" y="277672"/>
                  </a:lnTo>
                  <a:lnTo>
                    <a:pt x="151498" y="299288"/>
                  </a:lnTo>
                  <a:lnTo>
                    <a:pt x="151726" y="299364"/>
                  </a:lnTo>
                  <a:lnTo>
                    <a:pt x="151917" y="299491"/>
                  </a:lnTo>
                  <a:lnTo>
                    <a:pt x="152120" y="299593"/>
                  </a:lnTo>
                  <a:lnTo>
                    <a:pt x="157759" y="298348"/>
                  </a:lnTo>
                  <a:lnTo>
                    <a:pt x="163715" y="299593"/>
                  </a:lnTo>
                  <a:lnTo>
                    <a:pt x="170307" y="305587"/>
                  </a:lnTo>
                  <a:lnTo>
                    <a:pt x="170815" y="307276"/>
                  </a:lnTo>
                  <a:lnTo>
                    <a:pt x="170637" y="308889"/>
                  </a:lnTo>
                  <a:lnTo>
                    <a:pt x="171361" y="309105"/>
                  </a:lnTo>
                  <a:lnTo>
                    <a:pt x="171716" y="309245"/>
                  </a:lnTo>
                  <a:lnTo>
                    <a:pt x="169456" y="301294"/>
                  </a:lnTo>
                  <a:lnTo>
                    <a:pt x="168668" y="298348"/>
                  </a:lnTo>
                  <a:lnTo>
                    <a:pt x="147269" y="263283"/>
                  </a:lnTo>
                  <a:lnTo>
                    <a:pt x="139065" y="255739"/>
                  </a:lnTo>
                  <a:lnTo>
                    <a:pt x="133946" y="247446"/>
                  </a:lnTo>
                  <a:lnTo>
                    <a:pt x="119583" y="246773"/>
                  </a:lnTo>
                  <a:lnTo>
                    <a:pt x="105575" y="244436"/>
                  </a:lnTo>
                  <a:lnTo>
                    <a:pt x="100482" y="242938"/>
                  </a:lnTo>
                  <a:lnTo>
                    <a:pt x="91935" y="240423"/>
                  </a:lnTo>
                  <a:lnTo>
                    <a:pt x="78727" y="234721"/>
                  </a:lnTo>
                  <a:lnTo>
                    <a:pt x="75641" y="230974"/>
                  </a:lnTo>
                  <a:lnTo>
                    <a:pt x="76479" y="226555"/>
                  </a:lnTo>
                  <a:lnTo>
                    <a:pt x="80022" y="223507"/>
                  </a:lnTo>
                  <a:lnTo>
                    <a:pt x="85077" y="223850"/>
                  </a:lnTo>
                  <a:lnTo>
                    <a:pt x="97078" y="228981"/>
                  </a:lnTo>
                  <a:lnTo>
                    <a:pt x="109448" y="232486"/>
                  </a:lnTo>
                  <a:lnTo>
                    <a:pt x="122174" y="234429"/>
                  </a:lnTo>
                  <a:lnTo>
                    <a:pt x="135229" y="234873"/>
                  </a:lnTo>
                  <a:lnTo>
                    <a:pt x="135661" y="234873"/>
                  </a:lnTo>
                  <a:lnTo>
                    <a:pt x="136055" y="234911"/>
                  </a:lnTo>
                  <a:lnTo>
                    <a:pt x="136436" y="234975"/>
                  </a:lnTo>
                  <a:lnTo>
                    <a:pt x="144487" y="229374"/>
                  </a:lnTo>
                  <a:lnTo>
                    <a:pt x="154584" y="229400"/>
                  </a:lnTo>
                  <a:lnTo>
                    <a:pt x="164947" y="233286"/>
                  </a:lnTo>
                  <a:lnTo>
                    <a:pt x="173837" y="239242"/>
                  </a:lnTo>
                  <a:lnTo>
                    <a:pt x="174155" y="238480"/>
                  </a:lnTo>
                  <a:lnTo>
                    <a:pt x="177431" y="229374"/>
                  </a:lnTo>
                  <a:lnTo>
                    <a:pt x="177558" y="228981"/>
                  </a:lnTo>
                  <a:lnTo>
                    <a:pt x="179146" y="223507"/>
                  </a:lnTo>
                  <a:lnTo>
                    <a:pt x="180340" y="219354"/>
                  </a:lnTo>
                  <a:lnTo>
                    <a:pt x="183222" y="209664"/>
                  </a:lnTo>
                  <a:lnTo>
                    <a:pt x="200456" y="176225"/>
                  </a:lnTo>
                  <a:lnTo>
                    <a:pt x="206286" y="166446"/>
                  </a:lnTo>
                  <a:lnTo>
                    <a:pt x="207187" y="164909"/>
                  </a:lnTo>
                  <a:close/>
                </a:path>
                <a:path extrusionOk="0" h="437514" w="276859">
                  <a:moveTo>
                    <a:pt x="276326" y="256120"/>
                  </a:moveTo>
                  <a:lnTo>
                    <a:pt x="269074" y="246253"/>
                  </a:lnTo>
                  <a:lnTo>
                    <a:pt x="267766" y="243039"/>
                  </a:lnTo>
                  <a:lnTo>
                    <a:pt x="261912" y="242443"/>
                  </a:lnTo>
                  <a:lnTo>
                    <a:pt x="260286" y="245427"/>
                  </a:lnTo>
                  <a:lnTo>
                    <a:pt x="239483" y="266661"/>
                  </a:lnTo>
                  <a:lnTo>
                    <a:pt x="237426" y="272351"/>
                  </a:lnTo>
                  <a:lnTo>
                    <a:pt x="238950" y="290195"/>
                  </a:lnTo>
                  <a:lnTo>
                    <a:pt x="226364" y="290118"/>
                  </a:lnTo>
                  <a:lnTo>
                    <a:pt x="225679" y="282117"/>
                  </a:lnTo>
                  <a:lnTo>
                    <a:pt x="241274" y="246773"/>
                  </a:lnTo>
                  <a:lnTo>
                    <a:pt x="246595" y="241376"/>
                  </a:lnTo>
                  <a:lnTo>
                    <a:pt x="251790" y="234530"/>
                  </a:lnTo>
                  <a:lnTo>
                    <a:pt x="257644" y="231241"/>
                  </a:lnTo>
                  <a:lnTo>
                    <a:pt x="255219" y="224777"/>
                  </a:lnTo>
                  <a:lnTo>
                    <a:pt x="248945" y="232346"/>
                  </a:lnTo>
                  <a:lnTo>
                    <a:pt x="235178" y="246100"/>
                  </a:lnTo>
                  <a:lnTo>
                    <a:pt x="229095" y="251853"/>
                  </a:lnTo>
                  <a:lnTo>
                    <a:pt x="221805" y="259346"/>
                  </a:lnTo>
                  <a:lnTo>
                    <a:pt x="216420" y="267550"/>
                  </a:lnTo>
                  <a:lnTo>
                    <a:pt x="216052" y="275450"/>
                  </a:lnTo>
                  <a:lnTo>
                    <a:pt x="216141" y="280593"/>
                  </a:lnTo>
                  <a:lnTo>
                    <a:pt x="213004" y="284162"/>
                  </a:lnTo>
                  <a:lnTo>
                    <a:pt x="208686" y="284975"/>
                  </a:lnTo>
                  <a:lnTo>
                    <a:pt x="205193" y="281800"/>
                  </a:lnTo>
                  <a:lnTo>
                    <a:pt x="203885" y="266750"/>
                  </a:lnTo>
                  <a:lnTo>
                    <a:pt x="210807" y="253111"/>
                  </a:lnTo>
                  <a:lnTo>
                    <a:pt x="221881" y="240969"/>
                  </a:lnTo>
                  <a:lnTo>
                    <a:pt x="235902" y="227507"/>
                  </a:lnTo>
                  <a:lnTo>
                    <a:pt x="239229" y="223443"/>
                  </a:lnTo>
                  <a:lnTo>
                    <a:pt x="242976" y="220052"/>
                  </a:lnTo>
                  <a:lnTo>
                    <a:pt x="241769" y="219621"/>
                  </a:lnTo>
                  <a:lnTo>
                    <a:pt x="240665" y="218732"/>
                  </a:lnTo>
                  <a:lnTo>
                    <a:pt x="207187" y="250596"/>
                  </a:lnTo>
                  <a:lnTo>
                    <a:pt x="197358" y="260286"/>
                  </a:lnTo>
                  <a:lnTo>
                    <a:pt x="196570" y="265861"/>
                  </a:lnTo>
                  <a:lnTo>
                    <a:pt x="199796" y="273240"/>
                  </a:lnTo>
                  <a:lnTo>
                    <a:pt x="199910" y="278371"/>
                  </a:lnTo>
                  <a:lnTo>
                    <a:pt x="196773" y="281940"/>
                  </a:lnTo>
                  <a:lnTo>
                    <a:pt x="192443" y="282740"/>
                  </a:lnTo>
                  <a:lnTo>
                    <a:pt x="188925" y="279590"/>
                  </a:lnTo>
                  <a:lnTo>
                    <a:pt x="186296" y="272872"/>
                  </a:lnTo>
                  <a:lnTo>
                    <a:pt x="184708" y="266052"/>
                  </a:lnTo>
                  <a:lnTo>
                    <a:pt x="184937" y="259245"/>
                  </a:lnTo>
                  <a:lnTo>
                    <a:pt x="187782" y="252590"/>
                  </a:lnTo>
                  <a:lnTo>
                    <a:pt x="191782" y="246659"/>
                  </a:lnTo>
                  <a:lnTo>
                    <a:pt x="197319" y="241376"/>
                  </a:lnTo>
                  <a:lnTo>
                    <a:pt x="202476" y="235953"/>
                  </a:lnTo>
                  <a:lnTo>
                    <a:pt x="215988" y="196761"/>
                  </a:lnTo>
                  <a:lnTo>
                    <a:pt x="223189" y="183502"/>
                  </a:lnTo>
                  <a:lnTo>
                    <a:pt x="227330" y="174663"/>
                  </a:lnTo>
                  <a:lnTo>
                    <a:pt x="229006" y="166636"/>
                  </a:lnTo>
                  <a:lnTo>
                    <a:pt x="224726" y="163512"/>
                  </a:lnTo>
                  <a:lnTo>
                    <a:pt x="219214" y="163944"/>
                  </a:lnTo>
                  <a:lnTo>
                    <a:pt x="212852" y="180301"/>
                  </a:lnTo>
                  <a:lnTo>
                    <a:pt x="202755" y="197256"/>
                  </a:lnTo>
                  <a:lnTo>
                    <a:pt x="199097" y="203898"/>
                  </a:lnTo>
                  <a:lnTo>
                    <a:pt x="196062" y="210820"/>
                  </a:lnTo>
                  <a:lnTo>
                    <a:pt x="193636" y="218262"/>
                  </a:lnTo>
                  <a:lnTo>
                    <a:pt x="189344" y="233324"/>
                  </a:lnTo>
                  <a:lnTo>
                    <a:pt x="186766" y="240728"/>
                  </a:lnTo>
                  <a:lnTo>
                    <a:pt x="179882" y="255206"/>
                  </a:lnTo>
                  <a:lnTo>
                    <a:pt x="177634" y="262801"/>
                  </a:lnTo>
                  <a:lnTo>
                    <a:pt x="178231" y="270459"/>
                  </a:lnTo>
                  <a:lnTo>
                    <a:pt x="179387" y="273964"/>
                  </a:lnTo>
                  <a:lnTo>
                    <a:pt x="177495" y="276542"/>
                  </a:lnTo>
                  <a:lnTo>
                    <a:pt x="174866" y="277609"/>
                  </a:lnTo>
                  <a:lnTo>
                    <a:pt x="176225" y="281609"/>
                  </a:lnTo>
                  <a:lnTo>
                    <a:pt x="177203" y="285788"/>
                  </a:lnTo>
                  <a:lnTo>
                    <a:pt x="187363" y="316077"/>
                  </a:lnTo>
                  <a:lnTo>
                    <a:pt x="190500" y="324535"/>
                  </a:lnTo>
                  <a:lnTo>
                    <a:pt x="193459" y="333349"/>
                  </a:lnTo>
                  <a:lnTo>
                    <a:pt x="195427" y="342353"/>
                  </a:lnTo>
                  <a:lnTo>
                    <a:pt x="195592" y="351370"/>
                  </a:lnTo>
                  <a:lnTo>
                    <a:pt x="192430" y="363613"/>
                  </a:lnTo>
                  <a:lnTo>
                    <a:pt x="186639" y="375602"/>
                  </a:lnTo>
                  <a:lnTo>
                    <a:pt x="172161" y="399364"/>
                  </a:lnTo>
                  <a:lnTo>
                    <a:pt x="170992" y="400202"/>
                  </a:lnTo>
                  <a:lnTo>
                    <a:pt x="169748" y="400621"/>
                  </a:lnTo>
                  <a:lnTo>
                    <a:pt x="182486" y="413004"/>
                  </a:lnTo>
                  <a:lnTo>
                    <a:pt x="196545" y="422948"/>
                  </a:lnTo>
                  <a:lnTo>
                    <a:pt x="212013" y="430872"/>
                  </a:lnTo>
                  <a:lnTo>
                    <a:pt x="229019" y="437222"/>
                  </a:lnTo>
                  <a:lnTo>
                    <a:pt x="231381" y="430720"/>
                  </a:lnTo>
                  <a:lnTo>
                    <a:pt x="232359" y="423506"/>
                  </a:lnTo>
                  <a:lnTo>
                    <a:pt x="234302" y="416521"/>
                  </a:lnTo>
                  <a:lnTo>
                    <a:pt x="231089" y="420687"/>
                  </a:lnTo>
                  <a:lnTo>
                    <a:pt x="226910" y="422884"/>
                  </a:lnTo>
                  <a:lnTo>
                    <a:pt x="222935" y="421005"/>
                  </a:lnTo>
                  <a:lnTo>
                    <a:pt x="220814" y="416750"/>
                  </a:lnTo>
                  <a:lnTo>
                    <a:pt x="222186" y="411797"/>
                  </a:lnTo>
                  <a:lnTo>
                    <a:pt x="233146" y="397141"/>
                  </a:lnTo>
                  <a:lnTo>
                    <a:pt x="243116" y="381558"/>
                  </a:lnTo>
                  <a:lnTo>
                    <a:pt x="250875" y="364921"/>
                  </a:lnTo>
                  <a:lnTo>
                    <a:pt x="255143" y="347141"/>
                  </a:lnTo>
                  <a:lnTo>
                    <a:pt x="255511" y="337616"/>
                  </a:lnTo>
                  <a:lnTo>
                    <a:pt x="254787" y="327952"/>
                  </a:lnTo>
                  <a:lnTo>
                    <a:pt x="250799" y="301104"/>
                  </a:lnTo>
                  <a:lnTo>
                    <a:pt x="248056" y="285330"/>
                  </a:lnTo>
                  <a:lnTo>
                    <a:pt x="247319" y="277495"/>
                  </a:lnTo>
                  <a:lnTo>
                    <a:pt x="246976" y="269646"/>
                  </a:lnTo>
                  <a:lnTo>
                    <a:pt x="254850" y="262445"/>
                  </a:lnTo>
                  <a:lnTo>
                    <a:pt x="259232" y="256247"/>
                  </a:lnTo>
                  <a:lnTo>
                    <a:pt x="263550" y="253530"/>
                  </a:lnTo>
                  <a:lnTo>
                    <a:pt x="268173" y="254469"/>
                  </a:lnTo>
                  <a:lnTo>
                    <a:pt x="271030" y="257886"/>
                  </a:lnTo>
                  <a:lnTo>
                    <a:pt x="270103" y="262597"/>
                  </a:lnTo>
                  <a:lnTo>
                    <a:pt x="267093" y="266839"/>
                  </a:lnTo>
                  <a:lnTo>
                    <a:pt x="264375" y="272122"/>
                  </a:lnTo>
                  <a:lnTo>
                    <a:pt x="259918" y="276644"/>
                  </a:lnTo>
                  <a:lnTo>
                    <a:pt x="260489" y="280657"/>
                  </a:lnTo>
                  <a:lnTo>
                    <a:pt x="264312" y="276339"/>
                  </a:lnTo>
                  <a:lnTo>
                    <a:pt x="275577" y="258432"/>
                  </a:lnTo>
                  <a:lnTo>
                    <a:pt x="276326" y="256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1451" y="2778687"/>
              <a:ext cx="88315" cy="5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91072" y="2613126"/>
              <a:ext cx="111048" cy="111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956048" y="2644477"/>
              <a:ext cx="335280" cy="432434"/>
            </a:xfrm>
            <a:custGeom>
              <a:rect b="b" l="l" r="r" t="t"/>
              <a:pathLst>
                <a:path extrusionOk="0" h="432435" w="335280">
                  <a:moveTo>
                    <a:pt x="98614" y="200825"/>
                  </a:moveTo>
                  <a:lnTo>
                    <a:pt x="22953" y="200825"/>
                  </a:lnTo>
                  <a:lnTo>
                    <a:pt x="24503" y="208610"/>
                  </a:lnTo>
                  <a:lnTo>
                    <a:pt x="34041" y="250187"/>
                  </a:lnTo>
                  <a:lnTo>
                    <a:pt x="45693" y="291293"/>
                  </a:lnTo>
                  <a:lnTo>
                    <a:pt x="58868" y="331961"/>
                  </a:lnTo>
                  <a:lnTo>
                    <a:pt x="72978" y="372224"/>
                  </a:lnTo>
                  <a:lnTo>
                    <a:pt x="92347" y="410994"/>
                  </a:lnTo>
                  <a:lnTo>
                    <a:pt x="131963" y="430137"/>
                  </a:lnTo>
                  <a:lnTo>
                    <a:pt x="150315" y="432431"/>
                  </a:lnTo>
                  <a:lnTo>
                    <a:pt x="168372" y="430482"/>
                  </a:lnTo>
                  <a:lnTo>
                    <a:pt x="200222" y="409058"/>
                  </a:lnTo>
                  <a:lnTo>
                    <a:pt x="226084" y="375468"/>
                  </a:lnTo>
                  <a:lnTo>
                    <a:pt x="237228" y="355028"/>
                  </a:lnTo>
                  <a:lnTo>
                    <a:pt x="238447" y="353072"/>
                  </a:lnTo>
                  <a:lnTo>
                    <a:pt x="240212" y="351891"/>
                  </a:lnTo>
                  <a:lnTo>
                    <a:pt x="262837" y="313827"/>
                  </a:lnTo>
                  <a:lnTo>
                    <a:pt x="265645" y="309309"/>
                  </a:lnTo>
                  <a:lnTo>
                    <a:pt x="118270" y="309309"/>
                  </a:lnTo>
                  <a:lnTo>
                    <a:pt x="113611" y="308340"/>
                  </a:lnTo>
                  <a:lnTo>
                    <a:pt x="110778" y="304965"/>
                  </a:lnTo>
                  <a:lnTo>
                    <a:pt x="111828" y="300354"/>
                  </a:lnTo>
                  <a:lnTo>
                    <a:pt x="131182" y="274875"/>
                  </a:lnTo>
                  <a:lnTo>
                    <a:pt x="98628" y="274875"/>
                  </a:lnTo>
                  <a:lnTo>
                    <a:pt x="95088" y="271821"/>
                  </a:lnTo>
                  <a:lnTo>
                    <a:pt x="94259" y="267410"/>
                  </a:lnTo>
                  <a:lnTo>
                    <a:pt x="97337" y="263677"/>
                  </a:lnTo>
                  <a:lnTo>
                    <a:pt x="130167" y="247256"/>
                  </a:lnTo>
                  <a:lnTo>
                    <a:pt x="135227" y="246917"/>
                  </a:lnTo>
                  <a:lnTo>
                    <a:pt x="152418" y="246917"/>
                  </a:lnTo>
                  <a:lnTo>
                    <a:pt x="179662" y="211050"/>
                  </a:lnTo>
                  <a:lnTo>
                    <a:pt x="167698" y="211050"/>
                  </a:lnTo>
                  <a:lnTo>
                    <a:pt x="163872" y="208013"/>
                  </a:lnTo>
                  <a:lnTo>
                    <a:pt x="163334" y="207173"/>
                  </a:lnTo>
                  <a:lnTo>
                    <a:pt x="107323" y="207173"/>
                  </a:lnTo>
                  <a:lnTo>
                    <a:pt x="102798" y="205244"/>
                  </a:lnTo>
                  <a:lnTo>
                    <a:pt x="98614" y="200825"/>
                  </a:lnTo>
                  <a:close/>
                </a:path>
                <a:path extrusionOk="0" h="432435" w="335280">
                  <a:moveTo>
                    <a:pt x="243984" y="145249"/>
                  </a:moveTo>
                  <a:lnTo>
                    <a:pt x="243997" y="146329"/>
                  </a:lnTo>
                  <a:lnTo>
                    <a:pt x="243641" y="147485"/>
                  </a:lnTo>
                  <a:lnTo>
                    <a:pt x="122699" y="306704"/>
                  </a:lnTo>
                  <a:lnTo>
                    <a:pt x="118270" y="309309"/>
                  </a:lnTo>
                  <a:lnTo>
                    <a:pt x="265645" y="309309"/>
                  </a:lnTo>
                  <a:lnTo>
                    <a:pt x="286223" y="276198"/>
                  </a:lnTo>
                  <a:lnTo>
                    <a:pt x="310215" y="238947"/>
                  </a:lnTo>
                  <a:lnTo>
                    <a:pt x="334662" y="202018"/>
                  </a:lnTo>
                  <a:lnTo>
                    <a:pt x="309160" y="193032"/>
                  </a:lnTo>
                  <a:lnTo>
                    <a:pt x="284751" y="180525"/>
                  </a:lnTo>
                  <a:lnTo>
                    <a:pt x="262628" y="164573"/>
                  </a:lnTo>
                  <a:lnTo>
                    <a:pt x="243984" y="145249"/>
                  </a:lnTo>
                  <a:close/>
                </a:path>
                <a:path extrusionOk="0" h="432435" w="335280">
                  <a:moveTo>
                    <a:pt x="152418" y="246917"/>
                  </a:moveTo>
                  <a:lnTo>
                    <a:pt x="135227" y="246917"/>
                  </a:lnTo>
                  <a:lnTo>
                    <a:pt x="138771" y="249972"/>
                  </a:lnTo>
                  <a:lnTo>
                    <a:pt x="139600" y="254387"/>
                  </a:lnTo>
                  <a:lnTo>
                    <a:pt x="136517" y="258127"/>
                  </a:lnTo>
                  <a:lnTo>
                    <a:pt x="103687" y="274535"/>
                  </a:lnTo>
                  <a:lnTo>
                    <a:pt x="98628" y="274875"/>
                  </a:lnTo>
                  <a:lnTo>
                    <a:pt x="131182" y="274875"/>
                  </a:lnTo>
                  <a:lnTo>
                    <a:pt x="152418" y="246917"/>
                  </a:lnTo>
                  <a:close/>
                </a:path>
                <a:path extrusionOk="0" h="432435" w="335280">
                  <a:moveTo>
                    <a:pt x="3713" y="186626"/>
                  </a:moveTo>
                  <a:lnTo>
                    <a:pt x="12323" y="211518"/>
                  </a:lnTo>
                  <a:lnTo>
                    <a:pt x="11295" y="203923"/>
                  </a:lnTo>
                  <a:lnTo>
                    <a:pt x="22953" y="200825"/>
                  </a:lnTo>
                  <a:lnTo>
                    <a:pt x="98614" y="200825"/>
                  </a:lnTo>
                  <a:lnTo>
                    <a:pt x="86675" y="188213"/>
                  </a:lnTo>
                  <a:lnTo>
                    <a:pt x="8043" y="188213"/>
                  </a:lnTo>
                  <a:lnTo>
                    <a:pt x="3713" y="186626"/>
                  </a:lnTo>
                  <a:close/>
                </a:path>
                <a:path extrusionOk="0" h="432435" w="335280">
                  <a:moveTo>
                    <a:pt x="161802" y="108635"/>
                  </a:moveTo>
                  <a:lnTo>
                    <a:pt x="121188" y="121754"/>
                  </a:lnTo>
                  <a:lnTo>
                    <a:pt x="116971" y="129362"/>
                  </a:lnTo>
                  <a:lnTo>
                    <a:pt x="120730" y="135762"/>
                  </a:lnTo>
                  <a:lnTo>
                    <a:pt x="122547" y="139077"/>
                  </a:lnTo>
                  <a:lnTo>
                    <a:pt x="134458" y="155553"/>
                  </a:lnTo>
                  <a:lnTo>
                    <a:pt x="163013" y="184975"/>
                  </a:lnTo>
                  <a:lnTo>
                    <a:pt x="174731" y="201663"/>
                  </a:lnTo>
                  <a:lnTo>
                    <a:pt x="175163" y="206684"/>
                  </a:lnTo>
                  <a:lnTo>
                    <a:pt x="172140" y="210210"/>
                  </a:lnTo>
                  <a:lnTo>
                    <a:pt x="167698" y="211050"/>
                  </a:lnTo>
                  <a:lnTo>
                    <a:pt x="179662" y="211050"/>
                  </a:lnTo>
                  <a:lnTo>
                    <a:pt x="195927" y="189636"/>
                  </a:lnTo>
                  <a:lnTo>
                    <a:pt x="194327" y="187299"/>
                  </a:lnTo>
                  <a:lnTo>
                    <a:pt x="193133" y="184810"/>
                  </a:lnTo>
                  <a:lnTo>
                    <a:pt x="192181" y="182219"/>
                  </a:lnTo>
                  <a:lnTo>
                    <a:pt x="189920" y="181978"/>
                  </a:lnTo>
                  <a:lnTo>
                    <a:pt x="187748" y="180695"/>
                  </a:lnTo>
                  <a:lnTo>
                    <a:pt x="180226" y="160929"/>
                  </a:lnTo>
                  <a:lnTo>
                    <a:pt x="173848" y="143644"/>
                  </a:lnTo>
                  <a:lnTo>
                    <a:pt x="167680" y="126210"/>
                  </a:lnTo>
                  <a:lnTo>
                    <a:pt x="161802" y="108635"/>
                  </a:lnTo>
                  <a:close/>
                </a:path>
                <a:path extrusionOk="0" h="432435" w="335280">
                  <a:moveTo>
                    <a:pt x="110248" y="110814"/>
                  </a:moveTo>
                  <a:lnTo>
                    <a:pt x="28006" y="110814"/>
                  </a:lnTo>
                  <a:lnTo>
                    <a:pt x="32529" y="112737"/>
                  </a:lnTo>
                  <a:lnTo>
                    <a:pt x="111688" y="196354"/>
                  </a:lnTo>
                  <a:lnTo>
                    <a:pt x="113435" y="201054"/>
                  </a:lnTo>
                  <a:lnTo>
                    <a:pt x="111425" y="205219"/>
                  </a:lnTo>
                  <a:lnTo>
                    <a:pt x="107323" y="207173"/>
                  </a:lnTo>
                  <a:lnTo>
                    <a:pt x="163334" y="207173"/>
                  </a:lnTo>
                  <a:lnTo>
                    <a:pt x="157103" y="197452"/>
                  </a:lnTo>
                  <a:lnTo>
                    <a:pt x="149031" y="187883"/>
                  </a:lnTo>
                  <a:lnTo>
                    <a:pt x="140260" y="178877"/>
                  </a:lnTo>
                  <a:lnTo>
                    <a:pt x="131398" y="170002"/>
                  </a:lnTo>
                  <a:lnTo>
                    <a:pt x="123697" y="161868"/>
                  </a:lnTo>
                  <a:lnTo>
                    <a:pt x="116263" y="152912"/>
                  </a:lnTo>
                  <a:lnTo>
                    <a:pt x="110139" y="143154"/>
                  </a:lnTo>
                  <a:lnTo>
                    <a:pt x="106367" y="132613"/>
                  </a:lnTo>
                  <a:lnTo>
                    <a:pt x="104728" y="124637"/>
                  </a:lnTo>
                  <a:lnTo>
                    <a:pt x="107459" y="119011"/>
                  </a:lnTo>
                  <a:lnTo>
                    <a:pt x="112221" y="115087"/>
                  </a:lnTo>
                  <a:lnTo>
                    <a:pt x="110990" y="114084"/>
                  </a:lnTo>
                  <a:lnTo>
                    <a:pt x="110299" y="112768"/>
                  </a:lnTo>
                  <a:lnTo>
                    <a:pt x="110248" y="110814"/>
                  </a:lnTo>
                  <a:close/>
                </a:path>
                <a:path extrusionOk="0" h="432435" w="335280">
                  <a:moveTo>
                    <a:pt x="135031" y="0"/>
                  </a:moveTo>
                  <a:lnTo>
                    <a:pt x="132884" y="3784"/>
                  </a:lnTo>
                  <a:lnTo>
                    <a:pt x="130929" y="7670"/>
                  </a:lnTo>
                  <a:lnTo>
                    <a:pt x="125201" y="16700"/>
                  </a:lnTo>
                  <a:lnTo>
                    <a:pt x="92868" y="42300"/>
                  </a:lnTo>
                  <a:lnTo>
                    <a:pt x="80818" y="49069"/>
                  </a:lnTo>
                  <a:lnTo>
                    <a:pt x="69016" y="55968"/>
                  </a:lnTo>
                  <a:lnTo>
                    <a:pt x="26670" y="83111"/>
                  </a:lnTo>
                  <a:lnTo>
                    <a:pt x="1303" y="112064"/>
                  </a:lnTo>
                  <a:lnTo>
                    <a:pt x="0" y="134497"/>
                  </a:lnTo>
                  <a:lnTo>
                    <a:pt x="5153" y="157769"/>
                  </a:lnTo>
                  <a:lnTo>
                    <a:pt x="13962" y="184975"/>
                  </a:lnTo>
                  <a:lnTo>
                    <a:pt x="8043" y="188213"/>
                  </a:lnTo>
                  <a:lnTo>
                    <a:pt x="86675" y="188213"/>
                  </a:lnTo>
                  <a:lnTo>
                    <a:pt x="23639" y="121627"/>
                  </a:lnTo>
                  <a:lnTo>
                    <a:pt x="21897" y="116929"/>
                  </a:lnTo>
                  <a:lnTo>
                    <a:pt x="23907" y="112768"/>
                  </a:lnTo>
                  <a:lnTo>
                    <a:pt x="28006" y="110814"/>
                  </a:lnTo>
                  <a:lnTo>
                    <a:pt x="110248" y="110814"/>
                  </a:lnTo>
                  <a:lnTo>
                    <a:pt x="113339" y="36652"/>
                  </a:lnTo>
                  <a:lnTo>
                    <a:pt x="142726" y="36639"/>
                  </a:lnTo>
                  <a:lnTo>
                    <a:pt x="141584" y="31189"/>
                  </a:lnTo>
                  <a:lnTo>
                    <a:pt x="138053" y="9169"/>
                  </a:lnTo>
                  <a:lnTo>
                    <a:pt x="137933" y="7670"/>
                  </a:lnTo>
                  <a:lnTo>
                    <a:pt x="138079" y="6883"/>
                  </a:lnTo>
                  <a:lnTo>
                    <a:pt x="138485" y="6019"/>
                  </a:lnTo>
                  <a:lnTo>
                    <a:pt x="137266" y="4127"/>
                  </a:lnTo>
                  <a:lnTo>
                    <a:pt x="136136" y="2120"/>
                  </a:lnTo>
                  <a:lnTo>
                    <a:pt x="135031" y="0"/>
                  </a:lnTo>
                  <a:close/>
                </a:path>
                <a:path extrusionOk="0" h="432435" w="335280">
                  <a:moveTo>
                    <a:pt x="142726" y="36639"/>
                  </a:moveTo>
                  <a:lnTo>
                    <a:pt x="125912" y="36652"/>
                  </a:lnTo>
                  <a:lnTo>
                    <a:pt x="122877" y="109600"/>
                  </a:lnTo>
                  <a:lnTo>
                    <a:pt x="124744" y="108991"/>
                  </a:lnTo>
                  <a:lnTo>
                    <a:pt x="126649" y="108496"/>
                  </a:lnTo>
                  <a:lnTo>
                    <a:pt x="157954" y="96481"/>
                  </a:lnTo>
                  <a:lnTo>
                    <a:pt x="151680" y="74868"/>
                  </a:lnTo>
                  <a:lnTo>
                    <a:pt x="146175" y="53097"/>
                  </a:lnTo>
                  <a:lnTo>
                    <a:pt x="142726" y="36639"/>
                  </a:lnTo>
                  <a:close/>
                </a:path>
              </a:pathLst>
            </a:custGeom>
            <a:solidFill>
              <a:srgbClr val="37C2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7" name="Google Shape;67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10133" y="2675045"/>
              <a:ext cx="134853" cy="159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43359" y="2330548"/>
              <a:ext cx="579605" cy="758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05505" y="2711469"/>
              <a:ext cx="171233" cy="347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970187" y="2945620"/>
              <a:ext cx="67703" cy="111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"/>
            <p:cNvSpPr/>
            <p:nvPr/>
          </p:nvSpPr>
          <p:spPr>
            <a:xfrm>
              <a:off x="1871775" y="2753331"/>
              <a:ext cx="41275" cy="93345"/>
            </a:xfrm>
            <a:custGeom>
              <a:rect b="b" l="l" r="r" t="t"/>
              <a:pathLst>
                <a:path extrusionOk="0" h="93344" w="41275">
                  <a:moveTo>
                    <a:pt x="41005" y="0"/>
                  </a:moveTo>
                  <a:lnTo>
                    <a:pt x="33118" y="2374"/>
                  </a:lnTo>
                  <a:lnTo>
                    <a:pt x="25244" y="2667"/>
                  </a:lnTo>
                  <a:lnTo>
                    <a:pt x="17383" y="4978"/>
                  </a:lnTo>
                  <a:lnTo>
                    <a:pt x="6575" y="38785"/>
                  </a:lnTo>
                  <a:lnTo>
                    <a:pt x="2848" y="50960"/>
                  </a:lnTo>
                  <a:lnTo>
                    <a:pt x="48" y="64320"/>
                  </a:lnTo>
                  <a:lnTo>
                    <a:pt x="0" y="77578"/>
                  </a:lnTo>
                  <a:lnTo>
                    <a:pt x="4531" y="89446"/>
                  </a:lnTo>
                  <a:lnTo>
                    <a:pt x="5356" y="90639"/>
                  </a:lnTo>
                  <a:lnTo>
                    <a:pt x="5674" y="91833"/>
                  </a:lnTo>
                  <a:lnTo>
                    <a:pt x="5623" y="92938"/>
                  </a:lnTo>
                  <a:lnTo>
                    <a:pt x="13256" y="86233"/>
                  </a:lnTo>
                  <a:lnTo>
                    <a:pt x="16634" y="85763"/>
                  </a:lnTo>
                  <a:lnTo>
                    <a:pt x="19021" y="87198"/>
                  </a:lnTo>
                  <a:lnTo>
                    <a:pt x="22285" y="81292"/>
                  </a:lnTo>
                  <a:lnTo>
                    <a:pt x="19821" y="80149"/>
                  </a:lnTo>
                  <a:lnTo>
                    <a:pt x="18094" y="77609"/>
                  </a:lnTo>
                  <a:lnTo>
                    <a:pt x="41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2" name="Google Shape;72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727884" y="2621711"/>
              <a:ext cx="92306" cy="235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824075" y="2692569"/>
              <a:ext cx="265399" cy="37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711727" y="2350923"/>
              <a:ext cx="380798" cy="522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832625" y="2960742"/>
              <a:ext cx="44056" cy="92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711717" y="2954136"/>
              <a:ext cx="56502" cy="89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593117" y="2338192"/>
              <a:ext cx="509035" cy="745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25580" y="2271052"/>
              <a:ext cx="168250" cy="2137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1"/>
          <p:cNvSpPr txBox="1"/>
          <p:nvPr/>
        </p:nvSpPr>
        <p:spPr>
          <a:xfrm>
            <a:off x="728463" y="10088436"/>
            <a:ext cx="2078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HRbase 社労士事務所  担</a:t>
            </a:r>
            <a:r>
              <a:rPr b="1"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当 </a:t>
            </a:r>
            <a:r>
              <a:rPr b="1" lang="en-US" sz="1300">
                <a:solidFill>
                  <a:srgbClr val="414042"/>
                </a:solidFill>
              </a:rPr>
              <a:t>◯◯</a:t>
            </a:r>
            <a:endParaRPr baseline="-25000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021984" y="3342482"/>
            <a:ext cx="37560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86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rPr>
              <a:t>送り方はカンタン！あとは回答を待つだけ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938530" rtl="0" algn="l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021984" y="5740355"/>
            <a:ext cx="294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労務相談の案件ごとにチャットがまとまっていて、 話の流れが追いやすい！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32080" rtl="0" algn="l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他の話題と混ざらないので、対応漏れを防止でき ます。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4407042" y="5744546"/>
            <a:ext cx="2311400" cy="69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必ず必要な年次の労務手続きや、法改正 情報、雇用にまつわるお役立ち情報など を、毎週記事形式でお届けします！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1672573" y="5086691"/>
            <a:ext cx="2319020" cy="45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rPr>
              <a:t>相談のやり取りは全部、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rPr>
              <a:t>読みやすくまとまっていきます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615977" y="6495910"/>
            <a:ext cx="6407297" cy="2305826"/>
            <a:chOff x="615977" y="6495910"/>
            <a:chExt cx="6407297" cy="2305826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184114" y="6495910"/>
              <a:ext cx="1650098" cy="1005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6201423" y="7901393"/>
              <a:ext cx="431165" cy="388620"/>
            </a:xfrm>
            <a:custGeom>
              <a:rect b="b" l="l" r="r" t="t"/>
              <a:pathLst>
                <a:path extrusionOk="0" h="388620" w="431165">
                  <a:moveTo>
                    <a:pt x="109804" y="44462"/>
                  </a:moveTo>
                  <a:lnTo>
                    <a:pt x="106972" y="41617"/>
                  </a:lnTo>
                  <a:lnTo>
                    <a:pt x="103466" y="41617"/>
                  </a:lnTo>
                  <a:lnTo>
                    <a:pt x="83083" y="41617"/>
                  </a:lnTo>
                  <a:lnTo>
                    <a:pt x="80238" y="44462"/>
                  </a:lnTo>
                  <a:lnTo>
                    <a:pt x="80238" y="51447"/>
                  </a:lnTo>
                  <a:lnTo>
                    <a:pt x="83083" y="54292"/>
                  </a:lnTo>
                  <a:lnTo>
                    <a:pt x="106972" y="54292"/>
                  </a:lnTo>
                  <a:lnTo>
                    <a:pt x="109804" y="51447"/>
                  </a:lnTo>
                  <a:lnTo>
                    <a:pt x="109804" y="44462"/>
                  </a:lnTo>
                  <a:close/>
                </a:path>
                <a:path extrusionOk="0" h="388620" w="431165">
                  <a:moveTo>
                    <a:pt x="430961" y="21590"/>
                  </a:moveTo>
                  <a:lnTo>
                    <a:pt x="429247" y="13970"/>
                  </a:lnTo>
                  <a:lnTo>
                    <a:pt x="428459" y="12700"/>
                  </a:lnTo>
                  <a:lnTo>
                    <a:pt x="424535" y="6350"/>
                  </a:lnTo>
                  <a:lnTo>
                    <a:pt x="418274" y="1803"/>
                  </a:lnTo>
                  <a:lnTo>
                    <a:pt x="418274" y="16510"/>
                  </a:lnTo>
                  <a:lnTo>
                    <a:pt x="418274" y="176530"/>
                  </a:lnTo>
                  <a:lnTo>
                    <a:pt x="414121" y="180340"/>
                  </a:lnTo>
                  <a:lnTo>
                    <a:pt x="388315" y="180340"/>
                  </a:lnTo>
                  <a:lnTo>
                    <a:pt x="388302" y="177800"/>
                  </a:lnTo>
                  <a:lnTo>
                    <a:pt x="387032" y="171450"/>
                  </a:lnTo>
                  <a:lnTo>
                    <a:pt x="386778" y="170180"/>
                  </a:lnTo>
                  <a:lnTo>
                    <a:pt x="382765" y="163830"/>
                  </a:lnTo>
                  <a:lnTo>
                    <a:pt x="378815" y="161290"/>
                  </a:lnTo>
                  <a:lnTo>
                    <a:pt x="376847" y="160020"/>
                  </a:lnTo>
                  <a:lnTo>
                    <a:pt x="369620" y="158750"/>
                  </a:lnTo>
                  <a:lnTo>
                    <a:pt x="366268" y="158750"/>
                  </a:lnTo>
                  <a:lnTo>
                    <a:pt x="363347" y="160020"/>
                  </a:lnTo>
                  <a:lnTo>
                    <a:pt x="360743" y="161290"/>
                  </a:lnTo>
                  <a:lnTo>
                    <a:pt x="360718" y="153670"/>
                  </a:lnTo>
                  <a:lnTo>
                    <a:pt x="360349" y="151130"/>
                  </a:lnTo>
                  <a:lnTo>
                    <a:pt x="359841" y="149860"/>
                  </a:lnTo>
                  <a:lnTo>
                    <a:pt x="360680" y="149860"/>
                  </a:lnTo>
                  <a:lnTo>
                    <a:pt x="361594" y="151130"/>
                  </a:lnTo>
                  <a:lnTo>
                    <a:pt x="382981" y="151130"/>
                  </a:lnTo>
                  <a:lnTo>
                    <a:pt x="383933" y="149860"/>
                  </a:lnTo>
                  <a:lnTo>
                    <a:pt x="385826" y="147320"/>
                  </a:lnTo>
                  <a:lnTo>
                    <a:pt x="385826" y="143510"/>
                  </a:lnTo>
                  <a:lnTo>
                    <a:pt x="385826" y="140970"/>
                  </a:lnTo>
                  <a:lnTo>
                    <a:pt x="382981" y="138430"/>
                  </a:lnTo>
                  <a:lnTo>
                    <a:pt x="359359" y="138430"/>
                  </a:lnTo>
                  <a:lnTo>
                    <a:pt x="356781" y="140970"/>
                  </a:lnTo>
                  <a:lnTo>
                    <a:pt x="356400" y="143510"/>
                  </a:lnTo>
                  <a:lnTo>
                    <a:pt x="352958" y="139700"/>
                  </a:lnTo>
                  <a:lnTo>
                    <a:pt x="350393" y="138430"/>
                  </a:lnTo>
                  <a:lnTo>
                    <a:pt x="347827" y="137160"/>
                  </a:lnTo>
                  <a:lnTo>
                    <a:pt x="337502" y="137160"/>
                  </a:lnTo>
                  <a:lnTo>
                    <a:pt x="335534" y="138430"/>
                  </a:lnTo>
                  <a:lnTo>
                    <a:pt x="333222" y="138430"/>
                  </a:lnTo>
                  <a:lnTo>
                    <a:pt x="333184" y="133350"/>
                  </a:lnTo>
                  <a:lnTo>
                    <a:pt x="332422" y="130810"/>
                  </a:lnTo>
                  <a:lnTo>
                    <a:pt x="332041" y="129540"/>
                  </a:lnTo>
                  <a:lnTo>
                    <a:pt x="330149" y="127000"/>
                  </a:lnTo>
                  <a:lnTo>
                    <a:pt x="340741" y="127000"/>
                  </a:lnTo>
                  <a:lnTo>
                    <a:pt x="343585" y="124460"/>
                  </a:lnTo>
                  <a:lnTo>
                    <a:pt x="343585" y="116840"/>
                  </a:lnTo>
                  <a:lnTo>
                    <a:pt x="340741" y="114300"/>
                  </a:lnTo>
                  <a:lnTo>
                    <a:pt x="317601" y="114300"/>
                  </a:lnTo>
                  <a:lnTo>
                    <a:pt x="315315" y="115570"/>
                  </a:lnTo>
                  <a:lnTo>
                    <a:pt x="314439" y="118110"/>
                  </a:lnTo>
                  <a:lnTo>
                    <a:pt x="307124" y="119380"/>
                  </a:lnTo>
                  <a:lnTo>
                    <a:pt x="301256" y="124460"/>
                  </a:lnTo>
                  <a:lnTo>
                    <a:pt x="297307" y="129540"/>
                  </a:lnTo>
                  <a:lnTo>
                    <a:pt x="295846" y="137160"/>
                  </a:lnTo>
                  <a:lnTo>
                    <a:pt x="295846" y="138430"/>
                  </a:lnTo>
                  <a:lnTo>
                    <a:pt x="293039" y="135890"/>
                  </a:lnTo>
                  <a:lnTo>
                    <a:pt x="282333" y="135890"/>
                  </a:lnTo>
                  <a:lnTo>
                    <a:pt x="278853" y="137160"/>
                  </a:lnTo>
                  <a:lnTo>
                    <a:pt x="275920" y="138430"/>
                  </a:lnTo>
                  <a:lnTo>
                    <a:pt x="274535" y="138430"/>
                  </a:lnTo>
                  <a:lnTo>
                    <a:pt x="273443" y="139700"/>
                  </a:lnTo>
                  <a:lnTo>
                    <a:pt x="272707" y="140970"/>
                  </a:lnTo>
                  <a:lnTo>
                    <a:pt x="269557" y="144780"/>
                  </a:lnTo>
                  <a:lnTo>
                    <a:pt x="267614" y="148590"/>
                  </a:lnTo>
                  <a:lnTo>
                    <a:pt x="267677" y="158750"/>
                  </a:lnTo>
                  <a:lnTo>
                    <a:pt x="267906" y="180340"/>
                  </a:lnTo>
                  <a:lnTo>
                    <a:pt x="163068" y="180340"/>
                  </a:lnTo>
                  <a:lnTo>
                    <a:pt x="163334" y="153670"/>
                  </a:lnTo>
                  <a:lnTo>
                    <a:pt x="162179" y="148590"/>
                  </a:lnTo>
                  <a:lnTo>
                    <a:pt x="161899" y="147320"/>
                  </a:lnTo>
                  <a:lnTo>
                    <a:pt x="157937" y="140970"/>
                  </a:lnTo>
                  <a:lnTo>
                    <a:pt x="154025" y="138430"/>
                  </a:lnTo>
                  <a:lnTo>
                    <a:pt x="152069" y="137160"/>
                  </a:lnTo>
                  <a:lnTo>
                    <a:pt x="144843" y="135890"/>
                  </a:lnTo>
                  <a:lnTo>
                    <a:pt x="137909" y="135890"/>
                  </a:lnTo>
                  <a:lnTo>
                    <a:pt x="135115" y="138430"/>
                  </a:lnTo>
                  <a:lnTo>
                    <a:pt x="135115" y="133350"/>
                  </a:lnTo>
                  <a:lnTo>
                    <a:pt x="134366" y="130810"/>
                  </a:lnTo>
                  <a:lnTo>
                    <a:pt x="133985" y="129540"/>
                  </a:lnTo>
                  <a:lnTo>
                    <a:pt x="132041" y="127000"/>
                  </a:lnTo>
                  <a:lnTo>
                    <a:pt x="149212" y="127000"/>
                  </a:lnTo>
                  <a:lnTo>
                    <a:pt x="152057" y="124460"/>
                  </a:lnTo>
                  <a:lnTo>
                    <a:pt x="152057" y="119380"/>
                  </a:lnTo>
                  <a:lnTo>
                    <a:pt x="152057" y="116840"/>
                  </a:lnTo>
                  <a:lnTo>
                    <a:pt x="149212" y="114300"/>
                  </a:lnTo>
                  <a:lnTo>
                    <a:pt x="125653" y="114300"/>
                  </a:lnTo>
                  <a:lnTo>
                    <a:pt x="123151" y="116840"/>
                  </a:lnTo>
                  <a:lnTo>
                    <a:pt x="122669" y="119380"/>
                  </a:lnTo>
                  <a:lnTo>
                    <a:pt x="120777" y="119380"/>
                  </a:lnTo>
                  <a:lnTo>
                    <a:pt x="118757" y="118110"/>
                  </a:lnTo>
                  <a:lnTo>
                    <a:pt x="114020" y="118110"/>
                  </a:lnTo>
                  <a:lnTo>
                    <a:pt x="111747" y="119380"/>
                  </a:lnTo>
                  <a:lnTo>
                    <a:pt x="109639" y="119380"/>
                  </a:lnTo>
                  <a:lnTo>
                    <a:pt x="109220" y="116840"/>
                  </a:lnTo>
                  <a:lnTo>
                    <a:pt x="106667" y="114300"/>
                  </a:lnTo>
                  <a:lnTo>
                    <a:pt x="83070" y="114300"/>
                  </a:lnTo>
                  <a:lnTo>
                    <a:pt x="80225" y="116840"/>
                  </a:lnTo>
                  <a:lnTo>
                    <a:pt x="80225" y="124460"/>
                  </a:lnTo>
                  <a:lnTo>
                    <a:pt x="83070" y="127000"/>
                  </a:lnTo>
                  <a:lnTo>
                    <a:pt x="100812" y="127000"/>
                  </a:lnTo>
                  <a:lnTo>
                    <a:pt x="98920" y="129540"/>
                  </a:lnTo>
                  <a:lnTo>
                    <a:pt x="97777" y="133350"/>
                  </a:lnTo>
                  <a:lnTo>
                    <a:pt x="97726" y="138430"/>
                  </a:lnTo>
                  <a:lnTo>
                    <a:pt x="95427" y="138430"/>
                  </a:lnTo>
                  <a:lnTo>
                    <a:pt x="93446" y="137160"/>
                  </a:lnTo>
                  <a:lnTo>
                    <a:pt x="88938" y="137160"/>
                  </a:lnTo>
                  <a:lnTo>
                    <a:pt x="70205" y="161290"/>
                  </a:lnTo>
                  <a:lnTo>
                    <a:pt x="67614" y="160020"/>
                  </a:lnTo>
                  <a:lnTo>
                    <a:pt x="64693" y="158750"/>
                  </a:lnTo>
                  <a:lnTo>
                    <a:pt x="61341" y="158750"/>
                  </a:lnTo>
                  <a:lnTo>
                    <a:pt x="42633" y="180340"/>
                  </a:lnTo>
                  <a:lnTo>
                    <a:pt x="16840" y="180340"/>
                  </a:lnTo>
                  <a:lnTo>
                    <a:pt x="12687" y="176530"/>
                  </a:lnTo>
                  <a:lnTo>
                    <a:pt x="12687" y="16510"/>
                  </a:lnTo>
                  <a:lnTo>
                    <a:pt x="16840" y="12700"/>
                  </a:lnTo>
                  <a:lnTo>
                    <a:pt x="414121" y="12700"/>
                  </a:lnTo>
                  <a:lnTo>
                    <a:pt x="418274" y="16510"/>
                  </a:lnTo>
                  <a:lnTo>
                    <a:pt x="418274" y="1803"/>
                  </a:lnTo>
                  <a:lnTo>
                    <a:pt x="417550" y="1270"/>
                  </a:lnTo>
                  <a:lnTo>
                    <a:pt x="408990" y="0"/>
                  </a:lnTo>
                  <a:lnTo>
                    <a:pt x="21971" y="0"/>
                  </a:lnTo>
                  <a:lnTo>
                    <a:pt x="13423" y="1270"/>
                  </a:lnTo>
                  <a:lnTo>
                    <a:pt x="6438" y="6350"/>
                  </a:lnTo>
                  <a:lnTo>
                    <a:pt x="1739" y="13970"/>
                  </a:lnTo>
                  <a:lnTo>
                    <a:pt x="0" y="21590"/>
                  </a:lnTo>
                  <a:lnTo>
                    <a:pt x="0" y="171450"/>
                  </a:lnTo>
                  <a:lnTo>
                    <a:pt x="1739" y="179070"/>
                  </a:lnTo>
                  <a:lnTo>
                    <a:pt x="6438" y="186690"/>
                  </a:lnTo>
                  <a:lnTo>
                    <a:pt x="13423" y="191770"/>
                  </a:lnTo>
                  <a:lnTo>
                    <a:pt x="21971" y="193040"/>
                  </a:lnTo>
                  <a:lnTo>
                    <a:pt x="42583" y="193040"/>
                  </a:lnTo>
                  <a:lnTo>
                    <a:pt x="42506" y="214630"/>
                  </a:lnTo>
                  <a:lnTo>
                    <a:pt x="42443" y="259080"/>
                  </a:lnTo>
                  <a:lnTo>
                    <a:pt x="45021" y="302260"/>
                  </a:lnTo>
                  <a:lnTo>
                    <a:pt x="54660" y="342900"/>
                  </a:lnTo>
                  <a:lnTo>
                    <a:pt x="66395" y="355600"/>
                  </a:lnTo>
                  <a:lnTo>
                    <a:pt x="66078" y="386080"/>
                  </a:lnTo>
                  <a:lnTo>
                    <a:pt x="68884" y="388620"/>
                  </a:lnTo>
                  <a:lnTo>
                    <a:pt x="75882" y="388620"/>
                  </a:lnTo>
                  <a:lnTo>
                    <a:pt x="78752" y="386080"/>
                  </a:lnTo>
                  <a:lnTo>
                    <a:pt x="79133" y="350520"/>
                  </a:lnTo>
                  <a:lnTo>
                    <a:pt x="77889" y="347980"/>
                  </a:lnTo>
                  <a:lnTo>
                    <a:pt x="75882" y="346710"/>
                  </a:lnTo>
                  <a:lnTo>
                    <a:pt x="70675" y="342900"/>
                  </a:lnTo>
                  <a:lnTo>
                    <a:pt x="57632" y="300990"/>
                  </a:lnTo>
                  <a:lnTo>
                    <a:pt x="55016" y="255270"/>
                  </a:lnTo>
                  <a:lnTo>
                    <a:pt x="55321" y="180340"/>
                  </a:lnTo>
                  <a:lnTo>
                    <a:pt x="55346" y="173990"/>
                  </a:lnTo>
                  <a:lnTo>
                    <a:pt x="58064" y="171450"/>
                  </a:lnTo>
                  <a:lnTo>
                    <a:pt x="64719" y="171450"/>
                  </a:lnTo>
                  <a:lnTo>
                    <a:pt x="67373" y="173990"/>
                  </a:lnTo>
                  <a:lnTo>
                    <a:pt x="67360" y="229870"/>
                  </a:lnTo>
                  <a:lnTo>
                    <a:pt x="70142" y="232410"/>
                  </a:lnTo>
                  <a:lnTo>
                    <a:pt x="79730" y="232410"/>
                  </a:lnTo>
                  <a:lnTo>
                    <a:pt x="82156" y="229870"/>
                  </a:lnTo>
                  <a:lnTo>
                    <a:pt x="82816" y="228600"/>
                  </a:lnTo>
                  <a:lnTo>
                    <a:pt x="82880" y="171450"/>
                  </a:lnTo>
                  <a:lnTo>
                    <a:pt x="82892" y="161290"/>
                  </a:lnTo>
                  <a:lnTo>
                    <a:pt x="82918" y="152400"/>
                  </a:lnTo>
                  <a:lnTo>
                    <a:pt x="85610" y="149860"/>
                  </a:lnTo>
                  <a:lnTo>
                    <a:pt x="92290" y="149860"/>
                  </a:lnTo>
                  <a:lnTo>
                    <a:pt x="94932" y="152400"/>
                  </a:lnTo>
                  <a:lnTo>
                    <a:pt x="94869" y="229870"/>
                  </a:lnTo>
                  <a:lnTo>
                    <a:pt x="97675" y="232410"/>
                  </a:lnTo>
                  <a:lnTo>
                    <a:pt x="105664" y="233680"/>
                  </a:lnTo>
                  <a:lnTo>
                    <a:pt x="107276" y="232410"/>
                  </a:lnTo>
                  <a:lnTo>
                    <a:pt x="109677" y="229870"/>
                  </a:lnTo>
                  <a:lnTo>
                    <a:pt x="110337" y="228600"/>
                  </a:lnTo>
                  <a:lnTo>
                    <a:pt x="110401" y="149860"/>
                  </a:lnTo>
                  <a:lnTo>
                    <a:pt x="110401" y="138430"/>
                  </a:lnTo>
                  <a:lnTo>
                    <a:pt x="110439" y="133350"/>
                  </a:lnTo>
                  <a:lnTo>
                    <a:pt x="113131" y="130810"/>
                  </a:lnTo>
                  <a:lnTo>
                    <a:pt x="119786" y="130810"/>
                  </a:lnTo>
                  <a:lnTo>
                    <a:pt x="122453" y="133350"/>
                  </a:lnTo>
                  <a:lnTo>
                    <a:pt x="122364" y="229870"/>
                  </a:lnTo>
                  <a:lnTo>
                    <a:pt x="125158" y="233680"/>
                  </a:lnTo>
                  <a:lnTo>
                    <a:pt x="134950" y="233680"/>
                  </a:lnTo>
                  <a:lnTo>
                    <a:pt x="137807" y="231140"/>
                  </a:lnTo>
                  <a:lnTo>
                    <a:pt x="138671" y="151130"/>
                  </a:lnTo>
                  <a:lnTo>
                    <a:pt x="141376" y="148590"/>
                  </a:lnTo>
                  <a:lnTo>
                    <a:pt x="148031" y="148590"/>
                  </a:lnTo>
                  <a:lnTo>
                    <a:pt x="150660" y="151130"/>
                  </a:lnTo>
                  <a:lnTo>
                    <a:pt x="150609" y="158750"/>
                  </a:lnTo>
                  <a:lnTo>
                    <a:pt x="149555" y="257810"/>
                  </a:lnTo>
                  <a:lnTo>
                    <a:pt x="150202" y="259080"/>
                  </a:lnTo>
                  <a:lnTo>
                    <a:pt x="152577" y="261620"/>
                  </a:lnTo>
                  <a:lnTo>
                    <a:pt x="154165" y="262890"/>
                  </a:lnTo>
                  <a:lnTo>
                    <a:pt x="163690" y="262890"/>
                  </a:lnTo>
                  <a:lnTo>
                    <a:pt x="166331" y="260350"/>
                  </a:lnTo>
                  <a:lnTo>
                    <a:pt x="171615" y="232410"/>
                  </a:lnTo>
                  <a:lnTo>
                    <a:pt x="172186" y="229870"/>
                  </a:lnTo>
                  <a:lnTo>
                    <a:pt x="174904" y="227330"/>
                  </a:lnTo>
                  <a:lnTo>
                    <a:pt x="182194" y="227330"/>
                  </a:lnTo>
                  <a:lnTo>
                    <a:pt x="184353" y="231140"/>
                  </a:lnTo>
                  <a:lnTo>
                    <a:pt x="184238" y="234950"/>
                  </a:lnTo>
                  <a:lnTo>
                    <a:pt x="171132" y="303530"/>
                  </a:lnTo>
                  <a:lnTo>
                    <a:pt x="170954" y="304800"/>
                  </a:lnTo>
                  <a:lnTo>
                    <a:pt x="153035" y="344170"/>
                  </a:lnTo>
                  <a:lnTo>
                    <a:pt x="138544" y="350520"/>
                  </a:lnTo>
                  <a:lnTo>
                    <a:pt x="136690" y="353060"/>
                  </a:lnTo>
                  <a:lnTo>
                    <a:pt x="136309" y="386080"/>
                  </a:lnTo>
                  <a:lnTo>
                    <a:pt x="139128" y="388620"/>
                  </a:lnTo>
                  <a:lnTo>
                    <a:pt x="146126" y="388620"/>
                  </a:lnTo>
                  <a:lnTo>
                    <a:pt x="148983" y="386080"/>
                  </a:lnTo>
                  <a:lnTo>
                    <a:pt x="149288" y="359410"/>
                  </a:lnTo>
                  <a:lnTo>
                    <a:pt x="156362" y="356870"/>
                  </a:lnTo>
                  <a:lnTo>
                    <a:pt x="180098" y="320040"/>
                  </a:lnTo>
                  <a:lnTo>
                    <a:pt x="183527" y="306070"/>
                  </a:lnTo>
                  <a:lnTo>
                    <a:pt x="196913" y="236220"/>
                  </a:lnTo>
                  <a:lnTo>
                    <a:pt x="197027" y="227330"/>
                  </a:lnTo>
                  <a:lnTo>
                    <a:pt x="197027" y="224790"/>
                  </a:lnTo>
                  <a:lnTo>
                    <a:pt x="195211" y="222250"/>
                  </a:lnTo>
                  <a:lnTo>
                    <a:pt x="190639" y="215900"/>
                  </a:lnTo>
                  <a:lnTo>
                    <a:pt x="180289" y="214630"/>
                  </a:lnTo>
                  <a:lnTo>
                    <a:pt x="171767" y="214630"/>
                  </a:lnTo>
                  <a:lnTo>
                    <a:pt x="166154" y="217170"/>
                  </a:lnTo>
                  <a:lnTo>
                    <a:pt x="162623" y="222250"/>
                  </a:lnTo>
                  <a:lnTo>
                    <a:pt x="162928" y="193040"/>
                  </a:lnTo>
                  <a:lnTo>
                    <a:pt x="268033" y="193040"/>
                  </a:lnTo>
                  <a:lnTo>
                    <a:pt x="268351" y="222250"/>
                  </a:lnTo>
                  <a:lnTo>
                    <a:pt x="264795" y="217170"/>
                  </a:lnTo>
                  <a:lnTo>
                    <a:pt x="259181" y="214630"/>
                  </a:lnTo>
                  <a:lnTo>
                    <a:pt x="250659" y="214630"/>
                  </a:lnTo>
                  <a:lnTo>
                    <a:pt x="240322" y="215900"/>
                  </a:lnTo>
                  <a:lnTo>
                    <a:pt x="233946" y="224790"/>
                  </a:lnTo>
                  <a:lnTo>
                    <a:pt x="234048" y="236220"/>
                  </a:lnTo>
                  <a:lnTo>
                    <a:pt x="247116" y="304800"/>
                  </a:lnTo>
                  <a:lnTo>
                    <a:pt x="247434" y="306070"/>
                  </a:lnTo>
                  <a:lnTo>
                    <a:pt x="247611" y="307340"/>
                  </a:lnTo>
                  <a:lnTo>
                    <a:pt x="262775" y="345440"/>
                  </a:lnTo>
                  <a:lnTo>
                    <a:pt x="281686" y="359410"/>
                  </a:lnTo>
                  <a:lnTo>
                    <a:pt x="281965" y="386080"/>
                  </a:lnTo>
                  <a:lnTo>
                    <a:pt x="284848" y="388620"/>
                  </a:lnTo>
                  <a:lnTo>
                    <a:pt x="291833" y="388620"/>
                  </a:lnTo>
                  <a:lnTo>
                    <a:pt x="294640" y="386080"/>
                  </a:lnTo>
                  <a:lnTo>
                    <a:pt x="294271" y="353060"/>
                  </a:lnTo>
                  <a:lnTo>
                    <a:pt x="292417" y="350520"/>
                  </a:lnTo>
                  <a:lnTo>
                    <a:pt x="283146" y="347980"/>
                  </a:lnTo>
                  <a:lnTo>
                    <a:pt x="277939" y="344170"/>
                  </a:lnTo>
                  <a:lnTo>
                    <a:pt x="260007" y="304800"/>
                  </a:lnTo>
                  <a:lnTo>
                    <a:pt x="259829" y="303530"/>
                  </a:lnTo>
                  <a:lnTo>
                    <a:pt x="246735" y="234950"/>
                  </a:lnTo>
                  <a:lnTo>
                    <a:pt x="246608" y="231140"/>
                  </a:lnTo>
                  <a:lnTo>
                    <a:pt x="248767" y="227330"/>
                  </a:lnTo>
                  <a:lnTo>
                    <a:pt x="256057" y="227330"/>
                  </a:lnTo>
                  <a:lnTo>
                    <a:pt x="258787" y="229870"/>
                  </a:lnTo>
                  <a:lnTo>
                    <a:pt x="264629" y="260350"/>
                  </a:lnTo>
                  <a:lnTo>
                    <a:pt x="267271" y="262890"/>
                  </a:lnTo>
                  <a:lnTo>
                    <a:pt x="276809" y="262890"/>
                  </a:lnTo>
                  <a:lnTo>
                    <a:pt x="278384" y="261620"/>
                  </a:lnTo>
                  <a:lnTo>
                    <a:pt x="280758" y="259080"/>
                  </a:lnTo>
                  <a:lnTo>
                    <a:pt x="281393" y="257810"/>
                  </a:lnTo>
                  <a:lnTo>
                    <a:pt x="281076" y="227330"/>
                  </a:lnTo>
                  <a:lnTo>
                    <a:pt x="281025" y="222250"/>
                  </a:lnTo>
                  <a:lnTo>
                    <a:pt x="280708" y="193040"/>
                  </a:lnTo>
                  <a:lnTo>
                    <a:pt x="280581" y="180340"/>
                  </a:lnTo>
                  <a:lnTo>
                    <a:pt x="280352" y="158750"/>
                  </a:lnTo>
                  <a:lnTo>
                    <a:pt x="280289" y="151130"/>
                  </a:lnTo>
                  <a:lnTo>
                    <a:pt x="282930" y="148590"/>
                  </a:lnTo>
                  <a:lnTo>
                    <a:pt x="289598" y="148590"/>
                  </a:lnTo>
                  <a:lnTo>
                    <a:pt x="292290" y="151130"/>
                  </a:lnTo>
                  <a:lnTo>
                    <a:pt x="293141" y="231140"/>
                  </a:lnTo>
                  <a:lnTo>
                    <a:pt x="296011" y="233680"/>
                  </a:lnTo>
                  <a:lnTo>
                    <a:pt x="305803" y="233680"/>
                  </a:lnTo>
                  <a:lnTo>
                    <a:pt x="308597" y="229870"/>
                  </a:lnTo>
                  <a:lnTo>
                    <a:pt x="308533" y="148590"/>
                  </a:lnTo>
                  <a:lnTo>
                    <a:pt x="308508" y="133350"/>
                  </a:lnTo>
                  <a:lnTo>
                    <a:pt x="311175" y="130810"/>
                  </a:lnTo>
                  <a:lnTo>
                    <a:pt x="317830" y="130810"/>
                  </a:lnTo>
                  <a:lnTo>
                    <a:pt x="320522" y="133350"/>
                  </a:lnTo>
                  <a:lnTo>
                    <a:pt x="320611" y="228600"/>
                  </a:lnTo>
                  <a:lnTo>
                    <a:pt x="321284" y="229870"/>
                  </a:lnTo>
                  <a:lnTo>
                    <a:pt x="323684" y="232410"/>
                  </a:lnTo>
                  <a:lnTo>
                    <a:pt x="325297" y="233680"/>
                  </a:lnTo>
                  <a:lnTo>
                    <a:pt x="333273" y="232410"/>
                  </a:lnTo>
                  <a:lnTo>
                    <a:pt x="336105" y="229870"/>
                  </a:lnTo>
                  <a:lnTo>
                    <a:pt x="336029" y="152400"/>
                  </a:lnTo>
                  <a:lnTo>
                    <a:pt x="338658" y="149860"/>
                  </a:lnTo>
                  <a:lnTo>
                    <a:pt x="345338" y="149860"/>
                  </a:lnTo>
                  <a:lnTo>
                    <a:pt x="348030" y="152400"/>
                  </a:lnTo>
                  <a:lnTo>
                    <a:pt x="348132" y="228600"/>
                  </a:lnTo>
                  <a:lnTo>
                    <a:pt x="348818" y="229870"/>
                  </a:lnTo>
                  <a:lnTo>
                    <a:pt x="351218" y="232410"/>
                  </a:lnTo>
                  <a:lnTo>
                    <a:pt x="360807" y="232410"/>
                  </a:lnTo>
                  <a:lnTo>
                    <a:pt x="363613" y="229870"/>
                  </a:lnTo>
                  <a:lnTo>
                    <a:pt x="363601" y="173990"/>
                  </a:lnTo>
                  <a:lnTo>
                    <a:pt x="366255" y="171450"/>
                  </a:lnTo>
                  <a:lnTo>
                    <a:pt x="372884" y="171450"/>
                  </a:lnTo>
                  <a:lnTo>
                    <a:pt x="375602" y="173990"/>
                  </a:lnTo>
                  <a:lnTo>
                    <a:pt x="375945" y="255270"/>
                  </a:lnTo>
                  <a:lnTo>
                    <a:pt x="375805" y="260350"/>
                  </a:lnTo>
                  <a:lnTo>
                    <a:pt x="372732" y="307340"/>
                  </a:lnTo>
                  <a:lnTo>
                    <a:pt x="355079" y="346710"/>
                  </a:lnTo>
                  <a:lnTo>
                    <a:pt x="353072" y="347980"/>
                  </a:lnTo>
                  <a:lnTo>
                    <a:pt x="351828" y="350520"/>
                  </a:lnTo>
                  <a:lnTo>
                    <a:pt x="352209" y="386080"/>
                  </a:lnTo>
                  <a:lnTo>
                    <a:pt x="355079" y="388620"/>
                  </a:lnTo>
                  <a:lnTo>
                    <a:pt x="362077" y="388620"/>
                  </a:lnTo>
                  <a:lnTo>
                    <a:pt x="364883" y="386080"/>
                  </a:lnTo>
                  <a:lnTo>
                    <a:pt x="364566" y="355600"/>
                  </a:lnTo>
                  <a:lnTo>
                    <a:pt x="371055" y="350520"/>
                  </a:lnTo>
                  <a:lnTo>
                    <a:pt x="384606" y="313690"/>
                  </a:lnTo>
                  <a:lnTo>
                    <a:pt x="388404" y="266700"/>
                  </a:lnTo>
                  <a:lnTo>
                    <a:pt x="388531" y="260350"/>
                  </a:lnTo>
                  <a:lnTo>
                    <a:pt x="388467" y="214630"/>
                  </a:lnTo>
                  <a:lnTo>
                    <a:pt x="388378" y="193040"/>
                  </a:lnTo>
                  <a:lnTo>
                    <a:pt x="408990" y="193040"/>
                  </a:lnTo>
                  <a:lnTo>
                    <a:pt x="417550" y="191770"/>
                  </a:lnTo>
                  <a:lnTo>
                    <a:pt x="424535" y="186690"/>
                  </a:lnTo>
                  <a:lnTo>
                    <a:pt x="428459" y="180340"/>
                  </a:lnTo>
                  <a:lnTo>
                    <a:pt x="429247" y="179070"/>
                  </a:lnTo>
                  <a:lnTo>
                    <a:pt x="430961" y="171450"/>
                  </a:lnTo>
                  <a:lnTo>
                    <a:pt x="430961" y="2159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7" name="Google Shape;87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15977" y="7939189"/>
              <a:ext cx="6407297" cy="862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"/>
            <p:cNvSpPr/>
            <p:nvPr/>
          </p:nvSpPr>
          <p:spPr>
            <a:xfrm>
              <a:off x="6239408" y="7943011"/>
              <a:ext cx="198755" cy="108585"/>
            </a:xfrm>
            <a:custGeom>
              <a:rect b="b" l="l" r="r" t="t"/>
              <a:pathLst>
                <a:path extrusionOk="0" h="108584" w="198754">
                  <a:moveTo>
                    <a:pt x="29578" y="98640"/>
                  </a:moveTo>
                  <a:lnTo>
                    <a:pt x="26733" y="95796"/>
                  </a:lnTo>
                  <a:lnTo>
                    <a:pt x="23241" y="95796"/>
                  </a:lnTo>
                  <a:lnTo>
                    <a:pt x="2844" y="95796"/>
                  </a:lnTo>
                  <a:lnTo>
                    <a:pt x="0" y="98640"/>
                  </a:lnTo>
                  <a:lnTo>
                    <a:pt x="0" y="105625"/>
                  </a:lnTo>
                  <a:lnTo>
                    <a:pt x="2844" y="108470"/>
                  </a:lnTo>
                  <a:lnTo>
                    <a:pt x="26733" y="108470"/>
                  </a:lnTo>
                  <a:lnTo>
                    <a:pt x="29578" y="105625"/>
                  </a:lnTo>
                  <a:lnTo>
                    <a:pt x="29578" y="98640"/>
                  </a:lnTo>
                  <a:close/>
                </a:path>
                <a:path extrusionOk="0" h="108584" w="198754">
                  <a:moveTo>
                    <a:pt x="29578" y="74701"/>
                  </a:moveTo>
                  <a:lnTo>
                    <a:pt x="26733" y="71856"/>
                  </a:lnTo>
                  <a:lnTo>
                    <a:pt x="23241" y="71856"/>
                  </a:lnTo>
                  <a:lnTo>
                    <a:pt x="2844" y="71856"/>
                  </a:lnTo>
                  <a:lnTo>
                    <a:pt x="0" y="74701"/>
                  </a:lnTo>
                  <a:lnTo>
                    <a:pt x="0" y="81686"/>
                  </a:lnTo>
                  <a:lnTo>
                    <a:pt x="2844" y="84531"/>
                  </a:lnTo>
                  <a:lnTo>
                    <a:pt x="26733" y="84531"/>
                  </a:lnTo>
                  <a:lnTo>
                    <a:pt x="29578" y="81686"/>
                  </a:lnTo>
                  <a:lnTo>
                    <a:pt x="29578" y="74701"/>
                  </a:lnTo>
                  <a:close/>
                </a:path>
                <a:path extrusionOk="0" h="108584" w="198754">
                  <a:moveTo>
                    <a:pt x="29578" y="50749"/>
                  </a:moveTo>
                  <a:lnTo>
                    <a:pt x="26733" y="47904"/>
                  </a:lnTo>
                  <a:lnTo>
                    <a:pt x="23241" y="47904"/>
                  </a:lnTo>
                  <a:lnTo>
                    <a:pt x="2844" y="47904"/>
                  </a:lnTo>
                  <a:lnTo>
                    <a:pt x="0" y="50749"/>
                  </a:lnTo>
                  <a:lnTo>
                    <a:pt x="0" y="57734"/>
                  </a:lnTo>
                  <a:lnTo>
                    <a:pt x="2844" y="60579"/>
                  </a:lnTo>
                  <a:lnTo>
                    <a:pt x="26733" y="60579"/>
                  </a:lnTo>
                  <a:lnTo>
                    <a:pt x="29578" y="57734"/>
                  </a:lnTo>
                  <a:lnTo>
                    <a:pt x="29578" y="50749"/>
                  </a:lnTo>
                  <a:close/>
                </a:path>
                <a:path extrusionOk="0" h="108584" w="198754">
                  <a:moveTo>
                    <a:pt x="29578" y="26797"/>
                  </a:moveTo>
                  <a:lnTo>
                    <a:pt x="26733" y="23952"/>
                  </a:lnTo>
                  <a:lnTo>
                    <a:pt x="23241" y="23952"/>
                  </a:lnTo>
                  <a:lnTo>
                    <a:pt x="2844" y="23952"/>
                  </a:lnTo>
                  <a:lnTo>
                    <a:pt x="0" y="26797"/>
                  </a:lnTo>
                  <a:lnTo>
                    <a:pt x="0" y="33782"/>
                  </a:lnTo>
                  <a:lnTo>
                    <a:pt x="2844" y="36626"/>
                  </a:lnTo>
                  <a:lnTo>
                    <a:pt x="26733" y="36626"/>
                  </a:lnTo>
                  <a:lnTo>
                    <a:pt x="29578" y="33782"/>
                  </a:lnTo>
                  <a:lnTo>
                    <a:pt x="29578" y="26797"/>
                  </a:lnTo>
                  <a:close/>
                </a:path>
                <a:path extrusionOk="0" h="108584" w="198754">
                  <a:moveTo>
                    <a:pt x="29578" y="2844"/>
                  </a:moveTo>
                  <a:lnTo>
                    <a:pt x="26733" y="0"/>
                  </a:lnTo>
                  <a:lnTo>
                    <a:pt x="23241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29"/>
                  </a:lnTo>
                  <a:lnTo>
                    <a:pt x="2844" y="12674"/>
                  </a:lnTo>
                  <a:lnTo>
                    <a:pt x="26733" y="12674"/>
                  </a:lnTo>
                  <a:lnTo>
                    <a:pt x="29578" y="9829"/>
                  </a:lnTo>
                  <a:lnTo>
                    <a:pt x="29578" y="2844"/>
                  </a:lnTo>
                  <a:close/>
                </a:path>
                <a:path extrusionOk="0" h="108584" w="198754">
                  <a:moveTo>
                    <a:pt x="71818" y="50749"/>
                  </a:moveTo>
                  <a:lnTo>
                    <a:pt x="68986" y="47904"/>
                  </a:lnTo>
                  <a:lnTo>
                    <a:pt x="65481" y="47904"/>
                  </a:lnTo>
                  <a:lnTo>
                    <a:pt x="45097" y="47904"/>
                  </a:lnTo>
                  <a:lnTo>
                    <a:pt x="42252" y="50749"/>
                  </a:lnTo>
                  <a:lnTo>
                    <a:pt x="42252" y="57734"/>
                  </a:lnTo>
                  <a:lnTo>
                    <a:pt x="45097" y="60579"/>
                  </a:lnTo>
                  <a:lnTo>
                    <a:pt x="68986" y="60579"/>
                  </a:lnTo>
                  <a:lnTo>
                    <a:pt x="71818" y="57734"/>
                  </a:lnTo>
                  <a:lnTo>
                    <a:pt x="71818" y="50749"/>
                  </a:lnTo>
                  <a:close/>
                </a:path>
                <a:path extrusionOk="0" h="108584" w="198754">
                  <a:moveTo>
                    <a:pt x="71818" y="26797"/>
                  </a:moveTo>
                  <a:lnTo>
                    <a:pt x="68986" y="23952"/>
                  </a:lnTo>
                  <a:lnTo>
                    <a:pt x="65481" y="23952"/>
                  </a:lnTo>
                  <a:lnTo>
                    <a:pt x="45097" y="23952"/>
                  </a:lnTo>
                  <a:lnTo>
                    <a:pt x="42252" y="26797"/>
                  </a:lnTo>
                  <a:lnTo>
                    <a:pt x="42252" y="33782"/>
                  </a:lnTo>
                  <a:lnTo>
                    <a:pt x="45097" y="36626"/>
                  </a:lnTo>
                  <a:lnTo>
                    <a:pt x="68986" y="36626"/>
                  </a:lnTo>
                  <a:lnTo>
                    <a:pt x="71818" y="33782"/>
                  </a:lnTo>
                  <a:lnTo>
                    <a:pt x="71818" y="26797"/>
                  </a:lnTo>
                  <a:close/>
                </a:path>
                <a:path extrusionOk="0" h="108584" w="198754">
                  <a:moveTo>
                    <a:pt x="114071" y="50749"/>
                  </a:moveTo>
                  <a:lnTo>
                    <a:pt x="111226" y="47904"/>
                  </a:lnTo>
                  <a:lnTo>
                    <a:pt x="107734" y="47904"/>
                  </a:lnTo>
                  <a:lnTo>
                    <a:pt x="87337" y="47904"/>
                  </a:lnTo>
                  <a:lnTo>
                    <a:pt x="84493" y="50749"/>
                  </a:lnTo>
                  <a:lnTo>
                    <a:pt x="84493" y="57734"/>
                  </a:lnTo>
                  <a:lnTo>
                    <a:pt x="87337" y="60579"/>
                  </a:lnTo>
                  <a:lnTo>
                    <a:pt x="111226" y="60579"/>
                  </a:lnTo>
                  <a:lnTo>
                    <a:pt x="114071" y="57734"/>
                  </a:lnTo>
                  <a:lnTo>
                    <a:pt x="114071" y="50749"/>
                  </a:lnTo>
                  <a:close/>
                </a:path>
                <a:path extrusionOk="0" h="108584" w="198754">
                  <a:moveTo>
                    <a:pt x="114071" y="26797"/>
                  </a:moveTo>
                  <a:lnTo>
                    <a:pt x="111226" y="23952"/>
                  </a:lnTo>
                  <a:lnTo>
                    <a:pt x="107734" y="23952"/>
                  </a:lnTo>
                  <a:lnTo>
                    <a:pt x="87337" y="23952"/>
                  </a:lnTo>
                  <a:lnTo>
                    <a:pt x="84493" y="26797"/>
                  </a:lnTo>
                  <a:lnTo>
                    <a:pt x="84493" y="33782"/>
                  </a:lnTo>
                  <a:lnTo>
                    <a:pt x="87337" y="36626"/>
                  </a:lnTo>
                  <a:lnTo>
                    <a:pt x="111226" y="36626"/>
                  </a:lnTo>
                  <a:lnTo>
                    <a:pt x="114071" y="33782"/>
                  </a:lnTo>
                  <a:lnTo>
                    <a:pt x="114071" y="26797"/>
                  </a:lnTo>
                  <a:close/>
                </a:path>
                <a:path extrusionOk="0" h="108584" w="198754">
                  <a:moveTo>
                    <a:pt x="114071" y="2844"/>
                  </a:moveTo>
                  <a:lnTo>
                    <a:pt x="111226" y="0"/>
                  </a:lnTo>
                  <a:lnTo>
                    <a:pt x="107734" y="0"/>
                  </a:lnTo>
                  <a:lnTo>
                    <a:pt x="87337" y="0"/>
                  </a:lnTo>
                  <a:lnTo>
                    <a:pt x="84493" y="2844"/>
                  </a:lnTo>
                  <a:lnTo>
                    <a:pt x="84493" y="9829"/>
                  </a:lnTo>
                  <a:lnTo>
                    <a:pt x="87337" y="12674"/>
                  </a:lnTo>
                  <a:lnTo>
                    <a:pt x="111226" y="12674"/>
                  </a:lnTo>
                  <a:lnTo>
                    <a:pt x="114071" y="9829"/>
                  </a:lnTo>
                  <a:lnTo>
                    <a:pt x="114071" y="2844"/>
                  </a:lnTo>
                  <a:close/>
                </a:path>
                <a:path extrusionOk="0" h="108584" w="198754">
                  <a:moveTo>
                    <a:pt x="156311" y="98640"/>
                  </a:moveTo>
                  <a:lnTo>
                    <a:pt x="153479" y="95796"/>
                  </a:lnTo>
                  <a:lnTo>
                    <a:pt x="149974" y="95796"/>
                  </a:lnTo>
                  <a:lnTo>
                    <a:pt x="129590" y="95796"/>
                  </a:lnTo>
                  <a:lnTo>
                    <a:pt x="126746" y="98640"/>
                  </a:lnTo>
                  <a:lnTo>
                    <a:pt x="126746" y="105625"/>
                  </a:lnTo>
                  <a:lnTo>
                    <a:pt x="129590" y="108470"/>
                  </a:lnTo>
                  <a:lnTo>
                    <a:pt x="153479" y="108470"/>
                  </a:lnTo>
                  <a:lnTo>
                    <a:pt x="156311" y="105625"/>
                  </a:lnTo>
                  <a:lnTo>
                    <a:pt x="156311" y="98640"/>
                  </a:lnTo>
                  <a:close/>
                </a:path>
                <a:path extrusionOk="0" h="108584" w="198754">
                  <a:moveTo>
                    <a:pt x="156311" y="74701"/>
                  </a:moveTo>
                  <a:lnTo>
                    <a:pt x="153479" y="71856"/>
                  </a:lnTo>
                  <a:lnTo>
                    <a:pt x="149974" y="71856"/>
                  </a:lnTo>
                  <a:lnTo>
                    <a:pt x="129590" y="71856"/>
                  </a:lnTo>
                  <a:lnTo>
                    <a:pt x="126746" y="74701"/>
                  </a:lnTo>
                  <a:lnTo>
                    <a:pt x="126746" y="81686"/>
                  </a:lnTo>
                  <a:lnTo>
                    <a:pt x="129590" y="84531"/>
                  </a:lnTo>
                  <a:lnTo>
                    <a:pt x="153479" y="84531"/>
                  </a:lnTo>
                  <a:lnTo>
                    <a:pt x="156311" y="81686"/>
                  </a:lnTo>
                  <a:lnTo>
                    <a:pt x="156311" y="74701"/>
                  </a:lnTo>
                  <a:close/>
                </a:path>
                <a:path extrusionOk="0" h="108584" w="198754">
                  <a:moveTo>
                    <a:pt x="156311" y="50749"/>
                  </a:moveTo>
                  <a:lnTo>
                    <a:pt x="153479" y="47904"/>
                  </a:lnTo>
                  <a:lnTo>
                    <a:pt x="149974" y="47904"/>
                  </a:lnTo>
                  <a:lnTo>
                    <a:pt x="129590" y="47904"/>
                  </a:lnTo>
                  <a:lnTo>
                    <a:pt x="126746" y="50749"/>
                  </a:lnTo>
                  <a:lnTo>
                    <a:pt x="126746" y="57734"/>
                  </a:lnTo>
                  <a:lnTo>
                    <a:pt x="129590" y="60579"/>
                  </a:lnTo>
                  <a:lnTo>
                    <a:pt x="153479" y="60579"/>
                  </a:lnTo>
                  <a:lnTo>
                    <a:pt x="156311" y="57734"/>
                  </a:lnTo>
                  <a:lnTo>
                    <a:pt x="156311" y="50749"/>
                  </a:lnTo>
                  <a:close/>
                </a:path>
                <a:path extrusionOk="0" h="108584" w="198754">
                  <a:moveTo>
                    <a:pt x="156311" y="26797"/>
                  </a:moveTo>
                  <a:lnTo>
                    <a:pt x="153479" y="23952"/>
                  </a:lnTo>
                  <a:lnTo>
                    <a:pt x="149974" y="23952"/>
                  </a:lnTo>
                  <a:lnTo>
                    <a:pt x="129590" y="23952"/>
                  </a:lnTo>
                  <a:lnTo>
                    <a:pt x="126746" y="26797"/>
                  </a:lnTo>
                  <a:lnTo>
                    <a:pt x="126746" y="33782"/>
                  </a:lnTo>
                  <a:lnTo>
                    <a:pt x="129590" y="36626"/>
                  </a:lnTo>
                  <a:lnTo>
                    <a:pt x="153479" y="36626"/>
                  </a:lnTo>
                  <a:lnTo>
                    <a:pt x="156311" y="33782"/>
                  </a:lnTo>
                  <a:lnTo>
                    <a:pt x="156311" y="26797"/>
                  </a:lnTo>
                  <a:close/>
                </a:path>
                <a:path extrusionOk="0" h="108584" w="198754">
                  <a:moveTo>
                    <a:pt x="156311" y="2844"/>
                  </a:moveTo>
                  <a:lnTo>
                    <a:pt x="153479" y="0"/>
                  </a:lnTo>
                  <a:lnTo>
                    <a:pt x="149974" y="0"/>
                  </a:lnTo>
                  <a:lnTo>
                    <a:pt x="129590" y="0"/>
                  </a:lnTo>
                  <a:lnTo>
                    <a:pt x="126746" y="2844"/>
                  </a:lnTo>
                  <a:lnTo>
                    <a:pt x="126746" y="9829"/>
                  </a:lnTo>
                  <a:lnTo>
                    <a:pt x="129590" y="12674"/>
                  </a:lnTo>
                  <a:lnTo>
                    <a:pt x="153479" y="12674"/>
                  </a:lnTo>
                  <a:lnTo>
                    <a:pt x="156311" y="9829"/>
                  </a:lnTo>
                  <a:lnTo>
                    <a:pt x="156311" y="2844"/>
                  </a:lnTo>
                  <a:close/>
                </a:path>
                <a:path extrusionOk="0" h="108584" w="198754">
                  <a:moveTo>
                    <a:pt x="198564" y="98640"/>
                  </a:moveTo>
                  <a:lnTo>
                    <a:pt x="195719" y="95796"/>
                  </a:lnTo>
                  <a:lnTo>
                    <a:pt x="192227" y="95796"/>
                  </a:lnTo>
                  <a:lnTo>
                    <a:pt x="171831" y="95796"/>
                  </a:lnTo>
                  <a:lnTo>
                    <a:pt x="168986" y="98640"/>
                  </a:lnTo>
                  <a:lnTo>
                    <a:pt x="168986" y="105625"/>
                  </a:lnTo>
                  <a:lnTo>
                    <a:pt x="171831" y="108470"/>
                  </a:lnTo>
                  <a:lnTo>
                    <a:pt x="195719" y="108470"/>
                  </a:lnTo>
                  <a:lnTo>
                    <a:pt x="198564" y="105625"/>
                  </a:lnTo>
                  <a:lnTo>
                    <a:pt x="198564" y="98640"/>
                  </a:lnTo>
                  <a:close/>
                </a:path>
                <a:path extrusionOk="0" h="108584" w="198754">
                  <a:moveTo>
                    <a:pt x="198564" y="74701"/>
                  </a:moveTo>
                  <a:lnTo>
                    <a:pt x="195719" y="71856"/>
                  </a:lnTo>
                  <a:lnTo>
                    <a:pt x="192227" y="71856"/>
                  </a:lnTo>
                  <a:lnTo>
                    <a:pt x="171831" y="71856"/>
                  </a:lnTo>
                  <a:lnTo>
                    <a:pt x="168986" y="74701"/>
                  </a:lnTo>
                  <a:lnTo>
                    <a:pt x="168986" y="81686"/>
                  </a:lnTo>
                  <a:lnTo>
                    <a:pt x="171831" y="84531"/>
                  </a:lnTo>
                  <a:lnTo>
                    <a:pt x="195719" y="84531"/>
                  </a:lnTo>
                  <a:lnTo>
                    <a:pt x="198564" y="81686"/>
                  </a:lnTo>
                  <a:lnTo>
                    <a:pt x="198564" y="74701"/>
                  </a:lnTo>
                  <a:close/>
                </a:path>
                <a:path extrusionOk="0" h="108584" w="198754">
                  <a:moveTo>
                    <a:pt x="198564" y="50749"/>
                  </a:moveTo>
                  <a:lnTo>
                    <a:pt x="195719" y="47904"/>
                  </a:lnTo>
                  <a:lnTo>
                    <a:pt x="192227" y="47904"/>
                  </a:lnTo>
                  <a:lnTo>
                    <a:pt x="171831" y="47904"/>
                  </a:lnTo>
                  <a:lnTo>
                    <a:pt x="168986" y="50749"/>
                  </a:lnTo>
                  <a:lnTo>
                    <a:pt x="168986" y="57734"/>
                  </a:lnTo>
                  <a:lnTo>
                    <a:pt x="171831" y="60579"/>
                  </a:lnTo>
                  <a:lnTo>
                    <a:pt x="195719" y="60579"/>
                  </a:lnTo>
                  <a:lnTo>
                    <a:pt x="198564" y="57734"/>
                  </a:lnTo>
                  <a:lnTo>
                    <a:pt x="198564" y="50749"/>
                  </a:lnTo>
                  <a:close/>
                </a:path>
                <a:path extrusionOk="0" h="108584" w="198754">
                  <a:moveTo>
                    <a:pt x="198564" y="26797"/>
                  </a:moveTo>
                  <a:lnTo>
                    <a:pt x="195719" y="23952"/>
                  </a:lnTo>
                  <a:lnTo>
                    <a:pt x="192227" y="23952"/>
                  </a:lnTo>
                  <a:lnTo>
                    <a:pt x="171831" y="23952"/>
                  </a:lnTo>
                  <a:lnTo>
                    <a:pt x="168986" y="26797"/>
                  </a:lnTo>
                  <a:lnTo>
                    <a:pt x="168986" y="33782"/>
                  </a:lnTo>
                  <a:lnTo>
                    <a:pt x="171831" y="36626"/>
                  </a:lnTo>
                  <a:lnTo>
                    <a:pt x="195719" y="36626"/>
                  </a:lnTo>
                  <a:lnTo>
                    <a:pt x="198564" y="33782"/>
                  </a:lnTo>
                  <a:lnTo>
                    <a:pt x="198564" y="26797"/>
                  </a:lnTo>
                  <a:close/>
                </a:path>
                <a:path extrusionOk="0" h="108584" w="198754">
                  <a:moveTo>
                    <a:pt x="198564" y="2844"/>
                  </a:moveTo>
                  <a:lnTo>
                    <a:pt x="195719" y="0"/>
                  </a:lnTo>
                  <a:lnTo>
                    <a:pt x="192227" y="0"/>
                  </a:lnTo>
                  <a:lnTo>
                    <a:pt x="171831" y="0"/>
                  </a:lnTo>
                  <a:lnTo>
                    <a:pt x="168986" y="2844"/>
                  </a:lnTo>
                  <a:lnTo>
                    <a:pt x="168986" y="9829"/>
                  </a:lnTo>
                  <a:lnTo>
                    <a:pt x="171831" y="12674"/>
                  </a:lnTo>
                  <a:lnTo>
                    <a:pt x="195719" y="12674"/>
                  </a:lnTo>
                  <a:lnTo>
                    <a:pt x="198564" y="9829"/>
                  </a:lnTo>
                  <a:lnTo>
                    <a:pt x="198564" y="2844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9" name="Google Shape;89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469049" y="7943010"/>
              <a:ext cx="118206" cy="11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6318064" y="8019062"/>
              <a:ext cx="635" cy="0"/>
            </a:xfrm>
            <a:custGeom>
              <a:rect b="b" l="l" r="r" t="t"/>
              <a:pathLst>
                <a:path extrusionOk="0" h="120000" w="635">
                  <a:moveTo>
                    <a:pt x="0" y="0"/>
                  </a:moveTo>
                  <a:lnTo>
                    <a:pt x="50" y="0"/>
                  </a:lnTo>
                </a:path>
              </a:pathLst>
            </a:custGeom>
            <a:noFill/>
            <a:ln cap="flat" cmpd="sng" w="952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346278" y="8036091"/>
              <a:ext cx="635" cy="0"/>
            </a:xfrm>
            <a:custGeom>
              <a:rect b="b" l="l" r="r" t="t"/>
              <a:pathLst>
                <a:path extrusionOk="0" h="120000" w="635">
                  <a:moveTo>
                    <a:pt x="0" y="0"/>
                  </a:moveTo>
                  <a:lnTo>
                    <a:pt x="63" y="0"/>
                  </a:lnTo>
                </a:path>
              </a:pathLst>
            </a:custGeom>
            <a:noFill/>
            <a:ln cap="flat" cmpd="sng" w="952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336543" y="8037889"/>
              <a:ext cx="0" cy="635"/>
            </a:xfrm>
            <a:custGeom>
              <a:rect b="b" l="l" r="r" t="t"/>
              <a:pathLst>
                <a:path extrusionOk="0" h="634" w="120000">
                  <a:moveTo>
                    <a:pt x="0" y="0"/>
                  </a:moveTo>
                  <a:lnTo>
                    <a:pt x="0" y="50"/>
                  </a:lnTo>
                </a:path>
              </a:pathLst>
            </a:custGeom>
            <a:noFill/>
            <a:ln cap="flat" cmpd="sng" w="952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62973" y="8059605"/>
              <a:ext cx="635" cy="0"/>
            </a:xfrm>
            <a:custGeom>
              <a:rect b="b" l="l" r="r" t="t"/>
              <a:pathLst>
                <a:path extrusionOk="0" h="120000" w="635">
                  <a:moveTo>
                    <a:pt x="0" y="0"/>
                  </a:moveTo>
                  <a:lnTo>
                    <a:pt x="63" y="0"/>
                  </a:lnTo>
                </a:path>
              </a:pathLst>
            </a:custGeom>
            <a:noFill/>
            <a:ln cap="flat" cmpd="sng" w="952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290555" y="8037567"/>
              <a:ext cx="635" cy="0"/>
            </a:xfrm>
            <a:custGeom>
              <a:rect b="b" l="l" r="r" t="t"/>
              <a:pathLst>
                <a:path extrusionOk="0" h="120000" w="635"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cap="flat" cmpd="sng" w="952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250594" y="7945551"/>
              <a:ext cx="3693160" cy="349885"/>
            </a:xfrm>
            <a:custGeom>
              <a:rect b="b" l="l" r="r" t="t"/>
              <a:pathLst>
                <a:path extrusionOk="0" h="349884" w="3693160">
                  <a:moveTo>
                    <a:pt x="330835" y="119176"/>
                  </a:moveTo>
                  <a:lnTo>
                    <a:pt x="330708" y="112128"/>
                  </a:lnTo>
                  <a:lnTo>
                    <a:pt x="330669" y="111328"/>
                  </a:lnTo>
                  <a:lnTo>
                    <a:pt x="330530" y="111137"/>
                  </a:lnTo>
                  <a:lnTo>
                    <a:pt x="330212" y="110197"/>
                  </a:lnTo>
                  <a:lnTo>
                    <a:pt x="330009" y="109816"/>
                  </a:lnTo>
                  <a:lnTo>
                    <a:pt x="329895" y="109423"/>
                  </a:lnTo>
                  <a:lnTo>
                    <a:pt x="329628" y="109042"/>
                  </a:lnTo>
                  <a:lnTo>
                    <a:pt x="329450" y="108940"/>
                  </a:lnTo>
                  <a:lnTo>
                    <a:pt x="329171" y="108623"/>
                  </a:lnTo>
                  <a:lnTo>
                    <a:pt x="329107" y="108394"/>
                  </a:lnTo>
                  <a:lnTo>
                    <a:pt x="328803" y="108102"/>
                  </a:lnTo>
                  <a:lnTo>
                    <a:pt x="328587" y="108038"/>
                  </a:lnTo>
                  <a:lnTo>
                    <a:pt x="328269" y="107746"/>
                  </a:lnTo>
                  <a:lnTo>
                    <a:pt x="328155" y="107581"/>
                  </a:lnTo>
                  <a:lnTo>
                    <a:pt x="326377" y="106375"/>
                  </a:lnTo>
                  <a:lnTo>
                    <a:pt x="318033" y="100812"/>
                  </a:lnTo>
                  <a:lnTo>
                    <a:pt x="318033" y="124739"/>
                  </a:lnTo>
                  <a:lnTo>
                    <a:pt x="318033" y="318389"/>
                  </a:lnTo>
                  <a:lnTo>
                    <a:pt x="12801" y="318389"/>
                  </a:lnTo>
                  <a:lnTo>
                    <a:pt x="12801" y="124739"/>
                  </a:lnTo>
                  <a:lnTo>
                    <a:pt x="164020" y="225552"/>
                  </a:lnTo>
                  <a:lnTo>
                    <a:pt x="166814" y="225552"/>
                  </a:lnTo>
                  <a:lnTo>
                    <a:pt x="193967" y="207454"/>
                  </a:lnTo>
                  <a:lnTo>
                    <a:pt x="220002" y="190093"/>
                  </a:lnTo>
                  <a:lnTo>
                    <a:pt x="259461" y="163791"/>
                  </a:lnTo>
                  <a:lnTo>
                    <a:pt x="317614" y="125018"/>
                  </a:lnTo>
                  <a:lnTo>
                    <a:pt x="318033" y="124739"/>
                  </a:lnTo>
                  <a:lnTo>
                    <a:pt x="318033" y="100812"/>
                  </a:lnTo>
                  <a:lnTo>
                    <a:pt x="317614" y="100533"/>
                  </a:lnTo>
                  <a:lnTo>
                    <a:pt x="303288" y="90982"/>
                  </a:lnTo>
                  <a:lnTo>
                    <a:pt x="303288" y="106375"/>
                  </a:lnTo>
                  <a:lnTo>
                    <a:pt x="303288" y="119176"/>
                  </a:lnTo>
                  <a:lnTo>
                    <a:pt x="294525" y="125018"/>
                  </a:lnTo>
                  <a:lnTo>
                    <a:pt x="294525" y="119176"/>
                  </a:lnTo>
                  <a:lnTo>
                    <a:pt x="303288" y="119176"/>
                  </a:lnTo>
                  <a:lnTo>
                    <a:pt x="303288" y="106375"/>
                  </a:lnTo>
                  <a:lnTo>
                    <a:pt x="294525" y="106375"/>
                  </a:lnTo>
                  <a:lnTo>
                    <a:pt x="294525" y="100533"/>
                  </a:lnTo>
                  <a:lnTo>
                    <a:pt x="303288" y="106375"/>
                  </a:lnTo>
                  <a:lnTo>
                    <a:pt x="303288" y="90982"/>
                  </a:lnTo>
                  <a:lnTo>
                    <a:pt x="294525" y="85140"/>
                  </a:lnTo>
                  <a:lnTo>
                    <a:pt x="294525" y="55803"/>
                  </a:lnTo>
                  <a:lnTo>
                    <a:pt x="294525" y="47713"/>
                  </a:lnTo>
                  <a:lnTo>
                    <a:pt x="293839" y="46062"/>
                  </a:lnTo>
                  <a:lnTo>
                    <a:pt x="291465" y="43675"/>
                  </a:lnTo>
                  <a:lnTo>
                    <a:pt x="289801" y="43002"/>
                  </a:lnTo>
                  <a:lnTo>
                    <a:pt x="281724" y="43002"/>
                  </a:lnTo>
                  <a:lnTo>
                    <a:pt x="281724" y="55803"/>
                  </a:lnTo>
                  <a:lnTo>
                    <a:pt x="281724" y="133565"/>
                  </a:lnTo>
                  <a:lnTo>
                    <a:pt x="236385" y="163791"/>
                  </a:lnTo>
                  <a:lnTo>
                    <a:pt x="237261" y="159829"/>
                  </a:lnTo>
                  <a:lnTo>
                    <a:pt x="237375" y="159143"/>
                  </a:lnTo>
                  <a:lnTo>
                    <a:pt x="237896" y="155257"/>
                  </a:lnTo>
                  <a:lnTo>
                    <a:pt x="237896" y="150812"/>
                  </a:lnTo>
                  <a:lnTo>
                    <a:pt x="222135" y="111188"/>
                  </a:lnTo>
                  <a:lnTo>
                    <a:pt x="222135" y="150812"/>
                  </a:lnTo>
                  <a:lnTo>
                    <a:pt x="221195" y="159829"/>
                  </a:lnTo>
                  <a:lnTo>
                    <a:pt x="196684" y="189903"/>
                  </a:lnTo>
                  <a:lnTo>
                    <a:pt x="195808" y="190093"/>
                  </a:lnTo>
                  <a:lnTo>
                    <a:pt x="195541" y="190068"/>
                  </a:lnTo>
                  <a:lnTo>
                    <a:pt x="194881" y="189890"/>
                  </a:lnTo>
                  <a:lnTo>
                    <a:pt x="194678" y="189776"/>
                  </a:lnTo>
                  <a:lnTo>
                    <a:pt x="194144" y="189369"/>
                  </a:lnTo>
                  <a:lnTo>
                    <a:pt x="193408" y="188302"/>
                  </a:lnTo>
                  <a:lnTo>
                    <a:pt x="190766" y="138036"/>
                  </a:lnTo>
                  <a:lnTo>
                    <a:pt x="190766" y="127050"/>
                  </a:lnTo>
                  <a:lnTo>
                    <a:pt x="190398" y="126174"/>
                  </a:lnTo>
                  <a:lnTo>
                    <a:pt x="189141" y="124917"/>
                  </a:lnTo>
                  <a:lnTo>
                    <a:pt x="188264" y="124561"/>
                  </a:lnTo>
                  <a:lnTo>
                    <a:pt x="178092" y="124561"/>
                  </a:lnTo>
                  <a:lnTo>
                    <a:pt x="174561" y="124256"/>
                  </a:lnTo>
                  <a:lnTo>
                    <a:pt x="174561" y="138811"/>
                  </a:lnTo>
                  <a:lnTo>
                    <a:pt x="174561" y="159143"/>
                  </a:lnTo>
                  <a:lnTo>
                    <a:pt x="171691" y="163969"/>
                  </a:lnTo>
                  <a:lnTo>
                    <a:pt x="168833" y="167525"/>
                  </a:lnTo>
                  <a:lnTo>
                    <a:pt x="163220" y="172097"/>
                  </a:lnTo>
                  <a:lnTo>
                    <a:pt x="160629" y="173050"/>
                  </a:lnTo>
                  <a:lnTo>
                    <a:pt x="160439" y="173062"/>
                  </a:lnTo>
                  <a:lnTo>
                    <a:pt x="158051" y="173062"/>
                  </a:lnTo>
                  <a:lnTo>
                    <a:pt x="156108" y="172491"/>
                  </a:lnTo>
                  <a:lnTo>
                    <a:pt x="155460" y="172085"/>
                  </a:lnTo>
                  <a:lnTo>
                    <a:pt x="154686" y="171361"/>
                  </a:lnTo>
                  <a:lnTo>
                    <a:pt x="153885" y="170205"/>
                  </a:lnTo>
                  <a:lnTo>
                    <a:pt x="153454" y="169684"/>
                  </a:lnTo>
                  <a:lnTo>
                    <a:pt x="152844" y="169113"/>
                  </a:lnTo>
                  <a:lnTo>
                    <a:pt x="152209" y="168084"/>
                  </a:lnTo>
                  <a:lnTo>
                    <a:pt x="151282" y="164757"/>
                  </a:lnTo>
                  <a:lnTo>
                    <a:pt x="150990" y="162458"/>
                  </a:lnTo>
                  <a:lnTo>
                    <a:pt x="151015" y="151803"/>
                  </a:lnTo>
                  <a:lnTo>
                    <a:pt x="152857" y="146532"/>
                  </a:lnTo>
                  <a:lnTo>
                    <a:pt x="156032" y="143217"/>
                  </a:lnTo>
                  <a:lnTo>
                    <a:pt x="159486" y="139674"/>
                  </a:lnTo>
                  <a:lnTo>
                    <a:pt x="163195" y="138061"/>
                  </a:lnTo>
                  <a:lnTo>
                    <a:pt x="170307" y="138061"/>
                  </a:lnTo>
                  <a:lnTo>
                    <a:pt x="172364" y="138353"/>
                  </a:lnTo>
                  <a:lnTo>
                    <a:pt x="174561" y="138811"/>
                  </a:lnTo>
                  <a:lnTo>
                    <a:pt x="174561" y="124256"/>
                  </a:lnTo>
                  <a:lnTo>
                    <a:pt x="171945" y="124015"/>
                  </a:lnTo>
                  <a:lnTo>
                    <a:pt x="168579" y="123774"/>
                  </a:lnTo>
                  <a:lnTo>
                    <a:pt x="167932" y="123748"/>
                  </a:lnTo>
                  <a:lnTo>
                    <a:pt x="167563" y="123710"/>
                  </a:lnTo>
                  <a:lnTo>
                    <a:pt x="167182" y="123672"/>
                  </a:lnTo>
                  <a:lnTo>
                    <a:pt x="166573" y="123609"/>
                  </a:lnTo>
                  <a:lnTo>
                    <a:pt x="134378" y="152971"/>
                  </a:lnTo>
                  <a:lnTo>
                    <a:pt x="133908" y="169113"/>
                  </a:lnTo>
                  <a:lnTo>
                    <a:pt x="135763" y="175704"/>
                  </a:lnTo>
                  <a:lnTo>
                    <a:pt x="140030" y="180962"/>
                  </a:lnTo>
                  <a:lnTo>
                    <a:pt x="141947" y="183388"/>
                  </a:lnTo>
                  <a:lnTo>
                    <a:pt x="144272" y="185305"/>
                  </a:lnTo>
                  <a:lnTo>
                    <a:pt x="149542" y="187845"/>
                  </a:lnTo>
                  <a:lnTo>
                    <a:pt x="152476" y="188468"/>
                  </a:lnTo>
                  <a:lnTo>
                    <a:pt x="160629" y="188468"/>
                  </a:lnTo>
                  <a:lnTo>
                    <a:pt x="165417" y="187121"/>
                  </a:lnTo>
                  <a:lnTo>
                    <a:pt x="171742" y="183172"/>
                  </a:lnTo>
                  <a:lnTo>
                    <a:pt x="173710" y="181559"/>
                  </a:lnTo>
                  <a:lnTo>
                    <a:pt x="175514" y="179692"/>
                  </a:lnTo>
                  <a:lnTo>
                    <a:pt x="175729" y="181584"/>
                  </a:lnTo>
                  <a:lnTo>
                    <a:pt x="176072" y="184150"/>
                  </a:lnTo>
                  <a:lnTo>
                    <a:pt x="176415" y="185077"/>
                  </a:lnTo>
                  <a:lnTo>
                    <a:pt x="176657" y="187159"/>
                  </a:lnTo>
                  <a:lnTo>
                    <a:pt x="177571" y="191325"/>
                  </a:lnTo>
                  <a:lnTo>
                    <a:pt x="178498" y="194462"/>
                  </a:lnTo>
                  <a:lnTo>
                    <a:pt x="181102" y="198234"/>
                  </a:lnTo>
                  <a:lnTo>
                    <a:pt x="181813" y="198958"/>
                  </a:lnTo>
                  <a:lnTo>
                    <a:pt x="182486" y="199720"/>
                  </a:lnTo>
                  <a:lnTo>
                    <a:pt x="170891" y="207454"/>
                  </a:lnTo>
                  <a:lnTo>
                    <a:pt x="168287" y="207022"/>
                  </a:lnTo>
                  <a:lnTo>
                    <a:pt x="163868" y="206197"/>
                  </a:lnTo>
                  <a:lnTo>
                    <a:pt x="159258" y="205117"/>
                  </a:lnTo>
                  <a:lnTo>
                    <a:pt x="155105" y="203949"/>
                  </a:lnTo>
                  <a:lnTo>
                    <a:pt x="154597" y="203695"/>
                  </a:lnTo>
                  <a:lnTo>
                    <a:pt x="154063" y="203530"/>
                  </a:lnTo>
                  <a:lnTo>
                    <a:pt x="119481" y="180479"/>
                  </a:lnTo>
                  <a:lnTo>
                    <a:pt x="109855" y="148463"/>
                  </a:lnTo>
                  <a:lnTo>
                    <a:pt x="111048" y="142455"/>
                  </a:lnTo>
                  <a:lnTo>
                    <a:pt x="135686" y="113385"/>
                  </a:lnTo>
                  <a:lnTo>
                    <a:pt x="169214" y="105105"/>
                  </a:lnTo>
                  <a:lnTo>
                    <a:pt x="179679" y="105879"/>
                  </a:lnTo>
                  <a:lnTo>
                    <a:pt x="213410" y="124739"/>
                  </a:lnTo>
                  <a:lnTo>
                    <a:pt x="222135" y="150812"/>
                  </a:lnTo>
                  <a:lnTo>
                    <a:pt x="222135" y="111188"/>
                  </a:lnTo>
                  <a:lnTo>
                    <a:pt x="216687" y="105422"/>
                  </a:lnTo>
                  <a:lnTo>
                    <a:pt x="216217" y="105105"/>
                  </a:lnTo>
                  <a:lnTo>
                    <a:pt x="206121" y="98221"/>
                  </a:lnTo>
                  <a:lnTo>
                    <a:pt x="194437" y="93205"/>
                  </a:lnTo>
                  <a:lnTo>
                    <a:pt x="182029" y="90284"/>
                  </a:lnTo>
                  <a:lnTo>
                    <a:pt x="169265" y="89344"/>
                  </a:lnTo>
                  <a:lnTo>
                    <a:pt x="158572" y="89979"/>
                  </a:lnTo>
                  <a:lnTo>
                    <a:pt x="119265" y="105181"/>
                  </a:lnTo>
                  <a:lnTo>
                    <a:pt x="95808" y="137934"/>
                  </a:lnTo>
                  <a:lnTo>
                    <a:pt x="94107" y="157695"/>
                  </a:lnTo>
                  <a:lnTo>
                    <a:pt x="94437" y="160604"/>
                  </a:lnTo>
                  <a:lnTo>
                    <a:pt x="94526" y="161226"/>
                  </a:lnTo>
                  <a:lnTo>
                    <a:pt x="95072" y="164211"/>
                  </a:lnTo>
                  <a:lnTo>
                    <a:pt x="49110" y="133565"/>
                  </a:lnTo>
                  <a:lnTo>
                    <a:pt x="49110" y="55803"/>
                  </a:lnTo>
                  <a:lnTo>
                    <a:pt x="281724" y="55803"/>
                  </a:lnTo>
                  <a:lnTo>
                    <a:pt x="281724" y="43002"/>
                  </a:lnTo>
                  <a:lnTo>
                    <a:pt x="231305" y="43002"/>
                  </a:lnTo>
                  <a:lnTo>
                    <a:pt x="208229" y="27609"/>
                  </a:lnTo>
                  <a:lnTo>
                    <a:pt x="208229" y="43002"/>
                  </a:lnTo>
                  <a:lnTo>
                    <a:pt x="122605" y="43002"/>
                  </a:lnTo>
                  <a:lnTo>
                    <a:pt x="165417" y="14452"/>
                  </a:lnTo>
                  <a:lnTo>
                    <a:pt x="208229" y="43002"/>
                  </a:lnTo>
                  <a:lnTo>
                    <a:pt x="208229" y="27609"/>
                  </a:lnTo>
                  <a:lnTo>
                    <a:pt x="188506" y="14452"/>
                  </a:lnTo>
                  <a:lnTo>
                    <a:pt x="166814" y="0"/>
                  </a:lnTo>
                  <a:lnTo>
                    <a:pt x="164020" y="0"/>
                  </a:lnTo>
                  <a:lnTo>
                    <a:pt x="99529" y="43002"/>
                  </a:lnTo>
                  <a:lnTo>
                    <a:pt x="41033" y="43002"/>
                  </a:lnTo>
                  <a:lnTo>
                    <a:pt x="39370" y="43675"/>
                  </a:lnTo>
                  <a:lnTo>
                    <a:pt x="36995" y="46062"/>
                  </a:lnTo>
                  <a:lnTo>
                    <a:pt x="36309" y="47713"/>
                  </a:lnTo>
                  <a:lnTo>
                    <a:pt x="36309" y="85140"/>
                  </a:lnTo>
                  <a:lnTo>
                    <a:pt x="36309" y="100533"/>
                  </a:lnTo>
                  <a:lnTo>
                    <a:pt x="36309" y="106375"/>
                  </a:lnTo>
                  <a:lnTo>
                    <a:pt x="36309" y="119176"/>
                  </a:lnTo>
                  <a:lnTo>
                    <a:pt x="36309" y="125018"/>
                  </a:lnTo>
                  <a:lnTo>
                    <a:pt x="35890" y="124739"/>
                  </a:lnTo>
                  <a:lnTo>
                    <a:pt x="27546" y="119176"/>
                  </a:lnTo>
                  <a:lnTo>
                    <a:pt x="36309" y="119176"/>
                  </a:lnTo>
                  <a:lnTo>
                    <a:pt x="36309" y="106375"/>
                  </a:lnTo>
                  <a:lnTo>
                    <a:pt x="27546" y="106375"/>
                  </a:lnTo>
                  <a:lnTo>
                    <a:pt x="36309" y="100533"/>
                  </a:lnTo>
                  <a:lnTo>
                    <a:pt x="36309" y="85140"/>
                  </a:lnTo>
                  <a:lnTo>
                    <a:pt x="2679" y="107581"/>
                  </a:lnTo>
                  <a:lnTo>
                    <a:pt x="2565" y="107746"/>
                  </a:lnTo>
                  <a:lnTo>
                    <a:pt x="2247" y="108038"/>
                  </a:lnTo>
                  <a:lnTo>
                    <a:pt x="2032" y="108102"/>
                  </a:lnTo>
                  <a:lnTo>
                    <a:pt x="1727" y="108394"/>
                  </a:lnTo>
                  <a:lnTo>
                    <a:pt x="1663" y="108623"/>
                  </a:lnTo>
                  <a:lnTo>
                    <a:pt x="1384" y="108940"/>
                  </a:lnTo>
                  <a:lnTo>
                    <a:pt x="1206" y="109042"/>
                  </a:lnTo>
                  <a:lnTo>
                    <a:pt x="939" y="109423"/>
                  </a:lnTo>
                  <a:lnTo>
                    <a:pt x="825" y="109816"/>
                  </a:lnTo>
                  <a:lnTo>
                    <a:pt x="622" y="110197"/>
                  </a:lnTo>
                  <a:lnTo>
                    <a:pt x="317" y="111137"/>
                  </a:lnTo>
                  <a:lnTo>
                    <a:pt x="165" y="111328"/>
                  </a:lnTo>
                  <a:lnTo>
                    <a:pt x="127" y="112128"/>
                  </a:lnTo>
                  <a:lnTo>
                    <a:pt x="0" y="326478"/>
                  </a:lnTo>
                  <a:lnTo>
                    <a:pt x="685" y="328129"/>
                  </a:lnTo>
                  <a:lnTo>
                    <a:pt x="3073" y="330504"/>
                  </a:lnTo>
                  <a:lnTo>
                    <a:pt x="4724" y="331203"/>
                  </a:lnTo>
                  <a:lnTo>
                    <a:pt x="326110" y="331203"/>
                  </a:lnTo>
                  <a:lnTo>
                    <a:pt x="327761" y="330504"/>
                  </a:lnTo>
                  <a:lnTo>
                    <a:pt x="330149" y="328129"/>
                  </a:lnTo>
                  <a:lnTo>
                    <a:pt x="330835" y="326478"/>
                  </a:lnTo>
                  <a:lnTo>
                    <a:pt x="330835" y="318389"/>
                  </a:lnTo>
                  <a:lnTo>
                    <a:pt x="330835" y="124739"/>
                  </a:lnTo>
                  <a:lnTo>
                    <a:pt x="330835" y="119176"/>
                  </a:lnTo>
                  <a:close/>
                </a:path>
                <a:path extrusionOk="0" h="349884" w="3693160">
                  <a:moveTo>
                    <a:pt x="3668191" y="63347"/>
                  </a:moveTo>
                  <a:lnTo>
                    <a:pt x="3667506" y="61683"/>
                  </a:lnTo>
                  <a:lnTo>
                    <a:pt x="3665093" y="59270"/>
                  </a:lnTo>
                  <a:lnTo>
                    <a:pt x="3663429" y="58585"/>
                  </a:lnTo>
                  <a:lnTo>
                    <a:pt x="3655250" y="58585"/>
                  </a:lnTo>
                  <a:lnTo>
                    <a:pt x="3655250" y="71526"/>
                  </a:lnTo>
                  <a:lnTo>
                    <a:pt x="3655250" y="251396"/>
                  </a:lnTo>
                  <a:lnTo>
                    <a:pt x="3370935" y="251396"/>
                  </a:lnTo>
                  <a:lnTo>
                    <a:pt x="3370935" y="71526"/>
                  </a:lnTo>
                  <a:lnTo>
                    <a:pt x="3655250" y="71526"/>
                  </a:lnTo>
                  <a:lnTo>
                    <a:pt x="3655250" y="58585"/>
                  </a:lnTo>
                  <a:lnTo>
                    <a:pt x="3362782" y="58585"/>
                  </a:lnTo>
                  <a:lnTo>
                    <a:pt x="3361105" y="59270"/>
                  </a:lnTo>
                  <a:lnTo>
                    <a:pt x="3358705" y="61683"/>
                  </a:lnTo>
                  <a:lnTo>
                    <a:pt x="3358007" y="63347"/>
                  </a:lnTo>
                  <a:lnTo>
                    <a:pt x="3358007" y="259575"/>
                  </a:lnTo>
                  <a:lnTo>
                    <a:pt x="3358705" y="261226"/>
                  </a:lnTo>
                  <a:lnTo>
                    <a:pt x="3361105" y="263639"/>
                  </a:lnTo>
                  <a:lnTo>
                    <a:pt x="3362782" y="264337"/>
                  </a:lnTo>
                  <a:lnTo>
                    <a:pt x="3663429" y="264337"/>
                  </a:lnTo>
                  <a:lnTo>
                    <a:pt x="3665093" y="263639"/>
                  </a:lnTo>
                  <a:lnTo>
                    <a:pt x="3667506" y="261226"/>
                  </a:lnTo>
                  <a:lnTo>
                    <a:pt x="3668191" y="259575"/>
                  </a:lnTo>
                  <a:lnTo>
                    <a:pt x="3668191" y="251396"/>
                  </a:lnTo>
                  <a:lnTo>
                    <a:pt x="3668191" y="71526"/>
                  </a:lnTo>
                  <a:lnTo>
                    <a:pt x="3668191" y="63347"/>
                  </a:lnTo>
                  <a:close/>
                </a:path>
                <a:path extrusionOk="0" h="349884" w="3693160">
                  <a:moveTo>
                    <a:pt x="3692639" y="57365"/>
                  </a:moveTo>
                  <a:lnTo>
                    <a:pt x="3690810" y="48323"/>
                  </a:lnTo>
                  <a:lnTo>
                    <a:pt x="3689972" y="47078"/>
                  </a:lnTo>
                  <a:lnTo>
                    <a:pt x="3685832" y="40944"/>
                  </a:lnTo>
                  <a:lnTo>
                    <a:pt x="3679685" y="36817"/>
                  </a:lnTo>
                  <a:lnTo>
                    <a:pt x="3679685" y="51689"/>
                  </a:lnTo>
                  <a:lnTo>
                    <a:pt x="3679685" y="271246"/>
                  </a:lnTo>
                  <a:lnTo>
                    <a:pt x="3675075" y="275856"/>
                  </a:lnTo>
                  <a:lnTo>
                    <a:pt x="3670566" y="275869"/>
                  </a:lnTo>
                  <a:lnTo>
                    <a:pt x="3669728" y="275869"/>
                  </a:lnTo>
                  <a:lnTo>
                    <a:pt x="3669398" y="275869"/>
                  </a:lnTo>
                  <a:lnTo>
                    <a:pt x="3552444" y="275869"/>
                  </a:lnTo>
                  <a:lnTo>
                    <a:pt x="3552444" y="288798"/>
                  </a:lnTo>
                  <a:lnTo>
                    <a:pt x="3552444" y="312902"/>
                  </a:lnTo>
                  <a:lnTo>
                    <a:pt x="3473716" y="312902"/>
                  </a:lnTo>
                  <a:lnTo>
                    <a:pt x="3473716" y="288798"/>
                  </a:lnTo>
                  <a:lnTo>
                    <a:pt x="3552444" y="288798"/>
                  </a:lnTo>
                  <a:lnTo>
                    <a:pt x="3552444" y="275869"/>
                  </a:lnTo>
                  <a:lnTo>
                    <a:pt x="3351098" y="275856"/>
                  </a:lnTo>
                  <a:lnTo>
                    <a:pt x="3346500" y="271246"/>
                  </a:lnTo>
                  <a:lnTo>
                    <a:pt x="3346500" y="51689"/>
                  </a:lnTo>
                  <a:lnTo>
                    <a:pt x="3351098" y="47091"/>
                  </a:lnTo>
                  <a:lnTo>
                    <a:pt x="3518154" y="47091"/>
                  </a:lnTo>
                  <a:lnTo>
                    <a:pt x="3675075" y="47091"/>
                  </a:lnTo>
                  <a:lnTo>
                    <a:pt x="3679685" y="51689"/>
                  </a:lnTo>
                  <a:lnTo>
                    <a:pt x="3679685" y="36817"/>
                  </a:lnTo>
                  <a:lnTo>
                    <a:pt x="3678440" y="35966"/>
                  </a:lnTo>
                  <a:lnTo>
                    <a:pt x="3669398" y="34137"/>
                  </a:lnTo>
                  <a:lnTo>
                    <a:pt x="3356775" y="34137"/>
                  </a:lnTo>
                  <a:lnTo>
                    <a:pt x="3347732" y="35966"/>
                  </a:lnTo>
                  <a:lnTo>
                    <a:pt x="3340354" y="40944"/>
                  </a:lnTo>
                  <a:lnTo>
                    <a:pt x="3335375" y="48323"/>
                  </a:lnTo>
                  <a:lnTo>
                    <a:pt x="3333546" y="57365"/>
                  </a:lnTo>
                  <a:lnTo>
                    <a:pt x="3333546" y="265569"/>
                  </a:lnTo>
                  <a:lnTo>
                    <a:pt x="3335375" y="274612"/>
                  </a:lnTo>
                  <a:lnTo>
                    <a:pt x="3340354" y="281990"/>
                  </a:lnTo>
                  <a:lnTo>
                    <a:pt x="3347732" y="286969"/>
                  </a:lnTo>
                  <a:lnTo>
                    <a:pt x="3356775" y="288798"/>
                  </a:lnTo>
                  <a:lnTo>
                    <a:pt x="3460788" y="288798"/>
                  </a:lnTo>
                  <a:lnTo>
                    <a:pt x="3460788" y="312915"/>
                  </a:lnTo>
                  <a:lnTo>
                    <a:pt x="3397262" y="312928"/>
                  </a:lnTo>
                  <a:lnTo>
                    <a:pt x="3390468" y="319709"/>
                  </a:lnTo>
                  <a:lnTo>
                    <a:pt x="3390468" y="342696"/>
                  </a:lnTo>
                  <a:lnTo>
                    <a:pt x="3397262" y="349491"/>
                  </a:lnTo>
                  <a:lnTo>
                    <a:pt x="3628923" y="349491"/>
                  </a:lnTo>
                  <a:lnTo>
                    <a:pt x="3635705" y="342696"/>
                  </a:lnTo>
                  <a:lnTo>
                    <a:pt x="3635705" y="336550"/>
                  </a:lnTo>
                  <a:lnTo>
                    <a:pt x="3635705" y="325856"/>
                  </a:lnTo>
                  <a:lnTo>
                    <a:pt x="3635705" y="319709"/>
                  </a:lnTo>
                  <a:lnTo>
                    <a:pt x="3628923" y="312928"/>
                  </a:lnTo>
                  <a:lnTo>
                    <a:pt x="3622776" y="312928"/>
                  </a:lnTo>
                  <a:lnTo>
                    <a:pt x="3622776" y="326859"/>
                  </a:lnTo>
                  <a:lnTo>
                    <a:pt x="3622776" y="335546"/>
                  </a:lnTo>
                  <a:lnTo>
                    <a:pt x="3621760" y="336550"/>
                  </a:lnTo>
                  <a:lnTo>
                    <a:pt x="3404412" y="336550"/>
                  </a:lnTo>
                  <a:lnTo>
                    <a:pt x="3403409" y="335546"/>
                  </a:lnTo>
                  <a:lnTo>
                    <a:pt x="3403409" y="326859"/>
                  </a:lnTo>
                  <a:lnTo>
                    <a:pt x="3404412" y="325856"/>
                  </a:lnTo>
                  <a:lnTo>
                    <a:pt x="3621760" y="325856"/>
                  </a:lnTo>
                  <a:lnTo>
                    <a:pt x="3622776" y="326859"/>
                  </a:lnTo>
                  <a:lnTo>
                    <a:pt x="3622776" y="312928"/>
                  </a:lnTo>
                  <a:lnTo>
                    <a:pt x="3565398" y="312915"/>
                  </a:lnTo>
                  <a:lnTo>
                    <a:pt x="3565398" y="288798"/>
                  </a:lnTo>
                  <a:lnTo>
                    <a:pt x="3669398" y="288798"/>
                  </a:lnTo>
                  <a:lnTo>
                    <a:pt x="3678440" y="286969"/>
                  </a:lnTo>
                  <a:lnTo>
                    <a:pt x="3685832" y="281990"/>
                  </a:lnTo>
                  <a:lnTo>
                    <a:pt x="3689959" y="275869"/>
                  </a:lnTo>
                  <a:lnTo>
                    <a:pt x="3690810" y="274612"/>
                  </a:lnTo>
                  <a:lnTo>
                    <a:pt x="3692639" y="265569"/>
                  </a:lnTo>
                  <a:lnTo>
                    <a:pt x="3692639" y="57365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6" name="Google Shape;96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706243" y="8041761"/>
              <a:ext cx="116634" cy="134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2703611" y="7628211"/>
              <a:ext cx="199847" cy="21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989238" y="7633396"/>
              <a:ext cx="909527" cy="199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971165" y="7659718"/>
              <a:ext cx="164858" cy="159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4182740" y="7636625"/>
              <a:ext cx="145224" cy="195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4398636" y="7659718"/>
              <a:ext cx="164871" cy="159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4607839" y="7657133"/>
              <a:ext cx="195745" cy="165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4843385" y="7632098"/>
              <a:ext cx="196176" cy="201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/>
            <p:nvPr/>
          </p:nvSpPr>
          <p:spPr>
            <a:xfrm>
              <a:off x="5118831" y="7646326"/>
              <a:ext cx="33020" cy="172085"/>
            </a:xfrm>
            <a:custGeom>
              <a:rect b="b" l="l" r="r" t="t"/>
              <a:pathLst>
                <a:path extrusionOk="0" h="172084" w="33020">
                  <a:moveTo>
                    <a:pt x="25260" y="0"/>
                  </a:moveTo>
                  <a:lnTo>
                    <a:pt x="7772" y="0"/>
                  </a:lnTo>
                  <a:lnTo>
                    <a:pt x="1079" y="5397"/>
                  </a:lnTo>
                  <a:lnTo>
                    <a:pt x="1079" y="17043"/>
                  </a:lnTo>
                  <a:lnTo>
                    <a:pt x="2833" y="40731"/>
                  </a:lnTo>
                  <a:lnTo>
                    <a:pt x="4264" y="64863"/>
                  </a:lnTo>
                  <a:lnTo>
                    <a:pt x="5451" y="89965"/>
                  </a:lnTo>
                  <a:lnTo>
                    <a:pt x="6692" y="122174"/>
                  </a:lnTo>
                  <a:lnTo>
                    <a:pt x="10363" y="125628"/>
                  </a:lnTo>
                  <a:lnTo>
                    <a:pt x="22021" y="125628"/>
                  </a:lnTo>
                  <a:lnTo>
                    <a:pt x="26123" y="122174"/>
                  </a:lnTo>
                  <a:lnTo>
                    <a:pt x="27365" y="89965"/>
                  </a:lnTo>
                  <a:lnTo>
                    <a:pt x="28552" y="64863"/>
                  </a:lnTo>
                  <a:lnTo>
                    <a:pt x="29983" y="40731"/>
                  </a:lnTo>
                  <a:lnTo>
                    <a:pt x="31737" y="17043"/>
                  </a:lnTo>
                  <a:lnTo>
                    <a:pt x="31737" y="5600"/>
                  </a:lnTo>
                  <a:lnTo>
                    <a:pt x="25260" y="0"/>
                  </a:lnTo>
                  <a:close/>
                </a:path>
                <a:path extrusionOk="0" h="172084" w="33020">
                  <a:moveTo>
                    <a:pt x="25476" y="139242"/>
                  </a:moveTo>
                  <a:lnTo>
                    <a:pt x="7137" y="139242"/>
                  </a:lnTo>
                  <a:lnTo>
                    <a:pt x="0" y="146570"/>
                  </a:lnTo>
                  <a:lnTo>
                    <a:pt x="0" y="164922"/>
                  </a:lnTo>
                  <a:lnTo>
                    <a:pt x="7137" y="171831"/>
                  </a:lnTo>
                  <a:lnTo>
                    <a:pt x="25476" y="171831"/>
                  </a:lnTo>
                  <a:lnTo>
                    <a:pt x="32600" y="164922"/>
                  </a:lnTo>
                  <a:lnTo>
                    <a:pt x="32600" y="146570"/>
                  </a:lnTo>
                  <a:lnTo>
                    <a:pt x="25476" y="139242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118831" y="7646326"/>
              <a:ext cx="33020" cy="172085"/>
            </a:xfrm>
            <a:custGeom>
              <a:rect b="b" l="l" r="r" t="t"/>
              <a:pathLst>
                <a:path extrusionOk="0" h="172084" w="33020">
                  <a:moveTo>
                    <a:pt x="1079" y="14668"/>
                  </a:moveTo>
                  <a:lnTo>
                    <a:pt x="1079" y="5397"/>
                  </a:lnTo>
                  <a:lnTo>
                    <a:pt x="7772" y="0"/>
                  </a:lnTo>
                  <a:lnTo>
                    <a:pt x="16636" y="0"/>
                  </a:lnTo>
                  <a:lnTo>
                    <a:pt x="25260" y="0"/>
                  </a:lnTo>
                  <a:lnTo>
                    <a:pt x="31737" y="5600"/>
                  </a:lnTo>
                  <a:lnTo>
                    <a:pt x="31737" y="14668"/>
                  </a:lnTo>
                  <a:lnTo>
                    <a:pt x="31737" y="17043"/>
                  </a:lnTo>
                  <a:lnTo>
                    <a:pt x="28552" y="64863"/>
                  </a:lnTo>
                  <a:lnTo>
                    <a:pt x="26339" y="116560"/>
                  </a:lnTo>
                  <a:lnTo>
                    <a:pt x="26123" y="122174"/>
                  </a:lnTo>
                  <a:lnTo>
                    <a:pt x="22021" y="125628"/>
                  </a:lnTo>
                  <a:lnTo>
                    <a:pt x="16192" y="125628"/>
                  </a:lnTo>
                  <a:lnTo>
                    <a:pt x="10363" y="125628"/>
                  </a:lnTo>
                  <a:lnTo>
                    <a:pt x="6692" y="122174"/>
                  </a:lnTo>
                  <a:lnTo>
                    <a:pt x="4264" y="64863"/>
                  </a:lnTo>
                  <a:lnTo>
                    <a:pt x="1079" y="17043"/>
                  </a:lnTo>
                  <a:lnTo>
                    <a:pt x="1079" y="14668"/>
                  </a:lnTo>
                  <a:close/>
                </a:path>
                <a:path extrusionOk="0" h="172084" w="33020">
                  <a:moveTo>
                    <a:pt x="32600" y="155638"/>
                  </a:moveTo>
                  <a:lnTo>
                    <a:pt x="32600" y="164922"/>
                  </a:lnTo>
                  <a:lnTo>
                    <a:pt x="25476" y="171831"/>
                  </a:lnTo>
                  <a:lnTo>
                    <a:pt x="16192" y="171831"/>
                  </a:lnTo>
                  <a:lnTo>
                    <a:pt x="7137" y="171831"/>
                  </a:lnTo>
                  <a:lnTo>
                    <a:pt x="0" y="164922"/>
                  </a:lnTo>
                  <a:lnTo>
                    <a:pt x="0" y="155638"/>
                  </a:lnTo>
                  <a:lnTo>
                    <a:pt x="0" y="146570"/>
                  </a:lnTo>
                  <a:lnTo>
                    <a:pt x="7137" y="139242"/>
                  </a:lnTo>
                  <a:lnTo>
                    <a:pt x="16192" y="139242"/>
                  </a:lnTo>
                  <a:lnTo>
                    <a:pt x="25476" y="139242"/>
                  </a:lnTo>
                  <a:lnTo>
                    <a:pt x="32600" y="146570"/>
                  </a:lnTo>
                  <a:lnTo>
                    <a:pt x="32600" y="155638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5251211" y="7628215"/>
              <a:ext cx="199859" cy="2106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"/>
          <p:cNvSpPr txBox="1"/>
          <p:nvPr/>
        </p:nvSpPr>
        <p:spPr>
          <a:xfrm>
            <a:off x="5744225" y="8843726"/>
            <a:ext cx="13462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上記が済みましたら、すぐに ご利用開始いただけます。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24746" y="8411710"/>
            <a:ext cx="8001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初回ログイン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090175" y="8564100"/>
            <a:ext cx="1471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885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パスワード変更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354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メールに記載のID、仮パスワー ドでログインいただき、パス ワードをご変更ください。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059566" y="8473686"/>
            <a:ext cx="660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ご利用開始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780045" y="8411710"/>
            <a:ext cx="533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弊社より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2437450" y="8564110"/>
            <a:ext cx="124460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4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招待メール送信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354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弊社より招待用のメールを お送りします。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847994" y="8411710"/>
            <a:ext cx="1041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メールアドレスの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748146" y="8564110"/>
            <a:ext cx="134620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298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ご連絡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354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ご登録するメールアドレスを 弊社にご連絡ください。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728487" y="9460155"/>
            <a:ext cx="34695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73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※詳しい操作方法は、別途マニュアルをご用意しています。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4839082" y="10080768"/>
            <a:ext cx="1164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06-1234-5678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168250" y="10106175"/>
            <a:ext cx="1415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u="sng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example@mail.co.jp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1"/>
          <p:cNvGrpSpPr/>
          <p:nvPr/>
        </p:nvGrpSpPr>
        <p:grpSpPr>
          <a:xfrm>
            <a:off x="649223" y="1184897"/>
            <a:ext cx="6659879" cy="6876046"/>
            <a:chOff x="649223" y="1184897"/>
            <a:chExt cx="6659879" cy="6876046"/>
          </a:xfrm>
        </p:grpSpPr>
        <p:pic>
          <p:nvPicPr>
            <p:cNvPr id="119" name="Google Shape;119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092593" y="3279559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86445" y="3278545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"/>
            <p:cNvSpPr/>
            <p:nvPr/>
          </p:nvSpPr>
          <p:spPr>
            <a:xfrm>
              <a:off x="1308484" y="3279429"/>
              <a:ext cx="16510" cy="98425"/>
            </a:xfrm>
            <a:custGeom>
              <a:rect b="b" l="l" r="r" t="t"/>
              <a:pathLst>
                <a:path extrusionOk="0" h="98425" w="16509">
                  <a:moveTo>
                    <a:pt x="12700" y="0"/>
                  </a:moveTo>
                  <a:lnTo>
                    <a:pt x="3556" y="0"/>
                  </a:lnTo>
                  <a:lnTo>
                    <a:pt x="0" y="2540"/>
                  </a:lnTo>
                  <a:lnTo>
                    <a:pt x="0" y="7239"/>
                  </a:lnTo>
                  <a:lnTo>
                    <a:pt x="0" y="95453"/>
                  </a:lnTo>
                  <a:lnTo>
                    <a:pt x="3556" y="97993"/>
                  </a:lnTo>
                  <a:lnTo>
                    <a:pt x="12700" y="97993"/>
                  </a:lnTo>
                  <a:lnTo>
                    <a:pt x="15989" y="95453"/>
                  </a:lnTo>
                  <a:lnTo>
                    <a:pt x="15989" y="2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22" name="Google Shape;122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369951" y="3279427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475877" y="3280575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33529" y="3459787"/>
              <a:ext cx="147180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312872" y="3461258"/>
              <a:ext cx="91693" cy="221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092593" y="5151153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86445" y="5150139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"/>
            <p:cNvSpPr/>
            <p:nvPr/>
          </p:nvSpPr>
          <p:spPr>
            <a:xfrm>
              <a:off x="1308484" y="5151024"/>
              <a:ext cx="16510" cy="98425"/>
            </a:xfrm>
            <a:custGeom>
              <a:rect b="b" l="l" r="r" t="t"/>
              <a:pathLst>
                <a:path extrusionOk="0" h="98425" w="16509">
                  <a:moveTo>
                    <a:pt x="12700" y="0"/>
                  </a:moveTo>
                  <a:lnTo>
                    <a:pt x="3556" y="0"/>
                  </a:lnTo>
                  <a:lnTo>
                    <a:pt x="0" y="2539"/>
                  </a:lnTo>
                  <a:lnTo>
                    <a:pt x="0" y="7238"/>
                  </a:lnTo>
                  <a:lnTo>
                    <a:pt x="0" y="95453"/>
                  </a:lnTo>
                  <a:lnTo>
                    <a:pt x="3556" y="97993"/>
                  </a:lnTo>
                  <a:lnTo>
                    <a:pt x="12700" y="97993"/>
                  </a:lnTo>
                  <a:lnTo>
                    <a:pt x="15989" y="95453"/>
                  </a:lnTo>
                  <a:lnTo>
                    <a:pt x="15989" y="253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29" name="Google Shape;129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369951" y="5151021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475877" y="5152169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47544" y="5331374"/>
              <a:ext cx="147180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323086" y="5331383"/>
              <a:ext cx="140474" cy="220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5538215" y="2956055"/>
              <a:ext cx="1770887" cy="217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5574723" y="2992221"/>
              <a:ext cx="1553338" cy="195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3987604" y="3934778"/>
              <a:ext cx="501164" cy="227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"/>
            <p:cNvSpPr/>
            <p:nvPr/>
          </p:nvSpPr>
          <p:spPr>
            <a:xfrm>
              <a:off x="3830836" y="4405503"/>
              <a:ext cx="467995" cy="376555"/>
            </a:xfrm>
            <a:custGeom>
              <a:rect b="b" l="l" r="r" t="t"/>
              <a:pathLst>
                <a:path extrusionOk="0" h="376554" w="467995">
                  <a:moveTo>
                    <a:pt x="328777" y="0"/>
                  </a:moveTo>
                  <a:lnTo>
                    <a:pt x="91528" y="9791"/>
                  </a:lnTo>
                  <a:lnTo>
                    <a:pt x="57894" y="33547"/>
                  </a:lnTo>
                  <a:lnTo>
                    <a:pt x="31475" y="62193"/>
                  </a:lnTo>
                  <a:lnTo>
                    <a:pt x="19430" y="115671"/>
                  </a:lnTo>
                  <a:lnTo>
                    <a:pt x="16194" y="162604"/>
                  </a:lnTo>
                  <a:lnTo>
                    <a:pt x="2436" y="292090"/>
                  </a:lnTo>
                  <a:lnTo>
                    <a:pt x="0" y="324650"/>
                  </a:lnTo>
                  <a:lnTo>
                    <a:pt x="2272" y="340267"/>
                  </a:lnTo>
                  <a:lnTo>
                    <a:pt x="13962" y="361140"/>
                  </a:lnTo>
                  <a:lnTo>
                    <a:pt x="45575" y="376331"/>
                  </a:lnTo>
                  <a:lnTo>
                    <a:pt x="107619" y="374904"/>
                  </a:lnTo>
                  <a:lnTo>
                    <a:pt x="274167" y="361365"/>
                  </a:lnTo>
                  <a:lnTo>
                    <a:pt x="304264" y="364580"/>
                  </a:lnTo>
                  <a:lnTo>
                    <a:pt x="328107" y="365652"/>
                  </a:lnTo>
                  <a:lnTo>
                    <a:pt x="358128" y="364580"/>
                  </a:lnTo>
                  <a:lnTo>
                    <a:pt x="406755" y="361365"/>
                  </a:lnTo>
                  <a:lnTo>
                    <a:pt x="450827" y="346710"/>
                  </a:lnTo>
                  <a:lnTo>
                    <a:pt x="467063" y="317523"/>
                  </a:lnTo>
                  <a:lnTo>
                    <a:pt x="467775" y="283143"/>
                  </a:lnTo>
                  <a:lnTo>
                    <a:pt x="465277" y="252907"/>
                  </a:lnTo>
                  <a:lnTo>
                    <a:pt x="461352" y="228888"/>
                  </a:lnTo>
                  <a:lnTo>
                    <a:pt x="451719" y="188775"/>
                  </a:lnTo>
                  <a:lnTo>
                    <a:pt x="439591" y="135514"/>
                  </a:lnTo>
                  <a:lnTo>
                    <a:pt x="428180" y="72047"/>
                  </a:lnTo>
                  <a:lnTo>
                    <a:pt x="409589" y="40119"/>
                  </a:lnTo>
                  <a:lnTo>
                    <a:pt x="375759" y="17649"/>
                  </a:lnTo>
                  <a:lnTo>
                    <a:pt x="343289" y="4367"/>
                  </a:lnTo>
                  <a:lnTo>
                    <a:pt x="328777" y="0"/>
                  </a:lnTo>
                  <a:close/>
                </a:path>
              </a:pathLst>
            </a:custGeom>
            <a:solidFill>
              <a:srgbClr val="DFA1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3913896" y="4102318"/>
              <a:ext cx="278765" cy="486409"/>
            </a:xfrm>
            <a:custGeom>
              <a:rect b="b" l="l" r="r" t="t"/>
              <a:pathLst>
                <a:path extrusionOk="0" h="486410" w="278764">
                  <a:moveTo>
                    <a:pt x="133807" y="0"/>
                  </a:moveTo>
                  <a:lnTo>
                    <a:pt x="97485" y="12306"/>
                  </a:lnTo>
                  <a:lnTo>
                    <a:pt x="66683" y="37419"/>
                  </a:lnTo>
                  <a:lnTo>
                    <a:pt x="35055" y="80945"/>
                  </a:lnTo>
                  <a:lnTo>
                    <a:pt x="10270" y="132083"/>
                  </a:lnTo>
                  <a:lnTo>
                    <a:pt x="0" y="180035"/>
                  </a:lnTo>
                  <a:lnTo>
                    <a:pt x="5711" y="219701"/>
                  </a:lnTo>
                  <a:lnTo>
                    <a:pt x="18646" y="271121"/>
                  </a:lnTo>
                  <a:lnTo>
                    <a:pt x="31653" y="315646"/>
                  </a:lnTo>
                  <a:lnTo>
                    <a:pt x="37579" y="334632"/>
                  </a:lnTo>
                  <a:lnTo>
                    <a:pt x="185585" y="305663"/>
                  </a:lnTo>
                  <a:lnTo>
                    <a:pt x="183904" y="332595"/>
                  </a:lnTo>
                  <a:lnTo>
                    <a:pt x="182002" y="350958"/>
                  </a:lnTo>
                  <a:lnTo>
                    <a:pt x="178668" y="369196"/>
                  </a:lnTo>
                  <a:lnTo>
                    <a:pt x="172694" y="395757"/>
                  </a:lnTo>
                  <a:lnTo>
                    <a:pt x="160762" y="451870"/>
                  </a:lnTo>
                  <a:lnTo>
                    <a:pt x="153852" y="470882"/>
                  </a:lnTo>
                  <a:lnTo>
                    <a:pt x="143154" y="483133"/>
                  </a:lnTo>
                  <a:lnTo>
                    <a:pt x="198818" y="485965"/>
                  </a:lnTo>
                  <a:lnTo>
                    <a:pt x="216642" y="443109"/>
                  </a:lnTo>
                  <a:lnTo>
                    <a:pt x="225818" y="395757"/>
                  </a:lnTo>
                  <a:lnTo>
                    <a:pt x="230349" y="359333"/>
                  </a:lnTo>
                  <a:lnTo>
                    <a:pt x="233112" y="338389"/>
                  </a:lnTo>
                  <a:lnTo>
                    <a:pt x="238518" y="318452"/>
                  </a:lnTo>
                  <a:lnTo>
                    <a:pt x="248410" y="298103"/>
                  </a:lnTo>
                  <a:lnTo>
                    <a:pt x="260943" y="273962"/>
                  </a:lnTo>
                  <a:lnTo>
                    <a:pt x="272319" y="245180"/>
                  </a:lnTo>
                  <a:lnTo>
                    <a:pt x="278739" y="210908"/>
                  </a:lnTo>
                  <a:lnTo>
                    <a:pt x="273884" y="166962"/>
                  </a:lnTo>
                  <a:lnTo>
                    <a:pt x="258094" y="116857"/>
                  </a:lnTo>
                  <a:lnTo>
                    <a:pt x="237557" y="71264"/>
                  </a:lnTo>
                  <a:lnTo>
                    <a:pt x="202141" y="25780"/>
                  </a:lnTo>
                  <a:lnTo>
                    <a:pt x="165404" y="12306"/>
                  </a:lnTo>
                  <a:lnTo>
                    <a:pt x="147012" y="3076"/>
                  </a:lnTo>
                  <a:lnTo>
                    <a:pt x="133807" y="0"/>
                  </a:lnTo>
                  <a:close/>
                </a:path>
              </a:pathLst>
            </a:custGeom>
            <a:solidFill>
              <a:srgbClr val="845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8" name="Google Shape;138;p1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3941853" y="4180287"/>
              <a:ext cx="203550" cy="2780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"/>
            <p:cNvSpPr/>
            <p:nvPr/>
          </p:nvSpPr>
          <p:spPr>
            <a:xfrm>
              <a:off x="3990859" y="4435359"/>
              <a:ext cx="105410" cy="294640"/>
            </a:xfrm>
            <a:custGeom>
              <a:rect b="b" l="l" r="r" t="t"/>
              <a:pathLst>
                <a:path extrusionOk="0" h="294639" w="105410">
                  <a:moveTo>
                    <a:pt x="45008" y="11455"/>
                  </a:moveTo>
                  <a:lnTo>
                    <a:pt x="28447" y="47008"/>
                  </a:lnTo>
                  <a:lnTo>
                    <a:pt x="18143" y="56646"/>
                  </a:lnTo>
                  <a:lnTo>
                    <a:pt x="13525" y="61226"/>
                  </a:lnTo>
                  <a:lnTo>
                    <a:pt x="8985" y="71023"/>
                  </a:lnTo>
                  <a:lnTo>
                    <a:pt x="4605" y="85977"/>
                  </a:lnTo>
                  <a:lnTo>
                    <a:pt x="1304" y="99661"/>
                  </a:lnTo>
                  <a:lnTo>
                    <a:pt x="0" y="105651"/>
                  </a:lnTo>
                  <a:lnTo>
                    <a:pt x="25298" y="294195"/>
                  </a:lnTo>
                  <a:lnTo>
                    <a:pt x="102412" y="279133"/>
                  </a:lnTo>
                  <a:lnTo>
                    <a:pt x="104965" y="150533"/>
                  </a:lnTo>
                  <a:lnTo>
                    <a:pt x="65239" y="148501"/>
                  </a:lnTo>
                  <a:lnTo>
                    <a:pt x="71753" y="148501"/>
                  </a:lnTo>
                  <a:lnTo>
                    <a:pt x="84961" y="107834"/>
                  </a:lnTo>
                  <a:lnTo>
                    <a:pt x="98796" y="35757"/>
                  </a:lnTo>
                  <a:lnTo>
                    <a:pt x="101701" y="16033"/>
                  </a:lnTo>
                  <a:lnTo>
                    <a:pt x="67702" y="16033"/>
                  </a:lnTo>
                  <a:lnTo>
                    <a:pt x="51673" y="13530"/>
                  </a:lnTo>
                  <a:lnTo>
                    <a:pt x="45008" y="11455"/>
                  </a:lnTo>
                  <a:close/>
                </a:path>
                <a:path extrusionOk="0" h="294639" w="105410">
                  <a:moveTo>
                    <a:pt x="71629" y="148827"/>
                  </a:moveTo>
                  <a:close/>
                </a:path>
                <a:path extrusionOk="0" h="294639" w="105410">
                  <a:moveTo>
                    <a:pt x="71753" y="148501"/>
                  </a:moveTo>
                  <a:lnTo>
                    <a:pt x="65239" y="148501"/>
                  </a:lnTo>
                  <a:lnTo>
                    <a:pt x="71629" y="148827"/>
                  </a:lnTo>
                  <a:lnTo>
                    <a:pt x="71753" y="148501"/>
                  </a:lnTo>
                  <a:close/>
                </a:path>
                <a:path extrusionOk="0" h="294639" w="105410">
                  <a:moveTo>
                    <a:pt x="104063" y="0"/>
                  </a:moveTo>
                  <a:lnTo>
                    <a:pt x="87147" y="13384"/>
                  </a:lnTo>
                  <a:lnTo>
                    <a:pt x="67702" y="16033"/>
                  </a:lnTo>
                  <a:lnTo>
                    <a:pt x="101701" y="16033"/>
                  </a:lnTo>
                  <a:lnTo>
                    <a:pt x="1040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0" name="Google Shape;140;p1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3854763" y="4672172"/>
              <a:ext cx="250243" cy="112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"/>
            <p:cNvSpPr/>
            <p:nvPr/>
          </p:nvSpPr>
          <p:spPr>
            <a:xfrm>
              <a:off x="3891326" y="4283547"/>
              <a:ext cx="194310" cy="257175"/>
            </a:xfrm>
            <a:custGeom>
              <a:rect b="b" l="l" r="r" t="t"/>
              <a:pathLst>
                <a:path extrusionOk="0" h="257175" w="194310">
                  <a:moveTo>
                    <a:pt x="7407" y="58404"/>
                  </a:moveTo>
                  <a:lnTo>
                    <a:pt x="3266" y="58690"/>
                  </a:lnTo>
                  <a:lnTo>
                    <a:pt x="1690" y="60998"/>
                  </a:lnTo>
                  <a:lnTo>
                    <a:pt x="1271" y="64566"/>
                  </a:lnTo>
                  <a:lnTo>
                    <a:pt x="7011" y="71412"/>
                  </a:lnTo>
                  <a:lnTo>
                    <a:pt x="10834" y="81102"/>
                  </a:lnTo>
                  <a:lnTo>
                    <a:pt x="13542" y="87639"/>
                  </a:lnTo>
                  <a:lnTo>
                    <a:pt x="16298" y="93775"/>
                  </a:lnTo>
                  <a:lnTo>
                    <a:pt x="19107" y="99813"/>
                  </a:lnTo>
                  <a:lnTo>
                    <a:pt x="21972" y="106057"/>
                  </a:lnTo>
                  <a:lnTo>
                    <a:pt x="25451" y="115082"/>
                  </a:lnTo>
                  <a:lnTo>
                    <a:pt x="29926" y="128347"/>
                  </a:lnTo>
                  <a:lnTo>
                    <a:pt x="39320" y="157391"/>
                  </a:lnTo>
                  <a:lnTo>
                    <a:pt x="43916" y="169906"/>
                  </a:lnTo>
                  <a:lnTo>
                    <a:pt x="47972" y="180025"/>
                  </a:lnTo>
                  <a:lnTo>
                    <a:pt x="50661" y="188587"/>
                  </a:lnTo>
                  <a:lnTo>
                    <a:pt x="51157" y="196430"/>
                  </a:lnTo>
                  <a:lnTo>
                    <a:pt x="40108" y="241858"/>
                  </a:lnTo>
                  <a:lnTo>
                    <a:pt x="54639" y="247164"/>
                  </a:lnTo>
                  <a:lnTo>
                    <a:pt x="70559" y="251969"/>
                  </a:lnTo>
                  <a:lnTo>
                    <a:pt x="84302" y="255405"/>
                  </a:lnTo>
                  <a:lnTo>
                    <a:pt x="92305" y="256603"/>
                  </a:lnTo>
                  <a:lnTo>
                    <a:pt x="97575" y="256324"/>
                  </a:lnTo>
                  <a:lnTo>
                    <a:pt x="99760" y="255803"/>
                  </a:lnTo>
                  <a:lnTo>
                    <a:pt x="103250" y="243013"/>
                  </a:lnTo>
                  <a:lnTo>
                    <a:pt x="106654" y="231265"/>
                  </a:lnTo>
                  <a:lnTo>
                    <a:pt x="110484" y="221057"/>
                  </a:lnTo>
                  <a:lnTo>
                    <a:pt x="115254" y="212890"/>
                  </a:lnTo>
                  <a:lnTo>
                    <a:pt x="121159" y="206405"/>
                  </a:lnTo>
                  <a:lnTo>
                    <a:pt x="127522" y="200332"/>
                  </a:lnTo>
                  <a:lnTo>
                    <a:pt x="133513" y="193827"/>
                  </a:lnTo>
                  <a:lnTo>
                    <a:pt x="138304" y="186042"/>
                  </a:lnTo>
                  <a:lnTo>
                    <a:pt x="141542" y="177061"/>
                  </a:lnTo>
                  <a:lnTo>
                    <a:pt x="144411" y="167805"/>
                  </a:lnTo>
                  <a:lnTo>
                    <a:pt x="148421" y="158710"/>
                  </a:lnTo>
                  <a:lnTo>
                    <a:pt x="179148" y="129021"/>
                  </a:lnTo>
                  <a:lnTo>
                    <a:pt x="180191" y="128347"/>
                  </a:lnTo>
                  <a:lnTo>
                    <a:pt x="132379" y="128347"/>
                  </a:lnTo>
                  <a:lnTo>
                    <a:pt x="94457" y="81513"/>
                  </a:lnTo>
                  <a:lnTo>
                    <a:pt x="88906" y="71602"/>
                  </a:lnTo>
                  <a:lnTo>
                    <a:pt x="23534" y="71602"/>
                  </a:lnTo>
                  <a:lnTo>
                    <a:pt x="14151" y="62066"/>
                  </a:lnTo>
                  <a:lnTo>
                    <a:pt x="7407" y="58404"/>
                  </a:lnTo>
                  <a:close/>
                </a:path>
                <a:path extrusionOk="0" h="257175" w="194310">
                  <a:moveTo>
                    <a:pt x="174437" y="104016"/>
                  </a:moveTo>
                  <a:lnTo>
                    <a:pt x="142141" y="123222"/>
                  </a:lnTo>
                  <a:lnTo>
                    <a:pt x="137567" y="126504"/>
                  </a:lnTo>
                  <a:lnTo>
                    <a:pt x="132379" y="128347"/>
                  </a:lnTo>
                  <a:lnTo>
                    <a:pt x="180191" y="128347"/>
                  </a:lnTo>
                  <a:lnTo>
                    <a:pt x="185789" y="124726"/>
                  </a:lnTo>
                  <a:lnTo>
                    <a:pt x="193930" y="120395"/>
                  </a:lnTo>
                  <a:lnTo>
                    <a:pt x="191504" y="112864"/>
                  </a:lnTo>
                  <a:lnTo>
                    <a:pt x="186513" y="107302"/>
                  </a:lnTo>
                  <a:lnTo>
                    <a:pt x="181447" y="104444"/>
                  </a:lnTo>
                  <a:lnTo>
                    <a:pt x="174437" y="104016"/>
                  </a:lnTo>
                  <a:close/>
                </a:path>
                <a:path extrusionOk="0" h="257175" w="194310">
                  <a:moveTo>
                    <a:pt x="8737" y="21812"/>
                  </a:moveTo>
                  <a:lnTo>
                    <a:pt x="4624" y="22605"/>
                  </a:lnTo>
                  <a:lnTo>
                    <a:pt x="830" y="26252"/>
                  </a:lnTo>
                  <a:lnTo>
                    <a:pt x="0" y="30946"/>
                  </a:lnTo>
                  <a:lnTo>
                    <a:pt x="1615" y="36693"/>
                  </a:lnTo>
                  <a:lnTo>
                    <a:pt x="23534" y="71602"/>
                  </a:lnTo>
                  <a:lnTo>
                    <a:pt x="88906" y="71602"/>
                  </a:lnTo>
                  <a:lnTo>
                    <a:pt x="80260" y="56168"/>
                  </a:lnTo>
                  <a:lnTo>
                    <a:pt x="69616" y="39827"/>
                  </a:lnTo>
                  <a:lnTo>
                    <a:pt x="25515" y="39827"/>
                  </a:lnTo>
                  <a:lnTo>
                    <a:pt x="18424" y="30340"/>
                  </a:lnTo>
                  <a:lnTo>
                    <a:pt x="13084" y="24363"/>
                  </a:lnTo>
                  <a:lnTo>
                    <a:pt x="8737" y="21812"/>
                  </a:lnTo>
                  <a:close/>
                </a:path>
                <a:path extrusionOk="0" h="257175" w="194310">
                  <a:moveTo>
                    <a:pt x="19671" y="1790"/>
                  </a:moveTo>
                  <a:lnTo>
                    <a:pt x="14581" y="3187"/>
                  </a:lnTo>
                  <a:lnTo>
                    <a:pt x="12133" y="6691"/>
                  </a:lnTo>
                  <a:lnTo>
                    <a:pt x="12143" y="7048"/>
                  </a:lnTo>
                  <a:lnTo>
                    <a:pt x="13114" y="13968"/>
                  </a:lnTo>
                  <a:lnTo>
                    <a:pt x="17595" y="24967"/>
                  </a:lnTo>
                  <a:lnTo>
                    <a:pt x="25515" y="39827"/>
                  </a:lnTo>
                  <a:lnTo>
                    <a:pt x="69616" y="39827"/>
                  </a:lnTo>
                  <a:lnTo>
                    <a:pt x="65711" y="33832"/>
                  </a:lnTo>
                  <a:lnTo>
                    <a:pt x="51451" y="14338"/>
                  </a:lnTo>
                  <a:lnTo>
                    <a:pt x="33237" y="14338"/>
                  </a:lnTo>
                  <a:lnTo>
                    <a:pt x="28275" y="6691"/>
                  </a:lnTo>
                  <a:lnTo>
                    <a:pt x="23995" y="2733"/>
                  </a:lnTo>
                  <a:lnTo>
                    <a:pt x="19671" y="1790"/>
                  </a:lnTo>
                  <a:close/>
                </a:path>
                <a:path extrusionOk="0" h="257175" w="194310">
                  <a:moveTo>
                    <a:pt x="32958" y="0"/>
                  </a:moveTo>
                  <a:lnTo>
                    <a:pt x="29617" y="7048"/>
                  </a:lnTo>
                  <a:lnTo>
                    <a:pt x="33237" y="14338"/>
                  </a:lnTo>
                  <a:lnTo>
                    <a:pt x="51451" y="14338"/>
                  </a:lnTo>
                  <a:lnTo>
                    <a:pt x="49709" y="11957"/>
                  </a:lnTo>
                  <a:lnTo>
                    <a:pt x="46112" y="8229"/>
                  </a:lnTo>
                  <a:lnTo>
                    <a:pt x="41213" y="5016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FDD1B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3852176" y="4522774"/>
              <a:ext cx="142240" cy="184150"/>
            </a:xfrm>
            <a:custGeom>
              <a:rect b="b" l="l" r="r" t="t"/>
              <a:pathLst>
                <a:path extrusionOk="0" h="184150" w="142239">
                  <a:moveTo>
                    <a:pt x="8763" y="178752"/>
                  </a:moveTo>
                  <a:lnTo>
                    <a:pt x="5410" y="178371"/>
                  </a:lnTo>
                  <a:lnTo>
                    <a:pt x="2654" y="175145"/>
                  </a:lnTo>
                  <a:lnTo>
                    <a:pt x="2679" y="171780"/>
                  </a:lnTo>
                  <a:lnTo>
                    <a:pt x="2692" y="171018"/>
                  </a:lnTo>
                  <a:lnTo>
                    <a:pt x="0" y="178295"/>
                  </a:lnTo>
                  <a:lnTo>
                    <a:pt x="1092" y="180708"/>
                  </a:lnTo>
                  <a:lnTo>
                    <a:pt x="5435" y="182321"/>
                  </a:lnTo>
                  <a:lnTo>
                    <a:pt x="7861" y="181216"/>
                  </a:lnTo>
                  <a:lnTo>
                    <a:pt x="8763" y="178752"/>
                  </a:lnTo>
                  <a:close/>
                </a:path>
                <a:path extrusionOk="0" h="184150" w="142239">
                  <a:moveTo>
                    <a:pt x="142011" y="19900"/>
                  </a:moveTo>
                  <a:lnTo>
                    <a:pt x="141566" y="18313"/>
                  </a:lnTo>
                  <a:lnTo>
                    <a:pt x="140436" y="17259"/>
                  </a:lnTo>
                  <a:lnTo>
                    <a:pt x="139306" y="16205"/>
                  </a:lnTo>
                  <a:lnTo>
                    <a:pt x="137693" y="15849"/>
                  </a:lnTo>
                  <a:lnTo>
                    <a:pt x="136245" y="16344"/>
                  </a:lnTo>
                  <a:lnTo>
                    <a:pt x="124510" y="16421"/>
                  </a:lnTo>
                  <a:lnTo>
                    <a:pt x="107137" y="12649"/>
                  </a:lnTo>
                  <a:lnTo>
                    <a:pt x="87934" y="6743"/>
                  </a:lnTo>
                  <a:lnTo>
                    <a:pt x="69684" y="0"/>
                  </a:lnTo>
                  <a:lnTo>
                    <a:pt x="68516" y="25"/>
                  </a:lnTo>
                  <a:lnTo>
                    <a:pt x="66446" y="939"/>
                  </a:lnTo>
                  <a:lnTo>
                    <a:pt x="65633" y="1790"/>
                  </a:lnTo>
                  <a:lnTo>
                    <a:pt x="9093" y="153809"/>
                  </a:lnTo>
                  <a:lnTo>
                    <a:pt x="10375" y="153352"/>
                  </a:lnTo>
                  <a:lnTo>
                    <a:pt x="11811" y="153263"/>
                  </a:lnTo>
                  <a:lnTo>
                    <a:pt x="14846" y="153962"/>
                  </a:lnTo>
                  <a:lnTo>
                    <a:pt x="16192" y="154978"/>
                  </a:lnTo>
                  <a:lnTo>
                    <a:pt x="17119" y="156311"/>
                  </a:lnTo>
                  <a:lnTo>
                    <a:pt x="71615" y="9766"/>
                  </a:lnTo>
                  <a:lnTo>
                    <a:pt x="83350" y="14046"/>
                  </a:lnTo>
                  <a:lnTo>
                    <a:pt x="99263" y="19177"/>
                  </a:lnTo>
                  <a:lnTo>
                    <a:pt x="116306" y="23469"/>
                  </a:lnTo>
                  <a:lnTo>
                    <a:pt x="131889" y="25273"/>
                  </a:lnTo>
                  <a:lnTo>
                    <a:pt x="122148" y="58889"/>
                  </a:lnTo>
                  <a:lnTo>
                    <a:pt x="110007" y="98399"/>
                  </a:lnTo>
                  <a:lnTo>
                    <a:pt x="84645" y="177698"/>
                  </a:lnTo>
                  <a:lnTo>
                    <a:pt x="85928" y="178473"/>
                  </a:lnTo>
                  <a:lnTo>
                    <a:pt x="86804" y="179654"/>
                  </a:lnTo>
                  <a:lnTo>
                    <a:pt x="87312" y="181000"/>
                  </a:lnTo>
                  <a:lnTo>
                    <a:pt x="90144" y="182295"/>
                  </a:lnTo>
                  <a:lnTo>
                    <a:pt x="91452" y="183921"/>
                  </a:lnTo>
                  <a:lnTo>
                    <a:pt x="118757" y="98539"/>
                  </a:lnTo>
                  <a:lnTo>
                    <a:pt x="131724" y="56197"/>
                  </a:lnTo>
                  <a:lnTo>
                    <a:pt x="142011" y="1990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3" name="Google Shape;143;p1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3909613" y="4103522"/>
              <a:ext cx="238733" cy="303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"/>
            <p:cNvSpPr/>
            <p:nvPr/>
          </p:nvSpPr>
          <p:spPr>
            <a:xfrm>
              <a:off x="3885930" y="4279812"/>
              <a:ext cx="201930" cy="264160"/>
            </a:xfrm>
            <a:custGeom>
              <a:rect b="b" l="l" r="r" t="t"/>
              <a:pathLst>
                <a:path extrusionOk="0" h="264160" w="201929">
                  <a:moveTo>
                    <a:pt x="197188" y="110642"/>
                  </a:moveTo>
                  <a:lnTo>
                    <a:pt x="185915" y="110642"/>
                  </a:lnTo>
                  <a:lnTo>
                    <a:pt x="191261" y="116598"/>
                  </a:lnTo>
                  <a:lnTo>
                    <a:pt x="192595" y="119519"/>
                  </a:lnTo>
                  <a:lnTo>
                    <a:pt x="191909" y="123316"/>
                  </a:lnTo>
                  <a:lnTo>
                    <a:pt x="189217" y="124752"/>
                  </a:lnTo>
                  <a:lnTo>
                    <a:pt x="182418" y="129104"/>
                  </a:lnTo>
                  <a:lnTo>
                    <a:pt x="152179" y="157210"/>
                  </a:lnTo>
                  <a:lnTo>
                    <a:pt x="141427" y="184619"/>
                  </a:lnTo>
                  <a:lnTo>
                    <a:pt x="136982" y="194487"/>
                  </a:lnTo>
                  <a:lnTo>
                    <a:pt x="109500" y="229427"/>
                  </a:lnTo>
                  <a:lnTo>
                    <a:pt x="101980" y="255346"/>
                  </a:lnTo>
                  <a:lnTo>
                    <a:pt x="100495" y="260629"/>
                  </a:lnTo>
                  <a:lnTo>
                    <a:pt x="101777" y="262953"/>
                  </a:lnTo>
                  <a:lnTo>
                    <a:pt x="104393" y="263690"/>
                  </a:lnTo>
                  <a:lnTo>
                    <a:pt x="104787" y="263740"/>
                  </a:lnTo>
                  <a:lnTo>
                    <a:pt x="106984" y="263740"/>
                  </a:lnTo>
                  <a:lnTo>
                    <a:pt x="108661" y="262534"/>
                  </a:lnTo>
                  <a:lnTo>
                    <a:pt x="110058" y="257594"/>
                  </a:lnTo>
                  <a:lnTo>
                    <a:pt x="110870" y="254558"/>
                  </a:lnTo>
                  <a:lnTo>
                    <a:pt x="114386" y="241769"/>
                  </a:lnTo>
                  <a:lnTo>
                    <a:pt x="143941" y="199453"/>
                  </a:lnTo>
                  <a:lnTo>
                    <a:pt x="149313" y="187540"/>
                  </a:lnTo>
                  <a:lnTo>
                    <a:pt x="171760" y="149115"/>
                  </a:lnTo>
                  <a:lnTo>
                    <a:pt x="198361" y="129387"/>
                  </a:lnTo>
                  <a:lnTo>
                    <a:pt x="200024" y="125615"/>
                  </a:lnTo>
                  <a:lnTo>
                    <a:pt x="201320" y="118300"/>
                  </a:lnTo>
                  <a:lnTo>
                    <a:pt x="199377" y="113093"/>
                  </a:lnTo>
                  <a:lnTo>
                    <a:pt x="197188" y="110642"/>
                  </a:lnTo>
                  <a:close/>
                </a:path>
                <a:path extrusionOk="0" h="264160" w="201929">
                  <a:moveTo>
                    <a:pt x="10667" y="57594"/>
                  </a:moveTo>
                  <a:lnTo>
                    <a:pt x="9341" y="57759"/>
                  </a:lnTo>
                  <a:lnTo>
                    <a:pt x="5333" y="58927"/>
                  </a:lnTo>
                  <a:lnTo>
                    <a:pt x="3263" y="61302"/>
                  </a:lnTo>
                  <a:lnTo>
                    <a:pt x="2527" y="67563"/>
                  </a:lnTo>
                  <a:lnTo>
                    <a:pt x="10718" y="82295"/>
                  </a:lnTo>
                  <a:lnTo>
                    <a:pt x="14808" y="92671"/>
                  </a:lnTo>
                  <a:lnTo>
                    <a:pt x="32404" y="136651"/>
                  </a:lnTo>
                  <a:lnTo>
                    <a:pt x="39192" y="157721"/>
                  </a:lnTo>
                  <a:lnTo>
                    <a:pt x="42875" y="168960"/>
                  </a:lnTo>
                  <a:lnTo>
                    <a:pt x="52958" y="193776"/>
                  </a:lnTo>
                  <a:lnTo>
                    <a:pt x="52412" y="199453"/>
                  </a:lnTo>
                  <a:lnTo>
                    <a:pt x="40881" y="246849"/>
                  </a:lnTo>
                  <a:lnTo>
                    <a:pt x="42265" y="249110"/>
                  </a:lnTo>
                  <a:lnTo>
                    <a:pt x="46761" y="250215"/>
                  </a:lnTo>
                  <a:lnTo>
                    <a:pt x="49034" y="248831"/>
                  </a:lnTo>
                  <a:lnTo>
                    <a:pt x="60667" y="200990"/>
                  </a:lnTo>
                  <a:lnTo>
                    <a:pt x="60638" y="194487"/>
                  </a:lnTo>
                  <a:lnTo>
                    <a:pt x="59516" y="188896"/>
                  </a:lnTo>
                  <a:lnTo>
                    <a:pt x="57455" y="182721"/>
                  </a:lnTo>
                  <a:lnTo>
                    <a:pt x="54800" y="176034"/>
                  </a:lnTo>
                  <a:lnTo>
                    <a:pt x="50749" y="166065"/>
                  </a:lnTo>
                  <a:lnTo>
                    <a:pt x="47167" y="155130"/>
                  </a:lnTo>
                  <a:lnTo>
                    <a:pt x="33735" y="114462"/>
                  </a:lnTo>
                  <a:lnTo>
                    <a:pt x="22517" y="89357"/>
                  </a:lnTo>
                  <a:lnTo>
                    <a:pt x="18326" y="78701"/>
                  </a:lnTo>
                  <a:lnTo>
                    <a:pt x="12090" y="67500"/>
                  </a:lnTo>
                  <a:lnTo>
                    <a:pt x="11544" y="66166"/>
                  </a:lnTo>
                  <a:lnTo>
                    <a:pt x="27766" y="66166"/>
                  </a:lnTo>
                  <a:lnTo>
                    <a:pt x="25482" y="62782"/>
                  </a:lnTo>
                  <a:lnTo>
                    <a:pt x="22182" y="57759"/>
                  </a:lnTo>
                  <a:lnTo>
                    <a:pt x="12039" y="57746"/>
                  </a:lnTo>
                  <a:lnTo>
                    <a:pt x="10667" y="57594"/>
                  </a:lnTo>
                  <a:close/>
                </a:path>
                <a:path extrusionOk="0" h="264160" w="201929">
                  <a:moveTo>
                    <a:pt x="57150" y="11201"/>
                  </a:moveTo>
                  <a:lnTo>
                    <a:pt x="41694" y="11201"/>
                  </a:lnTo>
                  <a:lnTo>
                    <a:pt x="42684" y="11277"/>
                  </a:lnTo>
                  <a:lnTo>
                    <a:pt x="50139" y="15811"/>
                  </a:lnTo>
                  <a:lnTo>
                    <a:pt x="62661" y="33261"/>
                  </a:lnTo>
                  <a:lnTo>
                    <a:pt x="67754" y="40081"/>
                  </a:lnTo>
                  <a:lnTo>
                    <a:pt x="77413" y="54405"/>
                  </a:lnTo>
                  <a:lnTo>
                    <a:pt x="87198" y="70939"/>
                  </a:lnTo>
                  <a:lnTo>
                    <a:pt x="96583" y="88030"/>
                  </a:lnTo>
                  <a:lnTo>
                    <a:pt x="113982" y="121030"/>
                  </a:lnTo>
                  <a:lnTo>
                    <a:pt x="116446" y="124904"/>
                  </a:lnTo>
                  <a:lnTo>
                    <a:pt x="123293" y="132559"/>
                  </a:lnTo>
                  <a:lnTo>
                    <a:pt x="130754" y="136069"/>
                  </a:lnTo>
                  <a:lnTo>
                    <a:pt x="138179" y="136257"/>
                  </a:lnTo>
                  <a:lnTo>
                    <a:pt x="144919" y="133946"/>
                  </a:lnTo>
                  <a:lnTo>
                    <a:pt x="148323" y="132130"/>
                  </a:lnTo>
                  <a:lnTo>
                    <a:pt x="150595" y="129946"/>
                  </a:lnTo>
                  <a:lnTo>
                    <a:pt x="129552" y="129946"/>
                  </a:lnTo>
                  <a:lnTo>
                    <a:pt x="121259" y="116827"/>
                  </a:lnTo>
                  <a:lnTo>
                    <a:pt x="94325" y="66522"/>
                  </a:lnTo>
                  <a:lnTo>
                    <a:pt x="69430" y="28308"/>
                  </a:lnTo>
                  <a:lnTo>
                    <a:pt x="57150" y="11201"/>
                  </a:lnTo>
                  <a:close/>
                </a:path>
                <a:path extrusionOk="0" h="264160" w="201929">
                  <a:moveTo>
                    <a:pt x="180100" y="103552"/>
                  </a:moveTo>
                  <a:lnTo>
                    <a:pt x="170857" y="105404"/>
                  </a:lnTo>
                  <a:lnTo>
                    <a:pt x="162051" y="109372"/>
                  </a:lnTo>
                  <a:lnTo>
                    <a:pt x="156413" y="112725"/>
                  </a:lnTo>
                  <a:lnTo>
                    <a:pt x="143357" y="125285"/>
                  </a:lnTo>
                  <a:lnTo>
                    <a:pt x="136347" y="129006"/>
                  </a:lnTo>
                  <a:lnTo>
                    <a:pt x="129552" y="129946"/>
                  </a:lnTo>
                  <a:lnTo>
                    <a:pt x="150595" y="129946"/>
                  </a:lnTo>
                  <a:lnTo>
                    <a:pt x="161518" y="119443"/>
                  </a:lnTo>
                  <a:lnTo>
                    <a:pt x="175488" y="111150"/>
                  </a:lnTo>
                  <a:lnTo>
                    <a:pt x="185915" y="110642"/>
                  </a:lnTo>
                  <a:lnTo>
                    <a:pt x="197188" y="110642"/>
                  </a:lnTo>
                  <a:lnTo>
                    <a:pt x="195033" y="108229"/>
                  </a:lnTo>
                  <a:lnTo>
                    <a:pt x="188564" y="104325"/>
                  </a:lnTo>
                  <a:lnTo>
                    <a:pt x="180100" y="103552"/>
                  </a:lnTo>
                  <a:close/>
                </a:path>
                <a:path extrusionOk="0" h="264160" w="201929">
                  <a:moveTo>
                    <a:pt x="27766" y="66166"/>
                  </a:moveTo>
                  <a:lnTo>
                    <a:pt x="11544" y="66166"/>
                  </a:lnTo>
                  <a:lnTo>
                    <a:pt x="13322" y="66522"/>
                  </a:lnTo>
                  <a:lnTo>
                    <a:pt x="17881" y="68440"/>
                  </a:lnTo>
                  <a:lnTo>
                    <a:pt x="27101" y="79743"/>
                  </a:lnTo>
                  <a:lnTo>
                    <a:pt x="29654" y="80048"/>
                  </a:lnTo>
                  <a:lnTo>
                    <a:pt x="33248" y="77342"/>
                  </a:lnTo>
                  <a:lnTo>
                    <a:pt x="33654" y="74815"/>
                  </a:lnTo>
                  <a:lnTo>
                    <a:pt x="30330" y="69965"/>
                  </a:lnTo>
                  <a:lnTo>
                    <a:pt x="27766" y="66166"/>
                  </a:lnTo>
                  <a:close/>
                </a:path>
                <a:path extrusionOk="0" h="264160" w="201929">
                  <a:moveTo>
                    <a:pt x="12966" y="20815"/>
                  </a:moveTo>
                  <a:lnTo>
                    <a:pt x="10556" y="21196"/>
                  </a:lnTo>
                  <a:lnTo>
                    <a:pt x="4559" y="24637"/>
                  </a:lnTo>
                  <a:lnTo>
                    <a:pt x="2412" y="27241"/>
                  </a:lnTo>
                  <a:lnTo>
                    <a:pt x="0" y="36410"/>
                  </a:lnTo>
                  <a:lnTo>
                    <a:pt x="3225" y="43052"/>
                  </a:lnTo>
                  <a:lnTo>
                    <a:pt x="8432" y="51879"/>
                  </a:lnTo>
                  <a:lnTo>
                    <a:pt x="10248" y="54787"/>
                  </a:lnTo>
                  <a:lnTo>
                    <a:pt x="12153" y="57759"/>
                  </a:lnTo>
                  <a:lnTo>
                    <a:pt x="22182" y="57759"/>
                  </a:lnTo>
                  <a:lnTo>
                    <a:pt x="19529" y="53723"/>
                  </a:lnTo>
                  <a:lnTo>
                    <a:pt x="14160" y="45097"/>
                  </a:lnTo>
                  <a:lnTo>
                    <a:pt x="8775" y="35979"/>
                  </a:lnTo>
                  <a:lnTo>
                    <a:pt x="9842" y="31978"/>
                  </a:lnTo>
                  <a:lnTo>
                    <a:pt x="10274" y="31026"/>
                  </a:lnTo>
                  <a:lnTo>
                    <a:pt x="12103" y="29971"/>
                  </a:lnTo>
                  <a:lnTo>
                    <a:pt x="14363" y="28701"/>
                  </a:lnTo>
                  <a:lnTo>
                    <a:pt x="27767" y="28701"/>
                  </a:lnTo>
                  <a:lnTo>
                    <a:pt x="26422" y="26166"/>
                  </a:lnTo>
                  <a:lnTo>
                    <a:pt x="24448" y="21412"/>
                  </a:lnTo>
                  <a:lnTo>
                    <a:pt x="15316" y="21412"/>
                  </a:lnTo>
                  <a:lnTo>
                    <a:pt x="12966" y="20815"/>
                  </a:lnTo>
                  <a:close/>
                </a:path>
                <a:path extrusionOk="0" h="264160" w="201929">
                  <a:moveTo>
                    <a:pt x="27767" y="28701"/>
                  </a:moveTo>
                  <a:lnTo>
                    <a:pt x="14363" y="28701"/>
                  </a:lnTo>
                  <a:lnTo>
                    <a:pt x="17919" y="32854"/>
                  </a:lnTo>
                  <a:lnTo>
                    <a:pt x="28841" y="47828"/>
                  </a:lnTo>
                  <a:lnTo>
                    <a:pt x="31330" y="48285"/>
                  </a:lnTo>
                  <a:lnTo>
                    <a:pt x="35051" y="45872"/>
                  </a:lnTo>
                  <a:lnTo>
                    <a:pt x="35648" y="43408"/>
                  </a:lnTo>
                  <a:lnTo>
                    <a:pt x="34543" y="41478"/>
                  </a:lnTo>
                  <a:lnTo>
                    <a:pt x="27767" y="28701"/>
                  </a:lnTo>
                  <a:close/>
                </a:path>
                <a:path extrusionOk="0" h="264160" w="201929">
                  <a:moveTo>
                    <a:pt x="53619" y="8115"/>
                  </a:moveTo>
                  <a:lnTo>
                    <a:pt x="28117" y="8115"/>
                  </a:lnTo>
                  <a:lnTo>
                    <a:pt x="34924" y="20015"/>
                  </a:lnTo>
                  <a:lnTo>
                    <a:pt x="35559" y="21196"/>
                  </a:lnTo>
                  <a:lnTo>
                    <a:pt x="37147" y="23710"/>
                  </a:lnTo>
                  <a:lnTo>
                    <a:pt x="39662" y="24307"/>
                  </a:lnTo>
                  <a:lnTo>
                    <a:pt x="43560" y="21983"/>
                  </a:lnTo>
                  <a:lnTo>
                    <a:pt x="44234" y="19494"/>
                  </a:lnTo>
                  <a:lnTo>
                    <a:pt x="42329" y="16065"/>
                  </a:lnTo>
                  <a:lnTo>
                    <a:pt x="41097" y="13550"/>
                  </a:lnTo>
                  <a:lnTo>
                    <a:pt x="41262" y="11607"/>
                  </a:lnTo>
                  <a:lnTo>
                    <a:pt x="41478" y="11264"/>
                  </a:lnTo>
                  <a:lnTo>
                    <a:pt x="41694" y="11201"/>
                  </a:lnTo>
                  <a:lnTo>
                    <a:pt x="57150" y="11201"/>
                  </a:lnTo>
                  <a:lnTo>
                    <a:pt x="55956" y="9537"/>
                  </a:lnTo>
                  <a:lnTo>
                    <a:pt x="53619" y="8115"/>
                  </a:lnTo>
                  <a:close/>
                </a:path>
                <a:path extrusionOk="0" h="264160" w="201929">
                  <a:moveTo>
                    <a:pt x="25768" y="0"/>
                  </a:moveTo>
                  <a:lnTo>
                    <a:pt x="16179" y="3949"/>
                  </a:lnTo>
                  <a:lnTo>
                    <a:pt x="14592" y="5651"/>
                  </a:lnTo>
                  <a:lnTo>
                    <a:pt x="12825" y="10794"/>
                  </a:lnTo>
                  <a:lnTo>
                    <a:pt x="12847" y="12297"/>
                  </a:lnTo>
                  <a:lnTo>
                    <a:pt x="13157" y="15366"/>
                  </a:lnTo>
                  <a:lnTo>
                    <a:pt x="15316" y="21412"/>
                  </a:lnTo>
                  <a:lnTo>
                    <a:pt x="24448" y="21412"/>
                  </a:lnTo>
                  <a:lnTo>
                    <a:pt x="22588" y="16930"/>
                  </a:lnTo>
                  <a:lnTo>
                    <a:pt x="21490" y="12297"/>
                  </a:lnTo>
                  <a:lnTo>
                    <a:pt x="21577" y="10794"/>
                  </a:lnTo>
                  <a:lnTo>
                    <a:pt x="28117" y="8115"/>
                  </a:lnTo>
                  <a:lnTo>
                    <a:pt x="53619" y="8115"/>
                  </a:lnTo>
                  <a:lnTo>
                    <a:pt x="49800" y="5791"/>
                  </a:lnTo>
                  <a:lnTo>
                    <a:pt x="35191" y="5791"/>
                  </a:lnTo>
                  <a:lnTo>
                    <a:pt x="30645" y="1066"/>
                  </a:lnTo>
                  <a:lnTo>
                    <a:pt x="25768" y="0"/>
                  </a:lnTo>
                  <a:close/>
                </a:path>
                <a:path extrusionOk="0" h="264160" w="201929">
                  <a:moveTo>
                    <a:pt x="41224" y="571"/>
                  </a:moveTo>
                  <a:lnTo>
                    <a:pt x="36804" y="4114"/>
                  </a:lnTo>
                  <a:lnTo>
                    <a:pt x="35623" y="5308"/>
                  </a:lnTo>
                  <a:lnTo>
                    <a:pt x="35191" y="5791"/>
                  </a:lnTo>
                  <a:lnTo>
                    <a:pt x="49800" y="5791"/>
                  </a:lnTo>
                  <a:lnTo>
                    <a:pt x="41224" y="57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5" name="Google Shape;145;p1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3910073" y="4175502"/>
              <a:ext cx="238768" cy="295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"/>
            <p:cNvSpPr/>
            <p:nvPr/>
          </p:nvSpPr>
          <p:spPr>
            <a:xfrm>
              <a:off x="3826662" y="4111739"/>
              <a:ext cx="476884" cy="676910"/>
            </a:xfrm>
            <a:custGeom>
              <a:rect b="b" l="l" r="r" t="t"/>
              <a:pathLst>
                <a:path extrusionOk="0" h="676910" w="476885">
                  <a:moveTo>
                    <a:pt x="476669" y="584034"/>
                  </a:moveTo>
                  <a:lnTo>
                    <a:pt x="475068" y="565848"/>
                  </a:lnTo>
                  <a:lnTo>
                    <a:pt x="473633" y="552119"/>
                  </a:lnTo>
                  <a:lnTo>
                    <a:pt x="473633" y="546671"/>
                  </a:lnTo>
                  <a:lnTo>
                    <a:pt x="472859" y="538213"/>
                  </a:lnTo>
                  <a:lnTo>
                    <a:pt x="470662" y="526567"/>
                  </a:lnTo>
                  <a:lnTo>
                    <a:pt x="467334" y="511937"/>
                  </a:lnTo>
                  <a:lnTo>
                    <a:pt x="456628" y="467626"/>
                  </a:lnTo>
                  <a:lnTo>
                    <a:pt x="449630" y="436753"/>
                  </a:lnTo>
                  <a:lnTo>
                    <a:pt x="442722" y="402424"/>
                  </a:lnTo>
                  <a:lnTo>
                    <a:pt x="436486" y="365201"/>
                  </a:lnTo>
                  <a:lnTo>
                    <a:pt x="417817" y="331952"/>
                  </a:lnTo>
                  <a:lnTo>
                    <a:pt x="383844" y="308622"/>
                  </a:lnTo>
                  <a:lnTo>
                    <a:pt x="350545" y="294703"/>
                  </a:lnTo>
                  <a:lnTo>
                    <a:pt x="339013" y="291287"/>
                  </a:lnTo>
                  <a:lnTo>
                    <a:pt x="350202" y="269963"/>
                  </a:lnTo>
                  <a:lnTo>
                    <a:pt x="359041" y="250075"/>
                  </a:lnTo>
                  <a:lnTo>
                    <a:pt x="366166" y="227469"/>
                  </a:lnTo>
                  <a:lnTo>
                    <a:pt x="370141" y="201790"/>
                  </a:lnTo>
                  <a:lnTo>
                    <a:pt x="365340" y="157137"/>
                  </a:lnTo>
                  <a:lnTo>
                    <a:pt x="349491" y="106387"/>
                  </a:lnTo>
                  <a:lnTo>
                    <a:pt x="328663" y="60071"/>
                  </a:lnTo>
                  <a:lnTo>
                    <a:pt x="291871" y="12992"/>
                  </a:lnTo>
                  <a:lnTo>
                    <a:pt x="257746" y="0"/>
                  </a:lnTo>
                  <a:lnTo>
                    <a:pt x="255879" y="1752"/>
                  </a:lnTo>
                  <a:lnTo>
                    <a:pt x="255600" y="6362"/>
                  </a:lnTo>
                  <a:lnTo>
                    <a:pt x="257340" y="8356"/>
                  </a:lnTo>
                  <a:lnTo>
                    <a:pt x="259651" y="8496"/>
                  </a:lnTo>
                  <a:lnTo>
                    <a:pt x="263601" y="9156"/>
                  </a:lnTo>
                  <a:lnTo>
                    <a:pt x="302488" y="34137"/>
                  </a:lnTo>
                  <a:lnTo>
                    <a:pt x="341541" y="109258"/>
                  </a:lnTo>
                  <a:lnTo>
                    <a:pt x="357022" y="158432"/>
                  </a:lnTo>
                  <a:lnTo>
                    <a:pt x="361784" y="201193"/>
                  </a:lnTo>
                  <a:lnTo>
                    <a:pt x="357949" y="225679"/>
                  </a:lnTo>
                  <a:lnTo>
                    <a:pt x="351078" y="247370"/>
                  </a:lnTo>
                  <a:lnTo>
                    <a:pt x="342519" y="266560"/>
                  </a:lnTo>
                  <a:lnTo>
                    <a:pt x="330441" y="289890"/>
                  </a:lnTo>
                  <a:lnTo>
                    <a:pt x="329438" y="290499"/>
                  </a:lnTo>
                  <a:lnTo>
                    <a:pt x="328777" y="293116"/>
                  </a:lnTo>
                  <a:lnTo>
                    <a:pt x="315493" y="332574"/>
                  </a:lnTo>
                  <a:lnTo>
                    <a:pt x="311924" y="365734"/>
                  </a:lnTo>
                  <a:lnTo>
                    <a:pt x="310210" y="379476"/>
                  </a:lnTo>
                  <a:lnTo>
                    <a:pt x="308991" y="385305"/>
                  </a:lnTo>
                  <a:lnTo>
                    <a:pt x="307746" y="390144"/>
                  </a:lnTo>
                  <a:lnTo>
                    <a:pt x="301459" y="424764"/>
                  </a:lnTo>
                  <a:lnTo>
                    <a:pt x="296837" y="444881"/>
                  </a:lnTo>
                  <a:lnTo>
                    <a:pt x="290918" y="462254"/>
                  </a:lnTo>
                  <a:lnTo>
                    <a:pt x="283438" y="473265"/>
                  </a:lnTo>
                  <a:lnTo>
                    <a:pt x="281622" y="474700"/>
                  </a:lnTo>
                  <a:lnTo>
                    <a:pt x="281317" y="477342"/>
                  </a:lnTo>
                  <a:lnTo>
                    <a:pt x="283591" y="480199"/>
                  </a:lnTo>
                  <a:lnTo>
                    <a:pt x="284797" y="480745"/>
                  </a:lnTo>
                  <a:lnTo>
                    <a:pt x="286042" y="480745"/>
                  </a:lnTo>
                  <a:lnTo>
                    <a:pt x="286956" y="480745"/>
                  </a:lnTo>
                  <a:lnTo>
                    <a:pt x="309384" y="427901"/>
                  </a:lnTo>
                  <a:lnTo>
                    <a:pt x="315937" y="391909"/>
                  </a:lnTo>
                  <a:lnTo>
                    <a:pt x="318427" y="381127"/>
                  </a:lnTo>
                  <a:lnTo>
                    <a:pt x="319430" y="374192"/>
                  </a:lnTo>
                  <a:lnTo>
                    <a:pt x="322110" y="346722"/>
                  </a:lnTo>
                  <a:lnTo>
                    <a:pt x="323710" y="334264"/>
                  </a:lnTo>
                  <a:lnTo>
                    <a:pt x="335038" y="298856"/>
                  </a:lnTo>
                  <a:lnTo>
                    <a:pt x="346392" y="302221"/>
                  </a:lnTo>
                  <a:lnTo>
                    <a:pt x="377863" y="315099"/>
                  </a:lnTo>
                  <a:lnTo>
                    <a:pt x="410425" y="336486"/>
                  </a:lnTo>
                  <a:lnTo>
                    <a:pt x="428180" y="366420"/>
                  </a:lnTo>
                  <a:lnTo>
                    <a:pt x="434454" y="403910"/>
                  </a:lnTo>
                  <a:lnTo>
                    <a:pt x="441413" y="438442"/>
                  </a:lnTo>
                  <a:lnTo>
                    <a:pt x="448449" y="469480"/>
                  </a:lnTo>
                  <a:lnTo>
                    <a:pt x="462254" y="527392"/>
                  </a:lnTo>
                  <a:lnTo>
                    <a:pt x="464451" y="538746"/>
                  </a:lnTo>
                  <a:lnTo>
                    <a:pt x="465239" y="546671"/>
                  </a:lnTo>
                  <a:lnTo>
                    <a:pt x="465239" y="552551"/>
                  </a:lnTo>
                  <a:lnTo>
                    <a:pt x="468236" y="583641"/>
                  </a:lnTo>
                  <a:lnTo>
                    <a:pt x="457327" y="632244"/>
                  </a:lnTo>
                  <a:lnTo>
                    <a:pt x="410641" y="650951"/>
                  </a:lnTo>
                  <a:lnTo>
                    <a:pt x="362661" y="653199"/>
                  </a:lnTo>
                  <a:lnTo>
                    <a:pt x="324485" y="653326"/>
                  </a:lnTo>
                  <a:lnTo>
                    <a:pt x="297180" y="652360"/>
                  </a:lnTo>
                  <a:lnTo>
                    <a:pt x="281838" y="651268"/>
                  </a:lnTo>
                  <a:lnTo>
                    <a:pt x="273558" y="608634"/>
                  </a:lnTo>
                  <a:lnTo>
                    <a:pt x="404114" y="587502"/>
                  </a:lnTo>
                  <a:lnTo>
                    <a:pt x="405663" y="585355"/>
                  </a:lnTo>
                  <a:lnTo>
                    <a:pt x="404926" y="580783"/>
                  </a:lnTo>
                  <a:lnTo>
                    <a:pt x="402755" y="579247"/>
                  </a:lnTo>
                  <a:lnTo>
                    <a:pt x="387705" y="581685"/>
                  </a:lnTo>
                  <a:lnTo>
                    <a:pt x="360514" y="393903"/>
                  </a:lnTo>
                  <a:lnTo>
                    <a:pt x="358381" y="392303"/>
                  </a:lnTo>
                  <a:lnTo>
                    <a:pt x="353809" y="392976"/>
                  </a:lnTo>
                  <a:lnTo>
                    <a:pt x="352221" y="395097"/>
                  </a:lnTo>
                  <a:lnTo>
                    <a:pt x="379425" y="583031"/>
                  </a:lnTo>
                  <a:lnTo>
                    <a:pt x="266814" y="601230"/>
                  </a:lnTo>
                  <a:lnTo>
                    <a:pt x="265823" y="601853"/>
                  </a:lnTo>
                  <a:lnTo>
                    <a:pt x="264528" y="603707"/>
                  </a:lnTo>
                  <a:lnTo>
                    <a:pt x="264287" y="604862"/>
                  </a:lnTo>
                  <a:lnTo>
                    <a:pt x="273227" y="650887"/>
                  </a:lnTo>
                  <a:lnTo>
                    <a:pt x="266217" y="650709"/>
                  </a:lnTo>
                  <a:lnTo>
                    <a:pt x="232219" y="651484"/>
                  </a:lnTo>
                  <a:lnTo>
                    <a:pt x="179527" y="655370"/>
                  </a:lnTo>
                  <a:lnTo>
                    <a:pt x="111099" y="664527"/>
                  </a:lnTo>
                  <a:lnTo>
                    <a:pt x="82816" y="667740"/>
                  </a:lnTo>
                  <a:lnTo>
                    <a:pt x="39636" y="663105"/>
                  </a:lnTo>
                  <a:lnTo>
                    <a:pt x="11633" y="636816"/>
                  </a:lnTo>
                  <a:lnTo>
                    <a:pt x="8572" y="620458"/>
                  </a:lnTo>
                  <a:lnTo>
                    <a:pt x="8712" y="608431"/>
                  </a:lnTo>
                  <a:lnTo>
                    <a:pt x="10426" y="589724"/>
                  </a:lnTo>
                  <a:lnTo>
                    <a:pt x="23964" y="462648"/>
                  </a:lnTo>
                  <a:lnTo>
                    <a:pt x="26720" y="431342"/>
                  </a:lnTo>
                  <a:lnTo>
                    <a:pt x="29133" y="385889"/>
                  </a:lnTo>
                  <a:lnTo>
                    <a:pt x="48145" y="347192"/>
                  </a:lnTo>
                  <a:lnTo>
                    <a:pt x="78130" y="321424"/>
                  </a:lnTo>
                  <a:lnTo>
                    <a:pt x="99974" y="305714"/>
                  </a:lnTo>
                  <a:lnTo>
                    <a:pt x="100469" y="303110"/>
                  </a:lnTo>
                  <a:lnTo>
                    <a:pt x="97853" y="299288"/>
                  </a:lnTo>
                  <a:lnTo>
                    <a:pt x="95250" y="298792"/>
                  </a:lnTo>
                  <a:lnTo>
                    <a:pt x="72466" y="315175"/>
                  </a:lnTo>
                  <a:lnTo>
                    <a:pt x="41897" y="341604"/>
                  </a:lnTo>
                  <a:lnTo>
                    <a:pt x="20764" y="385025"/>
                  </a:lnTo>
                  <a:lnTo>
                    <a:pt x="18338" y="431038"/>
                  </a:lnTo>
                  <a:lnTo>
                    <a:pt x="15595" y="462102"/>
                  </a:lnTo>
                  <a:lnTo>
                    <a:pt x="1638" y="593344"/>
                  </a:lnTo>
                  <a:lnTo>
                    <a:pt x="190" y="610260"/>
                  </a:lnTo>
                  <a:lnTo>
                    <a:pt x="0" y="618896"/>
                  </a:lnTo>
                  <a:lnTo>
                    <a:pt x="1168" y="629412"/>
                  </a:lnTo>
                  <a:lnTo>
                    <a:pt x="30086" y="668210"/>
                  </a:lnTo>
                  <a:lnTo>
                    <a:pt x="73685" y="676338"/>
                  </a:lnTo>
                  <a:lnTo>
                    <a:pt x="82638" y="676122"/>
                  </a:lnTo>
                  <a:lnTo>
                    <a:pt x="92087" y="675449"/>
                  </a:lnTo>
                  <a:lnTo>
                    <a:pt x="102031" y="674344"/>
                  </a:lnTo>
                  <a:lnTo>
                    <a:pt x="180213" y="663740"/>
                  </a:lnTo>
                  <a:lnTo>
                    <a:pt x="232346" y="659866"/>
                  </a:lnTo>
                  <a:lnTo>
                    <a:pt x="265950" y="659091"/>
                  </a:lnTo>
                  <a:lnTo>
                    <a:pt x="280327" y="659447"/>
                  </a:lnTo>
                  <a:lnTo>
                    <a:pt x="294335" y="660590"/>
                  </a:lnTo>
                  <a:lnTo>
                    <a:pt x="313778" y="661454"/>
                  </a:lnTo>
                  <a:lnTo>
                    <a:pt x="340029" y="661847"/>
                  </a:lnTo>
                  <a:lnTo>
                    <a:pt x="355612" y="661720"/>
                  </a:lnTo>
                  <a:lnTo>
                    <a:pt x="372719" y="661301"/>
                  </a:lnTo>
                  <a:lnTo>
                    <a:pt x="411200" y="659320"/>
                  </a:lnTo>
                  <a:lnTo>
                    <a:pt x="454431" y="646226"/>
                  </a:lnTo>
                  <a:lnTo>
                    <a:pt x="476592" y="602970"/>
                  </a:lnTo>
                  <a:lnTo>
                    <a:pt x="476669" y="5840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7" name="Google Shape;147;p1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3850805" y="4387672"/>
              <a:ext cx="250165" cy="397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4381757" y="4352760"/>
              <a:ext cx="393238" cy="26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4701411" y="3895897"/>
              <a:ext cx="703437" cy="895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"/>
            <p:cNvSpPr/>
            <p:nvPr/>
          </p:nvSpPr>
          <p:spPr>
            <a:xfrm>
              <a:off x="4361309" y="4328147"/>
              <a:ext cx="280670" cy="215900"/>
            </a:xfrm>
            <a:custGeom>
              <a:rect b="b" l="l" r="r" t="t"/>
              <a:pathLst>
                <a:path extrusionOk="0" h="215900" w="280670">
                  <a:moveTo>
                    <a:pt x="270402" y="0"/>
                  </a:moveTo>
                  <a:lnTo>
                    <a:pt x="35914" y="57849"/>
                  </a:lnTo>
                  <a:lnTo>
                    <a:pt x="0" y="72745"/>
                  </a:lnTo>
                  <a:lnTo>
                    <a:pt x="2137" y="76906"/>
                  </a:lnTo>
                  <a:lnTo>
                    <a:pt x="7207" y="80779"/>
                  </a:lnTo>
                  <a:lnTo>
                    <a:pt x="20934" y="88017"/>
                  </a:lnTo>
                  <a:lnTo>
                    <a:pt x="63226" y="108503"/>
                  </a:lnTo>
                  <a:lnTo>
                    <a:pt x="222891" y="40622"/>
                  </a:lnTo>
                  <a:lnTo>
                    <a:pt x="100209" y="127045"/>
                  </a:lnTo>
                  <a:lnTo>
                    <a:pt x="163635" y="192946"/>
                  </a:lnTo>
                  <a:lnTo>
                    <a:pt x="180854" y="210103"/>
                  </a:lnTo>
                  <a:lnTo>
                    <a:pt x="187635" y="214815"/>
                  </a:lnTo>
                  <a:lnTo>
                    <a:pt x="193076" y="215504"/>
                  </a:lnTo>
                  <a:lnTo>
                    <a:pt x="197515" y="212579"/>
                  </a:lnTo>
                  <a:lnTo>
                    <a:pt x="214823" y="174912"/>
                  </a:lnTo>
                  <a:lnTo>
                    <a:pt x="240352" y="113761"/>
                  </a:lnTo>
                  <a:lnTo>
                    <a:pt x="265916" y="50391"/>
                  </a:lnTo>
                  <a:lnTo>
                    <a:pt x="279558" y="12199"/>
                  </a:lnTo>
                  <a:lnTo>
                    <a:pt x="280108" y="3853"/>
                  </a:lnTo>
                  <a:lnTo>
                    <a:pt x="276966" y="168"/>
                  </a:lnTo>
                  <a:lnTo>
                    <a:pt x="2704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4361309" y="4328147"/>
              <a:ext cx="280670" cy="215900"/>
            </a:xfrm>
            <a:custGeom>
              <a:rect b="b" l="l" r="r" t="t"/>
              <a:pathLst>
                <a:path extrusionOk="0" h="215900" w="280670">
                  <a:moveTo>
                    <a:pt x="63226" y="108503"/>
                  </a:moveTo>
                  <a:lnTo>
                    <a:pt x="20934" y="88017"/>
                  </a:lnTo>
                  <a:lnTo>
                    <a:pt x="0" y="72745"/>
                  </a:lnTo>
                  <a:lnTo>
                    <a:pt x="1310" y="68801"/>
                  </a:lnTo>
                  <a:lnTo>
                    <a:pt x="97605" y="42445"/>
                  </a:lnTo>
                  <a:lnTo>
                    <a:pt x="170041" y="24568"/>
                  </a:lnTo>
                  <a:lnTo>
                    <a:pt x="231607" y="9421"/>
                  </a:lnTo>
                  <a:lnTo>
                    <a:pt x="260686" y="2204"/>
                  </a:lnTo>
                  <a:lnTo>
                    <a:pt x="270402" y="0"/>
                  </a:lnTo>
                  <a:lnTo>
                    <a:pt x="276966" y="168"/>
                  </a:lnTo>
                  <a:lnTo>
                    <a:pt x="280108" y="3853"/>
                  </a:lnTo>
                  <a:lnTo>
                    <a:pt x="265916" y="50391"/>
                  </a:lnTo>
                  <a:lnTo>
                    <a:pt x="240352" y="113761"/>
                  </a:lnTo>
                  <a:lnTo>
                    <a:pt x="214823" y="174912"/>
                  </a:lnTo>
                  <a:lnTo>
                    <a:pt x="197515" y="212579"/>
                  </a:lnTo>
                  <a:lnTo>
                    <a:pt x="193076" y="215504"/>
                  </a:lnTo>
                  <a:lnTo>
                    <a:pt x="187635" y="214815"/>
                  </a:lnTo>
                  <a:lnTo>
                    <a:pt x="136426" y="164860"/>
                  </a:lnTo>
                  <a:lnTo>
                    <a:pt x="100209" y="127045"/>
                  </a:lnTo>
                  <a:lnTo>
                    <a:pt x="222891" y="40622"/>
                  </a:lnTo>
                  <a:lnTo>
                    <a:pt x="63226" y="108503"/>
                  </a:lnTo>
                  <a:close/>
                </a:path>
              </a:pathLst>
            </a:custGeom>
            <a:noFill/>
            <a:ln cap="flat" cmpd="sng" w="952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2" name="Google Shape;152;p1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649223" y="6561332"/>
              <a:ext cx="2005583" cy="1499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686316" y="6598196"/>
              <a:ext cx="1787932" cy="1281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"/>
            <p:cNvSpPr/>
            <p:nvPr/>
          </p:nvSpPr>
          <p:spPr>
            <a:xfrm>
              <a:off x="747193" y="1320429"/>
              <a:ext cx="549910" cy="581025"/>
            </a:xfrm>
            <a:custGeom>
              <a:rect b="b" l="l" r="r" t="t"/>
              <a:pathLst>
                <a:path extrusionOk="0" h="581025" w="549910">
                  <a:moveTo>
                    <a:pt x="273240" y="493509"/>
                  </a:moveTo>
                  <a:lnTo>
                    <a:pt x="285189" y="513457"/>
                  </a:lnTo>
                  <a:lnTo>
                    <a:pt x="294233" y="534592"/>
                  </a:lnTo>
                  <a:lnTo>
                    <a:pt x="300372" y="556915"/>
                  </a:lnTo>
                  <a:lnTo>
                    <a:pt x="303606" y="580428"/>
                  </a:lnTo>
                  <a:lnTo>
                    <a:pt x="332740" y="580949"/>
                  </a:lnTo>
                  <a:lnTo>
                    <a:pt x="380069" y="579754"/>
                  </a:lnTo>
                  <a:lnTo>
                    <a:pt x="417828" y="574356"/>
                  </a:lnTo>
                  <a:lnTo>
                    <a:pt x="461365" y="547687"/>
                  </a:lnTo>
                  <a:lnTo>
                    <a:pt x="480560" y="502651"/>
                  </a:lnTo>
                  <a:lnTo>
                    <a:pt x="481792" y="496481"/>
                  </a:lnTo>
                  <a:lnTo>
                    <a:pt x="357784" y="496481"/>
                  </a:lnTo>
                  <a:lnTo>
                    <a:pt x="336426" y="496297"/>
                  </a:lnTo>
                  <a:lnTo>
                    <a:pt x="315217" y="495742"/>
                  </a:lnTo>
                  <a:lnTo>
                    <a:pt x="294155" y="494814"/>
                  </a:lnTo>
                  <a:lnTo>
                    <a:pt x="273240" y="493509"/>
                  </a:lnTo>
                  <a:close/>
                </a:path>
                <a:path extrusionOk="0" h="581025" w="549910">
                  <a:moveTo>
                    <a:pt x="296468" y="372071"/>
                  </a:moveTo>
                  <a:lnTo>
                    <a:pt x="197053" y="372071"/>
                  </a:lnTo>
                  <a:lnTo>
                    <a:pt x="186685" y="394803"/>
                  </a:lnTo>
                  <a:lnTo>
                    <a:pt x="172859" y="415375"/>
                  </a:lnTo>
                  <a:lnTo>
                    <a:pt x="134835" y="450049"/>
                  </a:lnTo>
                  <a:lnTo>
                    <a:pt x="78647" y="477440"/>
                  </a:lnTo>
                  <a:lnTo>
                    <a:pt x="42131" y="488901"/>
                  </a:lnTo>
                  <a:lnTo>
                    <a:pt x="0" y="498868"/>
                  </a:lnTo>
                  <a:lnTo>
                    <a:pt x="7458" y="507131"/>
                  </a:lnTo>
                  <a:lnTo>
                    <a:pt x="30060" y="538162"/>
                  </a:lnTo>
                  <a:lnTo>
                    <a:pt x="51193" y="580428"/>
                  </a:lnTo>
                  <a:lnTo>
                    <a:pt x="105943" y="564800"/>
                  </a:lnTo>
                  <a:lnTo>
                    <a:pt x="152917" y="546492"/>
                  </a:lnTo>
                  <a:lnTo>
                    <a:pt x="192114" y="525505"/>
                  </a:lnTo>
                  <a:lnTo>
                    <a:pt x="223532" y="501840"/>
                  </a:lnTo>
                  <a:lnTo>
                    <a:pt x="269301" y="444399"/>
                  </a:lnTo>
                  <a:lnTo>
                    <a:pt x="285210" y="410098"/>
                  </a:lnTo>
                  <a:lnTo>
                    <a:pt x="296468" y="372071"/>
                  </a:lnTo>
                  <a:close/>
                </a:path>
                <a:path extrusionOk="0" h="581025" w="549910">
                  <a:moveTo>
                    <a:pt x="500062" y="289915"/>
                  </a:moveTo>
                  <a:lnTo>
                    <a:pt x="55359" y="289915"/>
                  </a:lnTo>
                  <a:lnTo>
                    <a:pt x="55359" y="372071"/>
                  </a:lnTo>
                  <a:lnTo>
                    <a:pt x="405409" y="372071"/>
                  </a:lnTo>
                  <a:lnTo>
                    <a:pt x="401611" y="417799"/>
                  </a:lnTo>
                  <a:lnTo>
                    <a:pt x="390891" y="476434"/>
                  </a:lnTo>
                  <a:lnTo>
                    <a:pt x="357784" y="496481"/>
                  </a:lnTo>
                  <a:lnTo>
                    <a:pt x="481792" y="496481"/>
                  </a:lnTo>
                  <a:lnTo>
                    <a:pt x="489124" y="450968"/>
                  </a:lnTo>
                  <a:lnTo>
                    <a:pt x="495668" y="373429"/>
                  </a:lnTo>
                  <a:lnTo>
                    <a:pt x="498271" y="324446"/>
                  </a:lnTo>
                  <a:lnTo>
                    <a:pt x="498833" y="318267"/>
                  </a:lnTo>
                  <a:lnTo>
                    <a:pt x="499319" y="310453"/>
                  </a:lnTo>
                  <a:lnTo>
                    <a:pt x="499729" y="301002"/>
                  </a:lnTo>
                  <a:lnTo>
                    <a:pt x="500062" y="289915"/>
                  </a:lnTo>
                  <a:close/>
                </a:path>
                <a:path extrusionOk="0" h="581025" w="549910">
                  <a:moveTo>
                    <a:pt x="311340" y="215493"/>
                  </a:moveTo>
                  <a:lnTo>
                    <a:pt x="214312" y="215493"/>
                  </a:lnTo>
                  <a:lnTo>
                    <a:pt x="213903" y="231760"/>
                  </a:lnTo>
                  <a:lnTo>
                    <a:pt x="213269" y="249585"/>
                  </a:lnTo>
                  <a:lnTo>
                    <a:pt x="212414" y="268969"/>
                  </a:lnTo>
                  <a:lnTo>
                    <a:pt x="211340" y="289915"/>
                  </a:lnTo>
                  <a:lnTo>
                    <a:pt x="307771" y="289915"/>
                  </a:lnTo>
                  <a:lnTo>
                    <a:pt x="308216" y="283034"/>
                  </a:lnTo>
                  <a:lnTo>
                    <a:pt x="308960" y="268335"/>
                  </a:lnTo>
                  <a:lnTo>
                    <a:pt x="310002" y="245820"/>
                  </a:lnTo>
                  <a:lnTo>
                    <a:pt x="311340" y="215493"/>
                  </a:lnTo>
                  <a:close/>
                </a:path>
                <a:path extrusionOk="0" h="581025" w="549910">
                  <a:moveTo>
                    <a:pt x="549465" y="122631"/>
                  </a:moveTo>
                  <a:lnTo>
                    <a:pt x="16662" y="122631"/>
                  </a:lnTo>
                  <a:lnTo>
                    <a:pt x="16662" y="271462"/>
                  </a:lnTo>
                  <a:lnTo>
                    <a:pt x="101803" y="271462"/>
                  </a:lnTo>
                  <a:lnTo>
                    <a:pt x="101803" y="204190"/>
                  </a:lnTo>
                  <a:lnTo>
                    <a:pt x="549465" y="204190"/>
                  </a:lnTo>
                  <a:lnTo>
                    <a:pt x="549465" y="122631"/>
                  </a:lnTo>
                  <a:close/>
                </a:path>
                <a:path extrusionOk="0" h="581025" w="549910">
                  <a:moveTo>
                    <a:pt x="549465" y="204190"/>
                  </a:moveTo>
                  <a:lnTo>
                    <a:pt x="459574" y="204190"/>
                  </a:lnTo>
                  <a:lnTo>
                    <a:pt x="459574" y="271462"/>
                  </a:lnTo>
                  <a:lnTo>
                    <a:pt x="549465" y="271462"/>
                  </a:lnTo>
                  <a:lnTo>
                    <a:pt x="549465" y="204190"/>
                  </a:lnTo>
                  <a:close/>
                </a:path>
                <a:path extrusionOk="0" h="581025" w="549910">
                  <a:moveTo>
                    <a:pt x="125018" y="9524"/>
                  </a:moveTo>
                  <a:lnTo>
                    <a:pt x="48221" y="44640"/>
                  </a:lnTo>
                  <a:lnTo>
                    <a:pt x="63325" y="64252"/>
                  </a:lnTo>
                  <a:lnTo>
                    <a:pt x="76498" y="83788"/>
                  </a:lnTo>
                  <a:lnTo>
                    <a:pt x="87737" y="103247"/>
                  </a:lnTo>
                  <a:lnTo>
                    <a:pt x="97040" y="122631"/>
                  </a:lnTo>
                  <a:lnTo>
                    <a:pt x="142875" y="122631"/>
                  </a:lnTo>
                  <a:lnTo>
                    <a:pt x="185737" y="102387"/>
                  </a:lnTo>
                  <a:lnTo>
                    <a:pt x="176805" y="81630"/>
                  </a:lnTo>
                  <a:lnTo>
                    <a:pt x="163707" y="59232"/>
                  </a:lnTo>
                  <a:lnTo>
                    <a:pt x="146445" y="35196"/>
                  </a:lnTo>
                  <a:lnTo>
                    <a:pt x="125018" y="9524"/>
                  </a:lnTo>
                  <a:close/>
                </a:path>
                <a:path extrusionOk="0" h="581025" w="549910">
                  <a:moveTo>
                    <a:pt x="285153" y="0"/>
                  </a:moveTo>
                  <a:lnTo>
                    <a:pt x="205981" y="27381"/>
                  </a:lnTo>
                  <a:lnTo>
                    <a:pt x="220673" y="53429"/>
                  </a:lnTo>
                  <a:lnTo>
                    <a:pt x="232614" y="77987"/>
                  </a:lnTo>
                  <a:lnTo>
                    <a:pt x="241805" y="101054"/>
                  </a:lnTo>
                  <a:lnTo>
                    <a:pt x="248246" y="122631"/>
                  </a:lnTo>
                  <a:lnTo>
                    <a:pt x="261340" y="122631"/>
                  </a:lnTo>
                  <a:lnTo>
                    <a:pt x="333971" y="97624"/>
                  </a:lnTo>
                  <a:lnTo>
                    <a:pt x="326899" y="75898"/>
                  </a:lnTo>
                  <a:lnTo>
                    <a:pt x="316406" y="52384"/>
                  </a:lnTo>
                  <a:lnTo>
                    <a:pt x="302491" y="27083"/>
                  </a:lnTo>
                  <a:lnTo>
                    <a:pt x="285153" y="0"/>
                  </a:lnTo>
                  <a:close/>
                </a:path>
                <a:path extrusionOk="0" h="581025" w="549910">
                  <a:moveTo>
                    <a:pt x="429818" y="3568"/>
                  </a:moveTo>
                  <a:lnTo>
                    <a:pt x="415787" y="34601"/>
                  </a:lnTo>
                  <a:lnTo>
                    <a:pt x="400496" y="63995"/>
                  </a:lnTo>
                  <a:lnTo>
                    <a:pt x="383939" y="91751"/>
                  </a:lnTo>
                  <a:lnTo>
                    <a:pt x="366115" y="117868"/>
                  </a:lnTo>
                  <a:lnTo>
                    <a:pt x="380403" y="122631"/>
                  </a:lnTo>
                  <a:lnTo>
                    <a:pt x="461365" y="122631"/>
                  </a:lnTo>
                  <a:lnTo>
                    <a:pt x="478367" y="101795"/>
                  </a:lnTo>
                  <a:lnTo>
                    <a:pt x="495446" y="79768"/>
                  </a:lnTo>
                  <a:lnTo>
                    <a:pt x="512600" y="56551"/>
                  </a:lnTo>
                  <a:lnTo>
                    <a:pt x="529831" y="32143"/>
                  </a:lnTo>
                  <a:lnTo>
                    <a:pt x="429818" y="3568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5" name="Google Shape;155;p1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1342509" y="1320424"/>
              <a:ext cx="1808551" cy="6075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"/>
            <p:cNvSpPr/>
            <p:nvPr/>
          </p:nvSpPr>
          <p:spPr>
            <a:xfrm>
              <a:off x="3192373" y="1455064"/>
              <a:ext cx="372745" cy="440690"/>
            </a:xfrm>
            <a:custGeom>
              <a:rect b="b" l="l" r="r" t="t"/>
              <a:pathLst>
                <a:path extrusionOk="0" h="440689" w="372745">
                  <a:moveTo>
                    <a:pt x="342734" y="0"/>
                  </a:moveTo>
                  <a:lnTo>
                    <a:pt x="307644" y="0"/>
                  </a:lnTo>
                  <a:lnTo>
                    <a:pt x="307644" y="73228"/>
                  </a:lnTo>
                  <a:lnTo>
                    <a:pt x="342734" y="73228"/>
                  </a:lnTo>
                  <a:lnTo>
                    <a:pt x="342734" y="0"/>
                  </a:lnTo>
                  <a:close/>
                </a:path>
                <a:path extrusionOk="0" h="440689" w="372745">
                  <a:moveTo>
                    <a:pt x="127635" y="351370"/>
                  </a:moveTo>
                  <a:lnTo>
                    <a:pt x="127635" y="433070"/>
                  </a:lnTo>
                  <a:lnTo>
                    <a:pt x="132969" y="434340"/>
                  </a:lnTo>
                  <a:lnTo>
                    <a:pt x="173821" y="439928"/>
                  </a:lnTo>
                  <a:lnTo>
                    <a:pt x="186613" y="440359"/>
                  </a:lnTo>
                  <a:lnTo>
                    <a:pt x="201536" y="438576"/>
                  </a:lnTo>
                  <a:lnTo>
                    <a:pt x="236194" y="417982"/>
                  </a:lnTo>
                  <a:lnTo>
                    <a:pt x="257411" y="378373"/>
                  </a:lnTo>
                  <a:lnTo>
                    <a:pt x="262116" y="360527"/>
                  </a:lnTo>
                  <a:lnTo>
                    <a:pt x="174421" y="360527"/>
                  </a:lnTo>
                  <a:lnTo>
                    <a:pt x="165391" y="360146"/>
                  </a:lnTo>
                  <a:lnTo>
                    <a:pt x="154585" y="358492"/>
                  </a:lnTo>
                  <a:lnTo>
                    <a:pt x="142001" y="355566"/>
                  </a:lnTo>
                  <a:lnTo>
                    <a:pt x="127635" y="351370"/>
                  </a:lnTo>
                  <a:close/>
                </a:path>
                <a:path extrusionOk="0" h="440689" w="372745">
                  <a:moveTo>
                    <a:pt x="140292" y="187134"/>
                  </a:moveTo>
                  <a:lnTo>
                    <a:pt x="64579" y="187134"/>
                  </a:lnTo>
                  <a:lnTo>
                    <a:pt x="60573" y="222441"/>
                  </a:lnTo>
                  <a:lnTo>
                    <a:pt x="55679" y="255649"/>
                  </a:lnTo>
                  <a:lnTo>
                    <a:pt x="43218" y="315772"/>
                  </a:lnTo>
                  <a:lnTo>
                    <a:pt x="25299" y="373876"/>
                  </a:lnTo>
                  <a:lnTo>
                    <a:pt x="0" y="436295"/>
                  </a:lnTo>
                  <a:lnTo>
                    <a:pt x="81864" y="436295"/>
                  </a:lnTo>
                  <a:lnTo>
                    <a:pt x="102717" y="374507"/>
                  </a:lnTo>
                  <a:lnTo>
                    <a:pt x="119494" y="313232"/>
                  </a:lnTo>
                  <a:lnTo>
                    <a:pt x="132208" y="249928"/>
                  </a:lnTo>
                  <a:lnTo>
                    <a:pt x="137041" y="216558"/>
                  </a:lnTo>
                  <a:lnTo>
                    <a:pt x="140292" y="187134"/>
                  </a:lnTo>
                  <a:close/>
                </a:path>
                <a:path extrusionOk="0" h="440689" w="372745">
                  <a:moveTo>
                    <a:pt x="264160" y="181025"/>
                  </a:moveTo>
                  <a:lnTo>
                    <a:pt x="162725" y="181025"/>
                  </a:lnTo>
                  <a:lnTo>
                    <a:pt x="171178" y="181807"/>
                  </a:lnTo>
                  <a:lnTo>
                    <a:pt x="178233" y="183126"/>
                  </a:lnTo>
                  <a:lnTo>
                    <a:pt x="195262" y="212039"/>
                  </a:lnTo>
                  <a:lnTo>
                    <a:pt x="196153" y="228379"/>
                  </a:lnTo>
                  <a:lnTo>
                    <a:pt x="196788" y="244844"/>
                  </a:lnTo>
                  <a:lnTo>
                    <a:pt x="197168" y="261436"/>
                  </a:lnTo>
                  <a:lnTo>
                    <a:pt x="197219" y="282152"/>
                  </a:lnTo>
                  <a:lnTo>
                    <a:pt x="196992" y="294311"/>
                  </a:lnTo>
                  <a:lnTo>
                    <a:pt x="192468" y="335356"/>
                  </a:lnTo>
                  <a:lnTo>
                    <a:pt x="174421" y="360527"/>
                  </a:lnTo>
                  <a:lnTo>
                    <a:pt x="262116" y="360527"/>
                  </a:lnTo>
                  <a:lnTo>
                    <a:pt x="269458" y="306262"/>
                  </a:lnTo>
                  <a:lnTo>
                    <a:pt x="270312" y="278155"/>
                  </a:lnTo>
                  <a:lnTo>
                    <a:pt x="270278" y="261436"/>
                  </a:lnTo>
                  <a:lnTo>
                    <a:pt x="269948" y="246116"/>
                  </a:lnTo>
                  <a:lnTo>
                    <a:pt x="268979" y="226411"/>
                  </a:lnTo>
                  <a:lnTo>
                    <a:pt x="267474" y="206959"/>
                  </a:lnTo>
                  <a:lnTo>
                    <a:pt x="264405" y="182041"/>
                  </a:lnTo>
                  <a:lnTo>
                    <a:pt x="264160" y="181025"/>
                  </a:lnTo>
                  <a:close/>
                </a:path>
                <a:path extrusionOk="0" h="440689" w="372745">
                  <a:moveTo>
                    <a:pt x="334594" y="90512"/>
                  </a:moveTo>
                  <a:lnTo>
                    <a:pt x="258318" y="90512"/>
                  </a:lnTo>
                  <a:lnTo>
                    <a:pt x="271631" y="123947"/>
                  </a:lnTo>
                  <a:lnTo>
                    <a:pt x="282595" y="161196"/>
                  </a:lnTo>
                  <a:lnTo>
                    <a:pt x="291209" y="202257"/>
                  </a:lnTo>
                  <a:lnTo>
                    <a:pt x="297472" y="247129"/>
                  </a:lnTo>
                  <a:lnTo>
                    <a:pt x="372224" y="247129"/>
                  </a:lnTo>
                  <a:lnTo>
                    <a:pt x="364337" y="199971"/>
                  </a:lnTo>
                  <a:lnTo>
                    <a:pt x="355438" y="158148"/>
                  </a:lnTo>
                  <a:lnTo>
                    <a:pt x="345524" y="121661"/>
                  </a:lnTo>
                  <a:lnTo>
                    <a:pt x="334594" y="90512"/>
                  </a:lnTo>
                  <a:close/>
                </a:path>
                <a:path extrusionOk="0" h="440689" w="372745">
                  <a:moveTo>
                    <a:pt x="146443" y="26441"/>
                  </a:moveTo>
                  <a:lnTo>
                    <a:pt x="68643" y="26441"/>
                  </a:lnTo>
                  <a:lnTo>
                    <a:pt x="68523" y="67883"/>
                  </a:lnTo>
                  <a:lnTo>
                    <a:pt x="68337" y="90512"/>
                  </a:lnTo>
                  <a:lnTo>
                    <a:pt x="68135" y="107289"/>
                  </a:lnTo>
                  <a:lnTo>
                    <a:pt x="8648" y="112382"/>
                  </a:lnTo>
                  <a:lnTo>
                    <a:pt x="8648" y="192722"/>
                  </a:lnTo>
                  <a:lnTo>
                    <a:pt x="9321" y="192722"/>
                  </a:lnTo>
                  <a:lnTo>
                    <a:pt x="32780" y="190040"/>
                  </a:lnTo>
                  <a:lnTo>
                    <a:pt x="52740" y="188131"/>
                  </a:lnTo>
                  <a:lnTo>
                    <a:pt x="64579" y="187134"/>
                  </a:lnTo>
                  <a:lnTo>
                    <a:pt x="140292" y="187134"/>
                  </a:lnTo>
                  <a:lnTo>
                    <a:pt x="140855" y="182041"/>
                  </a:lnTo>
                  <a:lnTo>
                    <a:pt x="145610" y="182041"/>
                  </a:lnTo>
                  <a:lnTo>
                    <a:pt x="149415" y="181876"/>
                  </a:lnTo>
                  <a:lnTo>
                    <a:pt x="155168" y="181203"/>
                  </a:lnTo>
                  <a:lnTo>
                    <a:pt x="158648" y="181025"/>
                  </a:lnTo>
                  <a:lnTo>
                    <a:pt x="264160" y="181025"/>
                  </a:lnTo>
                  <a:lnTo>
                    <a:pt x="259272" y="160685"/>
                  </a:lnTo>
                  <a:lnTo>
                    <a:pt x="231417" y="117749"/>
                  </a:lnTo>
                  <a:lnTo>
                    <a:pt x="184073" y="103733"/>
                  </a:lnTo>
                  <a:lnTo>
                    <a:pt x="145427" y="103733"/>
                  </a:lnTo>
                  <a:lnTo>
                    <a:pt x="146063" y="86507"/>
                  </a:lnTo>
                  <a:lnTo>
                    <a:pt x="146445" y="67883"/>
                  </a:lnTo>
                  <a:lnTo>
                    <a:pt x="146572" y="47860"/>
                  </a:lnTo>
                  <a:lnTo>
                    <a:pt x="146443" y="26441"/>
                  </a:lnTo>
                  <a:close/>
                </a:path>
                <a:path extrusionOk="0" h="440689" w="372745">
                  <a:moveTo>
                    <a:pt x="287820" y="0"/>
                  </a:moveTo>
                  <a:lnTo>
                    <a:pt x="252729" y="0"/>
                  </a:lnTo>
                  <a:lnTo>
                    <a:pt x="252729" y="73228"/>
                  </a:lnTo>
                  <a:lnTo>
                    <a:pt x="287820" y="73228"/>
                  </a:lnTo>
                  <a:lnTo>
                    <a:pt x="28782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7" name="Google Shape;157;p1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5095066" y="1184897"/>
              <a:ext cx="1487636" cy="746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"/>
            <p:cNvSpPr/>
            <p:nvPr/>
          </p:nvSpPr>
          <p:spPr>
            <a:xfrm>
              <a:off x="6648691" y="1396631"/>
              <a:ext cx="382270" cy="459740"/>
            </a:xfrm>
            <a:custGeom>
              <a:rect b="b" l="l" r="r" t="t"/>
              <a:pathLst>
                <a:path extrusionOk="0" h="459739" w="382270">
                  <a:moveTo>
                    <a:pt x="371462" y="26187"/>
                  </a:moveTo>
                  <a:lnTo>
                    <a:pt x="145249" y="26187"/>
                  </a:lnTo>
                  <a:lnTo>
                    <a:pt x="145249" y="117271"/>
                  </a:lnTo>
                  <a:lnTo>
                    <a:pt x="371462" y="117271"/>
                  </a:lnTo>
                  <a:lnTo>
                    <a:pt x="371462" y="26187"/>
                  </a:lnTo>
                  <a:close/>
                </a:path>
                <a:path extrusionOk="0" h="459739" w="382270">
                  <a:moveTo>
                    <a:pt x="233362" y="237528"/>
                  </a:moveTo>
                  <a:lnTo>
                    <a:pt x="150609" y="237528"/>
                  </a:lnTo>
                  <a:lnTo>
                    <a:pt x="144766" y="249038"/>
                  </a:lnTo>
                  <a:lnTo>
                    <a:pt x="129620" y="293879"/>
                  </a:lnTo>
                  <a:lnTo>
                    <a:pt x="127282" y="324243"/>
                  </a:lnTo>
                  <a:lnTo>
                    <a:pt x="127393" y="334556"/>
                  </a:lnTo>
                  <a:lnTo>
                    <a:pt x="137814" y="378393"/>
                  </a:lnTo>
                  <a:lnTo>
                    <a:pt x="165493" y="414629"/>
                  </a:lnTo>
                  <a:lnTo>
                    <a:pt x="210134" y="439415"/>
                  </a:lnTo>
                  <a:lnTo>
                    <a:pt x="271462" y="448856"/>
                  </a:lnTo>
                  <a:lnTo>
                    <a:pt x="309632" y="448114"/>
                  </a:lnTo>
                  <a:lnTo>
                    <a:pt x="350207" y="446330"/>
                  </a:lnTo>
                  <a:lnTo>
                    <a:pt x="382181" y="442315"/>
                  </a:lnTo>
                  <a:lnTo>
                    <a:pt x="382181" y="354799"/>
                  </a:lnTo>
                  <a:lnTo>
                    <a:pt x="277406" y="354799"/>
                  </a:lnTo>
                  <a:lnTo>
                    <a:pt x="263992" y="354132"/>
                  </a:lnTo>
                  <a:lnTo>
                    <a:pt x="222111" y="340220"/>
                  </a:lnTo>
                  <a:lnTo>
                    <a:pt x="210337" y="317093"/>
                  </a:lnTo>
                  <a:lnTo>
                    <a:pt x="210731" y="309562"/>
                  </a:lnTo>
                  <a:lnTo>
                    <a:pt x="219737" y="266658"/>
                  </a:lnTo>
                  <a:lnTo>
                    <a:pt x="228076" y="247908"/>
                  </a:lnTo>
                  <a:lnTo>
                    <a:pt x="233362" y="237528"/>
                  </a:lnTo>
                  <a:close/>
                </a:path>
                <a:path extrusionOk="0" h="459739" w="382270">
                  <a:moveTo>
                    <a:pt x="382181" y="347662"/>
                  </a:moveTo>
                  <a:lnTo>
                    <a:pt x="339696" y="352956"/>
                  </a:lnTo>
                  <a:lnTo>
                    <a:pt x="300996" y="354595"/>
                  </a:lnTo>
                  <a:lnTo>
                    <a:pt x="277406" y="354799"/>
                  </a:lnTo>
                  <a:lnTo>
                    <a:pt x="382181" y="354799"/>
                  </a:lnTo>
                  <a:lnTo>
                    <a:pt x="382181" y="347662"/>
                  </a:lnTo>
                  <a:close/>
                </a:path>
                <a:path extrusionOk="0" h="459739" w="382270">
                  <a:moveTo>
                    <a:pt x="106552" y="0"/>
                  </a:moveTo>
                  <a:lnTo>
                    <a:pt x="17259" y="0"/>
                  </a:lnTo>
                  <a:lnTo>
                    <a:pt x="13315" y="33447"/>
                  </a:lnTo>
                  <a:lnTo>
                    <a:pt x="7060" y="93865"/>
                  </a:lnTo>
                  <a:lnTo>
                    <a:pt x="2895" y="146888"/>
                  </a:lnTo>
                  <a:lnTo>
                    <a:pt x="513" y="200865"/>
                  </a:lnTo>
                  <a:lnTo>
                    <a:pt x="0" y="228600"/>
                  </a:lnTo>
                  <a:lnTo>
                    <a:pt x="532" y="257919"/>
                  </a:lnTo>
                  <a:lnTo>
                    <a:pt x="3064" y="313878"/>
                  </a:lnTo>
                  <a:lnTo>
                    <a:pt x="7602" y="367600"/>
                  </a:lnTo>
                  <a:lnTo>
                    <a:pt x="14602" y="427135"/>
                  </a:lnTo>
                  <a:lnTo>
                    <a:pt x="19050" y="459574"/>
                  </a:lnTo>
                  <a:lnTo>
                    <a:pt x="111315" y="459574"/>
                  </a:lnTo>
                  <a:lnTo>
                    <a:pt x="106048" y="425794"/>
                  </a:lnTo>
                  <a:lnTo>
                    <a:pt x="101563" y="394096"/>
                  </a:lnTo>
                  <a:lnTo>
                    <a:pt x="94945" y="336943"/>
                  </a:lnTo>
                  <a:lnTo>
                    <a:pt x="90849" y="282919"/>
                  </a:lnTo>
                  <a:lnTo>
                    <a:pt x="88696" y="226809"/>
                  </a:lnTo>
                  <a:lnTo>
                    <a:pt x="89210" y="199875"/>
                  </a:lnTo>
                  <a:lnTo>
                    <a:pt x="91598" y="146839"/>
                  </a:lnTo>
                  <a:lnTo>
                    <a:pt x="95875" y="93475"/>
                  </a:lnTo>
                  <a:lnTo>
                    <a:pt x="102414" y="33201"/>
                  </a:lnTo>
                  <a:lnTo>
                    <a:pt x="106552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635210" y="1330489"/>
              <a:ext cx="1431290" cy="638810"/>
            </a:xfrm>
            <a:custGeom>
              <a:rect b="b" l="l" r="r" t="t"/>
              <a:pathLst>
                <a:path extrusionOk="0" h="638810" w="1431289">
                  <a:moveTo>
                    <a:pt x="495109" y="463524"/>
                  </a:moveTo>
                  <a:lnTo>
                    <a:pt x="492264" y="422579"/>
                  </a:lnTo>
                  <a:lnTo>
                    <a:pt x="479183" y="355930"/>
                  </a:lnTo>
                  <a:lnTo>
                    <a:pt x="468820" y="319532"/>
                  </a:lnTo>
                  <a:lnTo>
                    <a:pt x="360565" y="324916"/>
                  </a:lnTo>
                  <a:lnTo>
                    <a:pt x="366229" y="344093"/>
                  </a:lnTo>
                  <a:lnTo>
                    <a:pt x="371144" y="361657"/>
                  </a:lnTo>
                  <a:lnTo>
                    <a:pt x="381431" y="405345"/>
                  </a:lnTo>
                  <a:lnTo>
                    <a:pt x="385876" y="441604"/>
                  </a:lnTo>
                  <a:lnTo>
                    <a:pt x="385876" y="451294"/>
                  </a:lnTo>
                  <a:lnTo>
                    <a:pt x="376237" y="488365"/>
                  </a:lnTo>
                  <a:lnTo>
                    <a:pt x="347548" y="515924"/>
                  </a:lnTo>
                  <a:lnTo>
                    <a:pt x="302488" y="525348"/>
                  </a:lnTo>
                  <a:lnTo>
                    <a:pt x="279958" y="523963"/>
                  </a:lnTo>
                  <a:lnTo>
                    <a:pt x="236829" y="492798"/>
                  </a:lnTo>
                  <a:lnTo>
                    <a:pt x="224917" y="451700"/>
                  </a:lnTo>
                  <a:lnTo>
                    <a:pt x="222300" y="396913"/>
                  </a:lnTo>
                  <a:lnTo>
                    <a:pt x="341388" y="390994"/>
                  </a:lnTo>
                  <a:lnTo>
                    <a:pt x="336194" y="286321"/>
                  </a:lnTo>
                  <a:lnTo>
                    <a:pt x="219252" y="292138"/>
                  </a:lnTo>
                  <a:lnTo>
                    <a:pt x="219163" y="253072"/>
                  </a:lnTo>
                  <a:lnTo>
                    <a:pt x="219748" y="229158"/>
                  </a:lnTo>
                  <a:lnTo>
                    <a:pt x="382892" y="221043"/>
                  </a:lnTo>
                  <a:lnTo>
                    <a:pt x="377545" y="113487"/>
                  </a:lnTo>
                  <a:lnTo>
                    <a:pt x="220179" y="121310"/>
                  </a:lnTo>
                  <a:lnTo>
                    <a:pt x="221094" y="38036"/>
                  </a:lnTo>
                  <a:lnTo>
                    <a:pt x="113538" y="43383"/>
                  </a:lnTo>
                  <a:lnTo>
                    <a:pt x="111899" y="126695"/>
                  </a:lnTo>
                  <a:lnTo>
                    <a:pt x="0" y="132257"/>
                  </a:lnTo>
                  <a:lnTo>
                    <a:pt x="5346" y="239814"/>
                  </a:lnTo>
                  <a:lnTo>
                    <a:pt x="112191" y="234505"/>
                  </a:lnTo>
                  <a:lnTo>
                    <a:pt x="111912" y="242481"/>
                  </a:lnTo>
                  <a:lnTo>
                    <a:pt x="111810" y="258406"/>
                  </a:lnTo>
                  <a:lnTo>
                    <a:pt x="113144" y="297408"/>
                  </a:lnTo>
                  <a:lnTo>
                    <a:pt x="8470" y="302615"/>
                  </a:lnTo>
                  <a:lnTo>
                    <a:pt x="13677" y="407289"/>
                  </a:lnTo>
                  <a:lnTo>
                    <a:pt x="116903" y="402158"/>
                  </a:lnTo>
                  <a:lnTo>
                    <a:pt x="117221" y="431927"/>
                  </a:lnTo>
                  <a:lnTo>
                    <a:pt x="119557" y="461098"/>
                  </a:lnTo>
                  <a:lnTo>
                    <a:pt x="130238" y="517626"/>
                  </a:lnTo>
                  <a:lnTo>
                    <a:pt x="152171" y="567753"/>
                  </a:lnTo>
                  <a:lnTo>
                    <a:pt x="188607" y="607364"/>
                  </a:lnTo>
                  <a:lnTo>
                    <a:pt x="240322" y="632383"/>
                  </a:lnTo>
                  <a:lnTo>
                    <a:pt x="308127" y="638683"/>
                  </a:lnTo>
                  <a:lnTo>
                    <a:pt x="338518" y="635342"/>
                  </a:lnTo>
                  <a:lnTo>
                    <a:pt x="389267" y="622515"/>
                  </a:lnTo>
                  <a:lnTo>
                    <a:pt x="427139" y="601954"/>
                  </a:lnTo>
                  <a:lnTo>
                    <a:pt x="455549" y="576478"/>
                  </a:lnTo>
                  <a:lnTo>
                    <a:pt x="482295" y="532257"/>
                  </a:lnTo>
                  <a:lnTo>
                    <a:pt x="493090" y="488416"/>
                  </a:lnTo>
                  <a:lnTo>
                    <a:pt x="494487" y="475386"/>
                  </a:lnTo>
                  <a:lnTo>
                    <a:pt x="495109" y="463524"/>
                  </a:lnTo>
                  <a:close/>
                </a:path>
                <a:path extrusionOk="0" h="638810" w="1431289">
                  <a:moveTo>
                    <a:pt x="915416" y="402932"/>
                  </a:moveTo>
                  <a:lnTo>
                    <a:pt x="902411" y="339737"/>
                  </a:lnTo>
                  <a:lnTo>
                    <a:pt x="884085" y="304304"/>
                  </a:lnTo>
                  <a:lnTo>
                    <a:pt x="854481" y="273392"/>
                  </a:lnTo>
                  <a:lnTo>
                    <a:pt x="811034" y="252310"/>
                  </a:lnTo>
                  <a:lnTo>
                    <a:pt x="751205" y="246392"/>
                  </a:lnTo>
                  <a:lnTo>
                    <a:pt x="723811" y="248945"/>
                  </a:lnTo>
                  <a:lnTo>
                    <a:pt x="695718" y="253606"/>
                  </a:lnTo>
                  <a:lnTo>
                    <a:pt x="665695" y="259956"/>
                  </a:lnTo>
                  <a:lnTo>
                    <a:pt x="581202" y="279184"/>
                  </a:lnTo>
                  <a:lnTo>
                    <a:pt x="554507" y="284822"/>
                  </a:lnTo>
                  <a:lnTo>
                    <a:pt x="533222" y="288925"/>
                  </a:lnTo>
                  <a:lnTo>
                    <a:pt x="550722" y="384835"/>
                  </a:lnTo>
                  <a:lnTo>
                    <a:pt x="630186" y="361950"/>
                  </a:lnTo>
                  <a:lnTo>
                    <a:pt x="685444" y="346798"/>
                  </a:lnTo>
                  <a:lnTo>
                    <a:pt x="724306" y="338074"/>
                  </a:lnTo>
                  <a:lnTo>
                    <a:pt x="754570" y="334518"/>
                  </a:lnTo>
                  <a:lnTo>
                    <a:pt x="783729" y="338353"/>
                  </a:lnTo>
                  <a:lnTo>
                    <a:pt x="806399" y="352107"/>
                  </a:lnTo>
                  <a:lnTo>
                    <a:pt x="821474" y="374408"/>
                  </a:lnTo>
                  <a:lnTo>
                    <a:pt x="827824" y="403885"/>
                  </a:lnTo>
                  <a:lnTo>
                    <a:pt x="822261" y="445884"/>
                  </a:lnTo>
                  <a:lnTo>
                    <a:pt x="772629" y="499021"/>
                  </a:lnTo>
                  <a:lnTo>
                    <a:pt x="734707" y="513575"/>
                  </a:lnTo>
                  <a:lnTo>
                    <a:pt x="692124" y="522376"/>
                  </a:lnTo>
                  <a:lnTo>
                    <a:pt x="647979" y="527151"/>
                  </a:lnTo>
                  <a:lnTo>
                    <a:pt x="677151" y="611733"/>
                  </a:lnTo>
                  <a:lnTo>
                    <a:pt x="741743" y="601586"/>
                  </a:lnTo>
                  <a:lnTo>
                    <a:pt x="805103" y="582168"/>
                  </a:lnTo>
                  <a:lnTo>
                    <a:pt x="854417" y="553440"/>
                  </a:lnTo>
                  <a:lnTo>
                    <a:pt x="887018" y="517982"/>
                  </a:lnTo>
                  <a:lnTo>
                    <a:pt x="905992" y="478980"/>
                  </a:lnTo>
                  <a:lnTo>
                    <a:pt x="914425" y="439572"/>
                  </a:lnTo>
                  <a:lnTo>
                    <a:pt x="915416" y="402932"/>
                  </a:lnTo>
                  <a:close/>
                </a:path>
                <a:path extrusionOk="0" h="638810" w="1431289">
                  <a:moveTo>
                    <a:pt x="1430959" y="565505"/>
                  </a:moveTo>
                  <a:lnTo>
                    <a:pt x="1425219" y="450011"/>
                  </a:lnTo>
                  <a:lnTo>
                    <a:pt x="1380147" y="456679"/>
                  </a:lnTo>
                  <a:lnTo>
                    <a:pt x="1339710" y="461860"/>
                  </a:lnTo>
                  <a:lnTo>
                    <a:pt x="1320165" y="463804"/>
                  </a:lnTo>
                  <a:lnTo>
                    <a:pt x="1299705" y="465201"/>
                  </a:lnTo>
                  <a:lnTo>
                    <a:pt x="1278305" y="466064"/>
                  </a:lnTo>
                  <a:lnTo>
                    <a:pt x="1255991" y="466382"/>
                  </a:lnTo>
                  <a:lnTo>
                    <a:pt x="1236814" y="466953"/>
                  </a:lnTo>
                  <a:lnTo>
                    <a:pt x="1183132" y="463854"/>
                  </a:lnTo>
                  <a:lnTo>
                    <a:pt x="1137450" y="449973"/>
                  </a:lnTo>
                  <a:lnTo>
                    <a:pt x="1105306" y="419696"/>
                  </a:lnTo>
                  <a:lnTo>
                    <a:pt x="1097165" y="386715"/>
                  </a:lnTo>
                  <a:lnTo>
                    <a:pt x="1098575" y="367677"/>
                  </a:lnTo>
                  <a:lnTo>
                    <a:pt x="1127518" y="320446"/>
                  </a:lnTo>
                  <a:lnTo>
                    <a:pt x="1162608" y="296811"/>
                  </a:lnTo>
                  <a:lnTo>
                    <a:pt x="1204709" y="278968"/>
                  </a:lnTo>
                  <a:lnTo>
                    <a:pt x="1251077" y="266090"/>
                  </a:lnTo>
                  <a:lnTo>
                    <a:pt x="1299133" y="257276"/>
                  </a:lnTo>
                  <a:lnTo>
                    <a:pt x="1352575" y="251358"/>
                  </a:lnTo>
                  <a:lnTo>
                    <a:pt x="1415135" y="247167"/>
                  </a:lnTo>
                  <a:lnTo>
                    <a:pt x="1409293" y="129501"/>
                  </a:lnTo>
                  <a:lnTo>
                    <a:pt x="1346047" y="134810"/>
                  </a:lnTo>
                  <a:lnTo>
                    <a:pt x="1290535" y="142646"/>
                  </a:lnTo>
                  <a:lnTo>
                    <a:pt x="1237602" y="154863"/>
                  </a:lnTo>
                  <a:lnTo>
                    <a:pt x="1182077" y="173355"/>
                  </a:lnTo>
                  <a:lnTo>
                    <a:pt x="1146683" y="0"/>
                  </a:lnTo>
                  <a:lnTo>
                    <a:pt x="1046340" y="4978"/>
                  </a:lnTo>
                  <a:lnTo>
                    <a:pt x="1089964" y="212674"/>
                  </a:lnTo>
                  <a:lnTo>
                    <a:pt x="1077341" y="221919"/>
                  </a:lnTo>
                  <a:lnTo>
                    <a:pt x="1039152" y="253187"/>
                  </a:lnTo>
                  <a:lnTo>
                    <a:pt x="1007237" y="292506"/>
                  </a:lnTo>
                  <a:lnTo>
                    <a:pt x="988542" y="343535"/>
                  </a:lnTo>
                  <a:lnTo>
                    <a:pt x="983513" y="385851"/>
                  </a:lnTo>
                  <a:lnTo>
                    <a:pt x="985888" y="424865"/>
                  </a:lnTo>
                  <a:lnTo>
                    <a:pt x="1007795" y="487083"/>
                  </a:lnTo>
                  <a:lnTo>
                    <a:pt x="1050721" y="529145"/>
                  </a:lnTo>
                  <a:lnTo>
                    <a:pt x="1103617" y="556196"/>
                  </a:lnTo>
                  <a:lnTo>
                    <a:pt x="1164183" y="569988"/>
                  </a:lnTo>
                  <a:lnTo>
                    <a:pt x="1229423" y="576160"/>
                  </a:lnTo>
                  <a:lnTo>
                    <a:pt x="1263624" y="576719"/>
                  </a:lnTo>
                  <a:lnTo>
                    <a:pt x="1302042" y="576249"/>
                  </a:lnTo>
                  <a:lnTo>
                    <a:pt x="1342745" y="574230"/>
                  </a:lnTo>
                  <a:lnTo>
                    <a:pt x="1385709" y="570649"/>
                  </a:lnTo>
                  <a:lnTo>
                    <a:pt x="1430959" y="565505"/>
                  </a:lnTo>
                  <a:close/>
                </a:path>
              </a:pathLst>
            </a:custGeom>
            <a:solidFill>
              <a:srgbClr val="FFDD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3608584" y="1344427"/>
              <a:ext cx="495300" cy="600710"/>
            </a:xfrm>
            <a:custGeom>
              <a:rect b="b" l="l" r="r" t="t"/>
              <a:pathLst>
                <a:path extrusionOk="0" h="600710" w="495300">
                  <a:moveTo>
                    <a:pt x="5346" y="201764"/>
                  </a:moveTo>
                  <a:lnTo>
                    <a:pt x="0" y="94208"/>
                  </a:lnTo>
                  <a:lnTo>
                    <a:pt x="111886" y="88646"/>
                  </a:lnTo>
                  <a:lnTo>
                    <a:pt x="112369" y="69308"/>
                  </a:lnTo>
                  <a:lnTo>
                    <a:pt x="112807" y="48977"/>
                  </a:lnTo>
                  <a:lnTo>
                    <a:pt x="113197" y="27656"/>
                  </a:lnTo>
                  <a:lnTo>
                    <a:pt x="113537" y="5346"/>
                  </a:lnTo>
                  <a:lnTo>
                    <a:pt x="221094" y="0"/>
                  </a:lnTo>
                  <a:lnTo>
                    <a:pt x="220801" y="22307"/>
                  </a:lnTo>
                  <a:lnTo>
                    <a:pt x="220551" y="43621"/>
                  </a:lnTo>
                  <a:lnTo>
                    <a:pt x="220344" y="63940"/>
                  </a:lnTo>
                  <a:lnTo>
                    <a:pt x="220179" y="83261"/>
                  </a:lnTo>
                  <a:lnTo>
                    <a:pt x="377545" y="75438"/>
                  </a:lnTo>
                  <a:lnTo>
                    <a:pt x="382892" y="182994"/>
                  </a:lnTo>
                  <a:lnTo>
                    <a:pt x="219735" y="191109"/>
                  </a:lnTo>
                  <a:lnTo>
                    <a:pt x="219151" y="222973"/>
                  </a:lnTo>
                  <a:lnTo>
                    <a:pt x="219179" y="230889"/>
                  </a:lnTo>
                  <a:lnTo>
                    <a:pt x="219206" y="238712"/>
                  </a:lnTo>
                  <a:lnTo>
                    <a:pt x="219231" y="246444"/>
                  </a:lnTo>
                  <a:lnTo>
                    <a:pt x="219252" y="254088"/>
                  </a:lnTo>
                  <a:lnTo>
                    <a:pt x="336194" y="248285"/>
                  </a:lnTo>
                  <a:lnTo>
                    <a:pt x="341388" y="352945"/>
                  </a:lnTo>
                  <a:lnTo>
                    <a:pt x="222300" y="358863"/>
                  </a:lnTo>
                  <a:lnTo>
                    <a:pt x="222451" y="387961"/>
                  </a:lnTo>
                  <a:lnTo>
                    <a:pt x="229714" y="435909"/>
                  </a:lnTo>
                  <a:lnTo>
                    <a:pt x="261510" y="480031"/>
                  </a:lnTo>
                  <a:lnTo>
                    <a:pt x="302488" y="487311"/>
                  </a:lnTo>
                  <a:lnTo>
                    <a:pt x="320231" y="485392"/>
                  </a:lnTo>
                  <a:lnTo>
                    <a:pt x="357098" y="472287"/>
                  </a:lnTo>
                  <a:lnTo>
                    <a:pt x="380187" y="441477"/>
                  </a:lnTo>
                  <a:lnTo>
                    <a:pt x="385884" y="413247"/>
                  </a:lnTo>
                  <a:lnTo>
                    <a:pt x="385876" y="403567"/>
                  </a:lnTo>
                  <a:lnTo>
                    <a:pt x="378713" y="353987"/>
                  </a:lnTo>
                  <a:lnTo>
                    <a:pt x="366228" y="306036"/>
                  </a:lnTo>
                  <a:lnTo>
                    <a:pt x="360552" y="286867"/>
                  </a:lnTo>
                  <a:lnTo>
                    <a:pt x="468820" y="281482"/>
                  </a:lnTo>
                  <a:lnTo>
                    <a:pt x="486998" y="352223"/>
                  </a:lnTo>
                  <a:lnTo>
                    <a:pt x="494995" y="414782"/>
                  </a:lnTo>
                  <a:lnTo>
                    <a:pt x="495116" y="425473"/>
                  </a:lnTo>
                  <a:lnTo>
                    <a:pt x="494485" y="437334"/>
                  </a:lnTo>
                  <a:lnTo>
                    <a:pt x="487529" y="479357"/>
                  </a:lnTo>
                  <a:lnTo>
                    <a:pt x="466420" y="524027"/>
                  </a:lnTo>
                  <a:lnTo>
                    <a:pt x="427143" y="563903"/>
                  </a:lnTo>
                  <a:lnTo>
                    <a:pt x="389267" y="584463"/>
                  </a:lnTo>
                  <a:lnTo>
                    <a:pt x="338525" y="597293"/>
                  </a:lnTo>
                  <a:lnTo>
                    <a:pt x="308127" y="600633"/>
                  </a:lnTo>
                  <a:lnTo>
                    <a:pt x="272218" y="599819"/>
                  </a:lnTo>
                  <a:lnTo>
                    <a:pt x="212458" y="584160"/>
                  </a:lnTo>
                  <a:lnTo>
                    <a:pt x="168579" y="550820"/>
                  </a:lnTo>
                  <a:lnTo>
                    <a:pt x="139394" y="505952"/>
                  </a:lnTo>
                  <a:lnTo>
                    <a:pt x="123897" y="451614"/>
                  </a:lnTo>
                  <a:lnTo>
                    <a:pt x="117229" y="393879"/>
                  </a:lnTo>
                  <a:lnTo>
                    <a:pt x="116903" y="364109"/>
                  </a:lnTo>
                  <a:lnTo>
                    <a:pt x="13665" y="369239"/>
                  </a:lnTo>
                  <a:lnTo>
                    <a:pt x="8470" y="264566"/>
                  </a:lnTo>
                  <a:lnTo>
                    <a:pt x="113144" y="259372"/>
                  </a:lnTo>
                  <a:lnTo>
                    <a:pt x="112784" y="251744"/>
                  </a:lnTo>
                  <a:lnTo>
                    <a:pt x="111796" y="212396"/>
                  </a:lnTo>
                  <a:lnTo>
                    <a:pt x="111922" y="204428"/>
                  </a:lnTo>
                  <a:lnTo>
                    <a:pt x="112191" y="196456"/>
                  </a:lnTo>
                  <a:lnTo>
                    <a:pt x="5346" y="201764"/>
                  </a:lnTo>
                  <a:close/>
                </a:path>
              </a:pathLst>
            </a:custGeom>
            <a:noFill/>
            <a:ln cap="flat" cmpd="sng" w="1270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141814" y="1552764"/>
              <a:ext cx="382270" cy="365760"/>
            </a:xfrm>
            <a:custGeom>
              <a:rect b="b" l="l" r="r" t="t"/>
              <a:pathLst>
                <a:path extrusionOk="0" h="365760" w="382270">
                  <a:moveTo>
                    <a:pt x="114757" y="280758"/>
                  </a:moveTo>
                  <a:lnTo>
                    <a:pt x="158903" y="275995"/>
                  </a:lnTo>
                  <a:lnTo>
                    <a:pt x="201476" y="267187"/>
                  </a:lnTo>
                  <a:lnTo>
                    <a:pt x="239402" y="252634"/>
                  </a:lnTo>
                  <a:lnTo>
                    <a:pt x="289036" y="199488"/>
                  </a:lnTo>
                  <a:lnTo>
                    <a:pt x="294601" y="157492"/>
                  </a:lnTo>
                  <a:lnTo>
                    <a:pt x="288249" y="128015"/>
                  </a:lnTo>
                  <a:lnTo>
                    <a:pt x="273177" y="105711"/>
                  </a:lnTo>
                  <a:lnTo>
                    <a:pt x="250503" y="91955"/>
                  </a:lnTo>
                  <a:lnTo>
                    <a:pt x="221348" y="88125"/>
                  </a:lnTo>
                  <a:lnTo>
                    <a:pt x="191075" y="91688"/>
                  </a:lnTo>
                  <a:lnTo>
                    <a:pt x="152219" y="100401"/>
                  </a:lnTo>
                  <a:lnTo>
                    <a:pt x="96964" y="115555"/>
                  </a:lnTo>
                  <a:lnTo>
                    <a:pt x="17500" y="138442"/>
                  </a:lnTo>
                  <a:lnTo>
                    <a:pt x="0" y="42532"/>
                  </a:lnTo>
                  <a:lnTo>
                    <a:pt x="21277" y="38430"/>
                  </a:lnTo>
                  <a:lnTo>
                    <a:pt x="47974" y="32786"/>
                  </a:lnTo>
                  <a:lnTo>
                    <a:pt x="75509" y="26678"/>
                  </a:lnTo>
                  <a:lnTo>
                    <a:pt x="99301" y="21183"/>
                  </a:lnTo>
                  <a:lnTo>
                    <a:pt x="132464" y="13564"/>
                  </a:lnTo>
                  <a:lnTo>
                    <a:pt x="162490" y="7215"/>
                  </a:lnTo>
                  <a:lnTo>
                    <a:pt x="190591" y="2554"/>
                  </a:lnTo>
                  <a:lnTo>
                    <a:pt x="217982" y="0"/>
                  </a:lnTo>
                  <a:lnTo>
                    <a:pt x="277810" y="5925"/>
                  </a:lnTo>
                  <a:lnTo>
                    <a:pt x="321250" y="27003"/>
                  </a:lnTo>
                  <a:lnTo>
                    <a:pt x="350856" y="57919"/>
                  </a:lnTo>
                  <a:lnTo>
                    <a:pt x="369180" y="93358"/>
                  </a:lnTo>
                  <a:lnTo>
                    <a:pt x="382193" y="156540"/>
                  </a:lnTo>
                  <a:lnTo>
                    <a:pt x="381196" y="193183"/>
                  </a:lnTo>
                  <a:lnTo>
                    <a:pt x="372760" y="232591"/>
                  </a:lnTo>
                  <a:lnTo>
                    <a:pt x="353790" y="271601"/>
                  </a:lnTo>
                  <a:lnTo>
                    <a:pt x="321195" y="307050"/>
                  </a:lnTo>
                  <a:lnTo>
                    <a:pt x="271881" y="335775"/>
                  </a:lnTo>
                  <a:lnTo>
                    <a:pt x="208510" y="355196"/>
                  </a:lnTo>
                  <a:lnTo>
                    <a:pt x="143929" y="365340"/>
                  </a:lnTo>
                  <a:lnTo>
                    <a:pt x="114757" y="280758"/>
                  </a:lnTo>
                  <a:close/>
                </a:path>
              </a:pathLst>
            </a:custGeom>
            <a:noFill/>
            <a:ln cap="flat" cmpd="sng" w="1270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592083" y="1306372"/>
              <a:ext cx="447675" cy="577215"/>
            </a:xfrm>
            <a:custGeom>
              <a:rect b="b" l="l" r="r" t="t"/>
              <a:pathLst>
                <a:path extrusionOk="0" h="577214" w="447675">
                  <a:moveTo>
                    <a:pt x="431634" y="247167"/>
                  </a:moveTo>
                  <a:lnTo>
                    <a:pt x="369076" y="251359"/>
                  </a:lnTo>
                  <a:lnTo>
                    <a:pt x="315633" y="257276"/>
                  </a:lnTo>
                  <a:lnTo>
                    <a:pt x="267585" y="266088"/>
                  </a:lnTo>
                  <a:lnTo>
                    <a:pt x="221195" y="278968"/>
                  </a:lnTo>
                  <a:lnTo>
                    <a:pt x="179111" y="296806"/>
                  </a:lnTo>
                  <a:lnTo>
                    <a:pt x="144018" y="320446"/>
                  </a:lnTo>
                  <a:lnTo>
                    <a:pt x="115084" y="367677"/>
                  </a:lnTo>
                  <a:lnTo>
                    <a:pt x="113665" y="386714"/>
                  </a:lnTo>
                  <a:lnTo>
                    <a:pt x="116353" y="404522"/>
                  </a:lnTo>
                  <a:lnTo>
                    <a:pt x="141020" y="442163"/>
                  </a:lnTo>
                  <a:lnTo>
                    <a:pt x="183254" y="460826"/>
                  </a:lnTo>
                  <a:lnTo>
                    <a:pt x="234778" y="466723"/>
                  </a:lnTo>
                  <a:lnTo>
                    <a:pt x="253314" y="466953"/>
                  </a:lnTo>
                  <a:lnTo>
                    <a:pt x="272491" y="466382"/>
                  </a:lnTo>
                  <a:lnTo>
                    <a:pt x="294810" y="466064"/>
                  </a:lnTo>
                  <a:lnTo>
                    <a:pt x="336668" y="463806"/>
                  </a:lnTo>
                  <a:lnTo>
                    <a:pt x="375849" y="459462"/>
                  </a:lnTo>
                  <a:lnTo>
                    <a:pt x="418606" y="453538"/>
                  </a:lnTo>
                  <a:lnTo>
                    <a:pt x="441718" y="450011"/>
                  </a:lnTo>
                  <a:lnTo>
                    <a:pt x="447459" y="565505"/>
                  </a:lnTo>
                  <a:lnTo>
                    <a:pt x="402215" y="570645"/>
                  </a:lnTo>
                  <a:lnTo>
                    <a:pt x="359243" y="574232"/>
                  </a:lnTo>
                  <a:lnTo>
                    <a:pt x="318544" y="576258"/>
                  </a:lnTo>
                  <a:lnTo>
                    <a:pt x="280123" y="576719"/>
                  </a:lnTo>
                  <a:lnTo>
                    <a:pt x="245932" y="576155"/>
                  </a:lnTo>
                  <a:lnTo>
                    <a:pt x="180679" y="569993"/>
                  </a:lnTo>
                  <a:lnTo>
                    <a:pt x="120122" y="556190"/>
                  </a:lnTo>
                  <a:lnTo>
                    <a:pt x="67221" y="529149"/>
                  </a:lnTo>
                  <a:lnTo>
                    <a:pt x="24303" y="487094"/>
                  </a:lnTo>
                  <a:lnTo>
                    <a:pt x="2393" y="424861"/>
                  </a:lnTo>
                  <a:lnTo>
                    <a:pt x="0" y="385851"/>
                  </a:lnTo>
                  <a:lnTo>
                    <a:pt x="1779" y="363855"/>
                  </a:lnTo>
                  <a:lnTo>
                    <a:pt x="9790" y="324931"/>
                  </a:lnTo>
                  <a:lnTo>
                    <a:pt x="32915" y="278214"/>
                  </a:lnTo>
                  <a:lnTo>
                    <a:pt x="68437" y="242188"/>
                  </a:lnTo>
                  <a:lnTo>
                    <a:pt x="106464" y="212674"/>
                  </a:lnTo>
                  <a:lnTo>
                    <a:pt x="62839" y="4991"/>
                  </a:lnTo>
                  <a:lnTo>
                    <a:pt x="163182" y="0"/>
                  </a:lnTo>
                  <a:lnTo>
                    <a:pt x="198564" y="173367"/>
                  </a:lnTo>
                  <a:lnTo>
                    <a:pt x="226655" y="163332"/>
                  </a:lnTo>
                  <a:lnTo>
                    <a:pt x="280894" y="147973"/>
                  </a:lnTo>
                  <a:lnTo>
                    <a:pt x="333825" y="138417"/>
                  </a:lnTo>
                  <a:lnTo>
                    <a:pt x="393203" y="131845"/>
                  </a:lnTo>
                  <a:lnTo>
                    <a:pt x="425780" y="129501"/>
                  </a:lnTo>
                  <a:lnTo>
                    <a:pt x="431634" y="247167"/>
                  </a:lnTo>
                  <a:close/>
                </a:path>
              </a:pathLst>
            </a:custGeom>
            <a:noFill/>
            <a:ln cap="flat" cmpd="sng" w="1270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3545205" y="1200098"/>
              <a:ext cx="178435" cy="155575"/>
            </a:xfrm>
            <a:custGeom>
              <a:rect b="b" l="l" r="r" t="t"/>
              <a:pathLst>
                <a:path extrusionOk="0" h="155575" w="178435">
                  <a:moveTo>
                    <a:pt x="64363" y="142151"/>
                  </a:moveTo>
                  <a:lnTo>
                    <a:pt x="58712" y="136372"/>
                  </a:lnTo>
                  <a:lnTo>
                    <a:pt x="13335" y="117716"/>
                  </a:lnTo>
                  <a:lnTo>
                    <a:pt x="5283" y="117868"/>
                  </a:lnTo>
                  <a:lnTo>
                    <a:pt x="355" y="123444"/>
                  </a:lnTo>
                  <a:lnTo>
                    <a:pt x="0" y="130898"/>
                  </a:lnTo>
                  <a:lnTo>
                    <a:pt x="5664" y="136677"/>
                  </a:lnTo>
                  <a:lnTo>
                    <a:pt x="51041" y="155321"/>
                  </a:lnTo>
                  <a:lnTo>
                    <a:pt x="59093" y="155168"/>
                  </a:lnTo>
                  <a:lnTo>
                    <a:pt x="64008" y="149593"/>
                  </a:lnTo>
                  <a:lnTo>
                    <a:pt x="64363" y="142151"/>
                  </a:lnTo>
                  <a:close/>
                </a:path>
                <a:path extrusionOk="0" h="155575" w="178435">
                  <a:moveTo>
                    <a:pt x="108623" y="86880"/>
                  </a:moveTo>
                  <a:lnTo>
                    <a:pt x="106629" y="79057"/>
                  </a:lnTo>
                  <a:lnTo>
                    <a:pt x="76657" y="40220"/>
                  </a:lnTo>
                  <a:lnTo>
                    <a:pt x="69596" y="36309"/>
                  </a:lnTo>
                  <a:lnTo>
                    <a:pt x="62534" y="38658"/>
                  </a:lnTo>
                  <a:lnTo>
                    <a:pt x="58483" y="44907"/>
                  </a:lnTo>
                  <a:lnTo>
                    <a:pt x="60477" y="52705"/>
                  </a:lnTo>
                  <a:lnTo>
                    <a:pt x="90449" y="91554"/>
                  </a:lnTo>
                  <a:lnTo>
                    <a:pt x="97510" y="95465"/>
                  </a:lnTo>
                  <a:lnTo>
                    <a:pt x="104571" y="93129"/>
                  </a:lnTo>
                  <a:lnTo>
                    <a:pt x="108623" y="86880"/>
                  </a:lnTo>
                  <a:close/>
                </a:path>
                <a:path extrusionOk="0" h="155575" w="178435">
                  <a:moveTo>
                    <a:pt x="178308" y="57111"/>
                  </a:moveTo>
                  <a:lnTo>
                    <a:pt x="171767" y="8483"/>
                  </a:lnTo>
                  <a:lnTo>
                    <a:pt x="167614" y="1536"/>
                  </a:lnTo>
                  <a:lnTo>
                    <a:pt x="160312" y="0"/>
                  </a:lnTo>
                  <a:lnTo>
                    <a:pt x="153670" y="3352"/>
                  </a:lnTo>
                  <a:lnTo>
                    <a:pt x="151485" y="11099"/>
                  </a:lnTo>
                  <a:lnTo>
                    <a:pt x="158026" y="59728"/>
                  </a:lnTo>
                  <a:lnTo>
                    <a:pt x="162179" y="66662"/>
                  </a:lnTo>
                  <a:lnTo>
                    <a:pt x="169481" y="68211"/>
                  </a:lnTo>
                  <a:lnTo>
                    <a:pt x="176123" y="64858"/>
                  </a:lnTo>
                  <a:lnTo>
                    <a:pt x="178308" y="57111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4" name="Google Shape;164;p1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3650670" y="2598775"/>
              <a:ext cx="117708" cy="146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2305020" y="2508025"/>
              <a:ext cx="206832" cy="23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2555267" y="2508024"/>
              <a:ext cx="206819" cy="23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"/>
            <p:cNvSpPr/>
            <p:nvPr/>
          </p:nvSpPr>
          <p:spPr>
            <a:xfrm>
              <a:off x="2889707" y="2498661"/>
              <a:ext cx="331470" cy="247015"/>
            </a:xfrm>
            <a:custGeom>
              <a:rect b="b" l="l" r="r" t="t"/>
              <a:pathLst>
                <a:path extrusionOk="0" h="247014" w="331469">
                  <a:moveTo>
                    <a:pt x="151917" y="197485"/>
                  </a:moveTo>
                  <a:lnTo>
                    <a:pt x="151892" y="119303"/>
                  </a:lnTo>
                  <a:lnTo>
                    <a:pt x="122161" y="73342"/>
                  </a:lnTo>
                  <a:lnTo>
                    <a:pt x="116319" y="71945"/>
                  </a:lnTo>
                  <a:lnTo>
                    <a:pt x="116319" y="117017"/>
                  </a:lnTo>
                  <a:lnTo>
                    <a:pt x="116306" y="118173"/>
                  </a:lnTo>
                  <a:lnTo>
                    <a:pt x="116116" y="119303"/>
                  </a:lnTo>
                  <a:lnTo>
                    <a:pt x="116116" y="206375"/>
                  </a:lnTo>
                  <a:lnTo>
                    <a:pt x="113093" y="209384"/>
                  </a:lnTo>
                  <a:lnTo>
                    <a:pt x="38087" y="209384"/>
                  </a:lnTo>
                  <a:lnTo>
                    <a:pt x="36830" y="209359"/>
                  </a:lnTo>
                  <a:lnTo>
                    <a:pt x="35839" y="208330"/>
                  </a:lnTo>
                  <a:lnTo>
                    <a:pt x="35915" y="207124"/>
                  </a:lnTo>
                  <a:lnTo>
                    <a:pt x="35902" y="107162"/>
                  </a:lnTo>
                  <a:lnTo>
                    <a:pt x="36893" y="106121"/>
                  </a:lnTo>
                  <a:lnTo>
                    <a:pt x="38150" y="106095"/>
                  </a:lnTo>
                  <a:lnTo>
                    <a:pt x="103162" y="106095"/>
                  </a:lnTo>
                  <a:lnTo>
                    <a:pt x="109448" y="105206"/>
                  </a:lnTo>
                  <a:lnTo>
                    <a:pt x="115265" y="109588"/>
                  </a:lnTo>
                  <a:lnTo>
                    <a:pt x="116319" y="117017"/>
                  </a:lnTo>
                  <a:lnTo>
                    <a:pt x="116319" y="71945"/>
                  </a:lnTo>
                  <a:lnTo>
                    <a:pt x="103124" y="68770"/>
                  </a:lnTo>
                  <a:lnTo>
                    <a:pt x="38087" y="68770"/>
                  </a:lnTo>
                  <a:lnTo>
                    <a:pt x="36830" y="68745"/>
                  </a:lnTo>
                  <a:lnTo>
                    <a:pt x="35839" y="67691"/>
                  </a:lnTo>
                  <a:lnTo>
                    <a:pt x="35915" y="2133"/>
                  </a:lnTo>
                  <a:lnTo>
                    <a:pt x="33934" y="63"/>
                  </a:lnTo>
                  <a:lnTo>
                    <a:pt x="31419" y="0"/>
                  </a:lnTo>
                  <a:lnTo>
                    <a:pt x="4521" y="0"/>
                  </a:lnTo>
                  <a:lnTo>
                    <a:pt x="1993" y="63"/>
                  </a:lnTo>
                  <a:lnTo>
                    <a:pt x="0" y="2133"/>
                  </a:lnTo>
                  <a:lnTo>
                    <a:pt x="0" y="244652"/>
                  </a:lnTo>
                  <a:lnTo>
                    <a:pt x="1993" y="246748"/>
                  </a:lnTo>
                  <a:lnTo>
                    <a:pt x="4508" y="246799"/>
                  </a:lnTo>
                  <a:lnTo>
                    <a:pt x="103124" y="246799"/>
                  </a:lnTo>
                  <a:lnTo>
                    <a:pt x="122199" y="242836"/>
                  </a:lnTo>
                  <a:lnTo>
                    <a:pt x="137744" y="232244"/>
                  </a:lnTo>
                  <a:lnTo>
                    <a:pt x="148170" y="216598"/>
                  </a:lnTo>
                  <a:lnTo>
                    <a:pt x="149580" y="209384"/>
                  </a:lnTo>
                  <a:lnTo>
                    <a:pt x="151917" y="197485"/>
                  </a:lnTo>
                  <a:close/>
                </a:path>
                <a:path extrusionOk="0" h="247014" w="331469">
                  <a:moveTo>
                    <a:pt x="330898" y="244754"/>
                  </a:moveTo>
                  <a:lnTo>
                    <a:pt x="330847" y="209473"/>
                  </a:lnTo>
                  <a:lnTo>
                    <a:pt x="330847" y="174891"/>
                  </a:lnTo>
                  <a:lnTo>
                    <a:pt x="330835" y="115785"/>
                  </a:lnTo>
                  <a:lnTo>
                    <a:pt x="330504" y="112572"/>
                  </a:lnTo>
                  <a:lnTo>
                    <a:pt x="329844" y="109410"/>
                  </a:lnTo>
                  <a:lnTo>
                    <a:pt x="328688" y="106349"/>
                  </a:lnTo>
                  <a:lnTo>
                    <a:pt x="324307" y="94678"/>
                  </a:lnTo>
                  <a:lnTo>
                    <a:pt x="287108" y="69049"/>
                  </a:lnTo>
                  <a:lnTo>
                    <a:pt x="282536" y="68745"/>
                  </a:lnTo>
                  <a:lnTo>
                    <a:pt x="227787" y="68745"/>
                  </a:lnTo>
                  <a:lnTo>
                    <a:pt x="226898" y="68821"/>
                  </a:lnTo>
                  <a:lnTo>
                    <a:pt x="225996" y="68872"/>
                  </a:lnTo>
                  <a:lnTo>
                    <a:pt x="224929" y="68872"/>
                  </a:lnTo>
                  <a:lnTo>
                    <a:pt x="223024" y="69075"/>
                  </a:lnTo>
                  <a:lnTo>
                    <a:pt x="189953" y="88544"/>
                  </a:lnTo>
                  <a:lnTo>
                    <a:pt x="182753" y="101447"/>
                  </a:lnTo>
                  <a:lnTo>
                    <a:pt x="182880" y="103098"/>
                  </a:lnTo>
                  <a:lnTo>
                    <a:pt x="184505" y="105740"/>
                  </a:lnTo>
                  <a:lnTo>
                    <a:pt x="185915" y="106540"/>
                  </a:lnTo>
                  <a:lnTo>
                    <a:pt x="187452" y="106565"/>
                  </a:lnTo>
                  <a:lnTo>
                    <a:pt x="285521" y="106426"/>
                  </a:lnTo>
                  <a:lnTo>
                    <a:pt x="291896" y="107480"/>
                  </a:lnTo>
                  <a:lnTo>
                    <a:pt x="295097" y="111544"/>
                  </a:lnTo>
                  <a:lnTo>
                    <a:pt x="295135" y="136461"/>
                  </a:lnTo>
                  <a:lnTo>
                    <a:pt x="295084" y="175958"/>
                  </a:lnTo>
                  <a:lnTo>
                    <a:pt x="295059" y="209423"/>
                  </a:lnTo>
                  <a:lnTo>
                    <a:pt x="225869" y="209423"/>
                  </a:lnTo>
                  <a:lnTo>
                    <a:pt x="225145" y="209473"/>
                  </a:lnTo>
                  <a:lnTo>
                    <a:pt x="224421" y="209473"/>
                  </a:lnTo>
                  <a:lnTo>
                    <a:pt x="216903" y="208318"/>
                  </a:lnTo>
                  <a:lnTo>
                    <a:pt x="211366" y="204762"/>
                  </a:lnTo>
                  <a:lnTo>
                    <a:pt x="207708" y="198691"/>
                  </a:lnTo>
                  <a:lnTo>
                    <a:pt x="205892" y="190055"/>
                  </a:lnTo>
                  <a:lnTo>
                    <a:pt x="208572" y="181914"/>
                  </a:lnTo>
                  <a:lnTo>
                    <a:pt x="214579" y="177342"/>
                  </a:lnTo>
                  <a:lnTo>
                    <a:pt x="221729" y="175336"/>
                  </a:lnTo>
                  <a:lnTo>
                    <a:pt x="227838" y="174891"/>
                  </a:lnTo>
                  <a:lnTo>
                    <a:pt x="292836" y="174891"/>
                  </a:lnTo>
                  <a:lnTo>
                    <a:pt x="294081" y="174917"/>
                  </a:lnTo>
                  <a:lnTo>
                    <a:pt x="295084" y="175958"/>
                  </a:lnTo>
                  <a:lnTo>
                    <a:pt x="295084" y="136525"/>
                  </a:lnTo>
                  <a:lnTo>
                    <a:pt x="294144" y="137502"/>
                  </a:lnTo>
                  <a:lnTo>
                    <a:pt x="292887" y="137528"/>
                  </a:lnTo>
                  <a:lnTo>
                    <a:pt x="227838" y="137528"/>
                  </a:lnTo>
                  <a:lnTo>
                    <a:pt x="206070" y="141363"/>
                  </a:lnTo>
                  <a:lnTo>
                    <a:pt x="187972" y="152755"/>
                  </a:lnTo>
                  <a:lnTo>
                    <a:pt x="175374" y="170014"/>
                  </a:lnTo>
                  <a:lnTo>
                    <a:pt x="170053" y="191465"/>
                  </a:lnTo>
                  <a:lnTo>
                    <a:pt x="170053" y="192354"/>
                  </a:lnTo>
                  <a:lnTo>
                    <a:pt x="175018" y="213233"/>
                  </a:lnTo>
                  <a:lnTo>
                    <a:pt x="186867" y="230314"/>
                  </a:lnTo>
                  <a:lnTo>
                    <a:pt x="204025" y="242049"/>
                  </a:lnTo>
                  <a:lnTo>
                    <a:pt x="224929" y="246888"/>
                  </a:lnTo>
                  <a:lnTo>
                    <a:pt x="326390" y="246888"/>
                  </a:lnTo>
                  <a:lnTo>
                    <a:pt x="328904" y="246824"/>
                  </a:lnTo>
                  <a:lnTo>
                    <a:pt x="330898" y="244754"/>
                  </a:lnTo>
                  <a:close/>
                </a:path>
              </a:pathLst>
            </a:custGeom>
            <a:solidFill>
              <a:srgbClr val="2B396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8" name="Google Shape;168;p1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3247660" y="2567408"/>
              <a:ext cx="151904" cy="1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3426766" y="2567395"/>
              <a:ext cx="158178" cy="178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"/>
            <p:cNvSpPr/>
            <p:nvPr/>
          </p:nvSpPr>
          <p:spPr>
            <a:xfrm>
              <a:off x="2962402" y="2420276"/>
              <a:ext cx="224154" cy="76835"/>
            </a:xfrm>
            <a:custGeom>
              <a:rect b="b" l="l" r="r" t="t"/>
              <a:pathLst>
                <a:path extrusionOk="0" h="76835" w="224155">
                  <a:moveTo>
                    <a:pt x="33439" y="20929"/>
                  </a:moveTo>
                  <a:lnTo>
                    <a:pt x="0" y="20929"/>
                  </a:lnTo>
                  <a:lnTo>
                    <a:pt x="0" y="55816"/>
                  </a:lnTo>
                  <a:lnTo>
                    <a:pt x="33439" y="55816"/>
                  </a:lnTo>
                  <a:lnTo>
                    <a:pt x="33439" y="20929"/>
                  </a:lnTo>
                  <a:close/>
                </a:path>
                <a:path extrusionOk="0" h="76835" w="224155">
                  <a:moveTo>
                    <a:pt x="118198" y="12788"/>
                  </a:moveTo>
                  <a:lnTo>
                    <a:pt x="66916" y="12788"/>
                  </a:lnTo>
                  <a:lnTo>
                    <a:pt x="66916" y="63944"/>
                  </a:lnTo>
                  <a:lnTo>
                    <a:pt x="118198" y="63944"/>
                  </a:lnTo>
                  <a:lnTo>
                    <a:pt x="118198" y="12788"/>
                  </a:lnTo>
                  <a:close/>
                </a:path>
                <a:path extrusionOk="0" h="76835" w="224155">
                  <a:moveTo>
                    <a:pt x="224129" y="0"/>
                  </a:moveTo>
                  <a:lnTo>
                    <a:pt x="150533" y="0"/>
                  </a:lnTo>
                  <a:lnTo>
                    <a:pt x="150533" y="76733"/>
                  </a:lnTo>
                  <a:lnTo>
                    <a:pt x="224129" y="76733"/>
                  </a:lnTo>
                  <a:lnTo>
                    <a:pt x="224129" y="0"/>
                  </a:lnTo>
                  <a:close/>
                </a:path>
              </a:pathLst>
            </a:custGeom>
            <a:solidFill>
              <a:srgbClr val="DFA1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1" name="Google Shape;171;p1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3250934" y="2397281"/>
              <a:ext cx="84201" cy="117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3359311" y="2395987"/>
              <a:ext cx="225669" cy="120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"/>
            <p:cNvSpPr/>
            <p:nvPr/>
          </p:nvSpPr>
          <p:spPr>
            <a:xfrm>
              <a:off x="4542611" y="2731684"/>
              <a:ext cx="292100" cy="222250"/>
            </a:xfrm>
            <a:custGeom>
              <a:rect b="b" l="l" r="r" t="t"/>
              <a:pathLst>
                <a:path extrusionOk="0" h="222250" w="292100">
                  <a:moveTo>
                    <a:pt x="167430" y="0"/>
                  </a:moveTo>
                  <a:lnTo>
                    <a:pt x="101392" y="15132"/>
                  </a:lnTo>
                  <a:lnTo>
                    <a:pt x="13477" y="50333"/>
                  </a:lnTo>
                  <a:lnTo>
                    <a:pt x="0" y="63251"/>
                  </a:lnTo>
                  <a:lnTo>
                    <a:pt x="523" y="79097"/>
                  </a:lnTo>
                  <a:lnTo>
                    <a:pt x="12192" y="90083"/>
                  </a:lnTo>
                  <a:lnTo>
                    <a:pt x="32146" y="88420"/>
                  </a:lnTo>
                  <a:lnTo>
                    <a:pt x="98058" y="56334"/>
                  </a:lnTo>
                  <a:lnTo>
                    <a:pt x="111337" y="50428"/>
                  </a:lnTo>
                  <a:lnTo>
                    <a:pt x="125121" y="44952"/>
                  </a:lnTo>
                  <a:lnTo>
                    <a:pt x="139588" y="40046"/>
                  </a:lnTo>
                  <a:lnTo>
                    <a:pt x="166513" y="34415"/>
                  </a:lnTo>
                  <a:lnTo>
                    <a:pt x="194156" y="34141"/>
                  </a:lnTo>
                  <a:lnTo>
                    <a:pt x="219943" y="41011"/>
                  </a:lnTo>
                  <a:lnTo>
                    <a:pt x="241303" y="56810"/>
                  </a:lnTo>
                  <a:lnTo>
                    <a:pt x="250572" y="73812"/>
                  </a:lnTo>
                  <a:lnTo>
                    <a:pt x="251447" y="93672"/>
                  </a:lnTo>
                  <a:lnTo>
                    <a:pt x="242964" y="115103"/>
                  </a:lnTo>
                  <a:lnTo>
                    <a:pt x="201996" y="152995"/>
                  </a:lnTo>
                  <a:lnTo>
                    <a:pt x="146100" y="175068"/>
                  </a:lnTo>
                  <a:lnTo>
                    <a:pt x="112144" y="181384"/>
                  </a:lnTo>
                  <a:lnTo>
                    <a:pt x="95500" y="190267"/>
                  </a:lnTo>
                  <a:lnTo>
                    <a:pt x="91246" y="205292"/>
                  </a:lnTo>
                  <a:lnTo>
                    <a:pt x="99346" y="218461"/>
                  </a:lnTo>
                  <a:lnTo>
                    <a:pt x="119764" y="221770"/>
                  </a:lnTo>
                  <a:lnTo>
                    <a:pt x="159275" y="212948"/>
                  </a:lnTo>
                  <a:lnTo>
                    <a:pt x="223009" y="185878"/>
                  </a:lnTo>
                  <a:lnTo>
                    <a:pt x="276992" y="136404"/>
                  </a:lnTo>
                  <a:lnTo>
                    <a:pt x="291642" y="101430"/>
                  </a:lnTo>
                  <a:lnTo>
                    <a:pt x="289791" y="65673"/>
                  </a:lnTo>
                  <a:lnTo>
                    <a:pt x="269116" y="31664"/>
                  </a:lnTo>
                  <a:lnTo>
                    <a:pt x="239124" y="10632"/>
                  </a:lnTo>
                  <a:lnTo>
                    <a:pt x="204062" y="851"/>
                  </a:lnTo>
                  <a:lnTo>
                    <a:pt x="16743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542611" y="2731684"/>
              <a:ext cx="292100" cy="222250"/>
            </a:xfrm>
            <a:custGeom>
              <a:rect b="b" l="l" r="r" t="t"/>
              <a:pathLst>
                <a:path extrusionOk="0" h="222250" w="292100">
                  <a:moveTo>
                    <a:pt x="119764" y="221770"/>
                  </a:moveTo>
                  <a:lnTo>
                    <a:pt x="99346" y="218461"/>
                  </a:lnTo>
                  <a:lnTo>
                    <a:pt x="91246" y="205292"/>
                  </a:lnTo>
                  <a:lnTo>
                    <a:pt x="95500" y="190267"/>
                  </a:lnTo>
                  <a:lnTo>
                    <a:pt x="112144" y="181384"/>
                  </a:lnTo>
                  <a:lnTo>
                    <a:pt x="146100" y="175068"/>
                  </a:lnTo>
                  <a:lnTo>
                    <a:pt x="176014" y="165675"/>
                  </a:lnTo>
                  <a:lnTo>
                    <a:pt x="201996" y="152995"/>
                  </a:lnTo>
                  <a:lnTo>
                    <a:pt x="224158" y="136820"/>
                  </a:lnTo>
                  <a:lnTo>
                    <a:pt x="242964" y="115103"/>
                  </a:lnTo>
                  <a:lnTo>
                    <a:pt x="251447" y="93672"/>
                  </a:lnTo>
                  <a:lnTo>
                    <a:pt x="250572" y="73812"/>
                  </a:lnTo>
                  <a:lnTo>
                    <a:pt x="241303" y="56810"/>
                  </a:lnTo>
                  <a:lnTo>
                    <a:pt x="219943" y="41011"/>
                  </a:lnTo>
                  <a:lnTo>
                    <a:pt x="194156" y="34141"/>
                  </a:lnTo>
                  <a:lnTo>
                    <a:pt x="166513" y="34415"/>
                  </a:lnTo>
                  <a:lnTo>
                    <a:pt x="125121" y="44952"/>
                  </a:lnTo>
                  <a:lnTo>
                    <a:pt x="85105" y="62525"/>
                  </a:lnTo>
                  <a:lnTo>
                    <a:pt x="59193" y="75335"/>
                  </a:lnTo>
                  <a:lnTo>
                    <a:pt x="45881" y="81862"/>
                  </a:lnTo>
                  <a:lnTo>
                    <a:pt x="32146" y="88420"/>
                  </a:lnTo>
                  <a:lnTo>
                    <a:pt x="12192" y="90083"/>
                  </a:lnTo>
                  <a:lnTo>
                    <a:pt x="523" y="79097"/>
                  </a:lnTo>
                  <a:lnTo>
                    <a:pt x="0" y="63251"/>
                  </a:lnTo>
                  <a:lnTo>
                    <a:pt x="13477" y="50333"/>
                  </a:lnTo>
                  <a:lnTo>
                    <a:pt x="70094" y="26759"/>
                  </a:lnTo>
                  <a:lnTo>
                    <a:pt x="132730" y="5756"/>
                  </a:lnTo>
                  <a:lnTo>
                    <a:pt x="167430" y="0"/>
                  </a:lnTo>
                  <a:lnTo>
                    <a:pt x="204062" y="851"/>
                  </a:lnTo>
                  <a:lnTo>
                    <a:pt x="239124" y="10632"/>
                  </a:lnTo>
                  <a:lnTo>
                    <a:pt x="269116" y="31664"/>
                  </a:lnTo>
                  <a:lnTo>
                    <a:pt x="289791" y="65673"/>
                  </a:lnTo>
                  <a:lnTo>
                    <a:pt x="291642" y="101430"/>
                  </a:lnTo>
                  <a:lnTo>
                    <a:pt x="276992" y="136404"/>
                  </a:lnTo>
                  <a:lnTo>
                    <a:pt x="248161" y="168062"/>
                  </a:lnTo>
                  <a:lnTo>
                    <a:pt x="223009" y="185878"/>
                  </a:lnTo>
                  <a:lnTo>
                    <a:pt x="193535" y="200912"/>
                  </a:lnTo>
                  <a:lnTo>
                    <a:pt x="159275" y="212948"/>
                  </a:lnTo>
                  <a:lnTo>
                    <a:pt x="119764" y="221770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5" name="Google Shape;175;p1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4917974" y="2746826"/>
              <a:ext cx="253805" cy="220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"/>
            <p:cNvSpPr/>
            <p:nvPr/>
          </p:nvSpPr>
          <p:spPr>
            <a:xfrm>
              <a:off x="5256500" y="2700373"/>
              <a:ext cx="258445" cy="265430"/>
            </a:xfrm>
            <a:custGeom>
              <a:rect b="b" l="l" r="r" t="t"/>
              <a:pathLst>
                <a:path extrusionOk="0" h="265430" w="258445">
                  <a:moveTo>
                    <a:pt x="86471" y="229679"/>
                  </a:moveTo>
                  <a:lnTo>
                    <a:pt x="72765" y="231324"/>
                  </a:lnTo>
                  <a:lnTo>
                    <a:pt x="65297" y="242028"/>
                  </a:lnTo>
                  <a:lnTo>
                    <a:pt x="67472" y="255045"/>
                  </a:lnTo>
                  <a:lnTo>
                    <a:pt x="82699" y="263626"/>
                  </a:lnTo>
                  <a:lnTo>
                    <a:pt x="113611" y="264944"/>
                  </a:lnTo>
                  <a:lnTo>
                    <a:pt x="133823" y="257455"/>
                  </a:lnTo>
                  <a:lnTo>
                    <a:pt x="144842" y="243282"/>
                  </a:lnTo>
                  <a:lnTo>
                    <a:pt x="146801" y="232290"/>
                  </a:lnTo>
                  <a:lnTo>
                    <a:pt x="96961" y="232290"/>
                  </a:lnTo>
                  <a:lnTo>
                    <a:pt x="86471" y="229679"/>
                  </a:lnTo>
                  <a:close/>
                </a:path>
                <a:path extrusionOk="0" h="265430" w="258445">
                  <a:moveTo>
                    <a:pt x="63025" y="148957"/>
                  </a:moveTo>
                  <a:lnTo>
                    <a:pt x="53209" y="156324"/>
                  </a:lnTo>
                  <a:lnTo>
                    <a:pt x="44791" y="168800"/>
                  </a:lnTo>
                  <a:lnTo>
                    <a:pt x="33381" y="182335"/>
                  </a:lnTo>
                  <a:lnTo>
                    <a:pt x="20491" y="195034"/>
                  </a:lnTo>
                  <a:lnTo>
                    <a:pt x="7629" y="205003"/>
                  </a:lnTo>
                  <a:lnTo>
                    <a:pt x="2207" y="210446"/>
                  </a:lnTo>
                  <a:lnTo>
                    <a:pt x="0" y="216919"/>
                  </a:lnTo>
                  <a:lnTo>
                    <a:pt x="492" y="223519"/>
                  </a:lnTo>
                  <a:lnTo>
                    <a:pt x="3171" y="229349"/>
                  </a:lnTo>
                  <a:lnTo>
                    <a:pt x="7698" y="233751"/>
                  </a:lnTo>
                  <a:lnTo>
                    <a:pt x="13671" y="236286"/>
                  </a:lnTo>
                  <a:lnTo>
                    <a:pt x="20477" y="236378"/>
                  </a:lnTo>
                  <a:lnTo>
                    <a:pt x="27505" y="233451"/>
                  </a:lnTo>
                  <a:lnTo>
                    <a:pt x="58323" y="203203"/>
                  </a:lnTo>
                  <a:lnTo>
                    <a:pt x="81761" y="159169"/>
                  </a:lnTo>
                  <a:lnTo>
                    <a:pt x="74385" y="150623"/>
                  </a:lnTo>
                  <a:lnTo>
                    <a:pt x="63025" y="148957"/>
                  </a:lnTo>
                  <a:close/>
                </a:path>
                <a:path extrusionOk="0" h="265430" w="258445">
                  <a:moveTo>
                    <a:pt x="146806" y="117932"/>
                  </a:moveTo>
                  <a:lnTo>
                    <a:pt x="115960" y="117932"/>
                  </a:lnTo>
                  <a:lnTo>
                    <a:pt x="116087" y="203203"/>
                  </a:lnTo>
                  <a:lnTo>
                    <a:pt x="115960" y="217347"/>
                  </a:lnTo>
                  <a:lnTo>
                    <a:pt x="113185" y="227859"/>
                  </a:lnTo>
                  <a:lnTo>
                    <a:pt x="106359" y="232262"/>
                  </a:lnTo>
                  <a:lnTo>
                    <a:pt x="96961" y="232290"/>
                  </a:lnTo>
                  <a:lnTo>
                    <a:pt x="146801" y="232290"/>
                  </a:lnTo>
                  <a:lnTo>
                    <a:pt x="148180" y="224548"/>
                  </a:lnTo>
                  <a:lnTo>
                    <a:pt x="148053" y="206948"/>
                  </a:lnTo>
                  <a:lnTo>
                    <a:pt x="147874" y="199859"/>
                  </a:lnTo>
                  <a:lnTo>
                    <a:pt x="147194" y="179775"/>
                  </a:lnTo>
                  <a:lnTo>
                    <a:pt x="146896" y="164175"/>
                  </a:lnTo>
                  <a:lnTo>
                    <a:pt x="146771" y="153544"/>
                  </a:lnTo>
                  <a:lnTo>
                    <a:pt x="146806" y="117932"/>
                  </a:lnTo>
                  <a:close/>
                </a:path>
                <a:path extrusionOk="0" h="265430" w="258445">
                  <a:moveTo>
                    <a:pt x="182914" y="146964"/>
                  </a:moveTo>
                  <a:lnTo>
                    <a:pt x="173294" y="153544"/>
                  </a:lnTo>
                  <a:lnTo>
                    <a:pt x="170484" y="164175"/>
                  </a:lnTo>
                  <a:lnTo>
                    <a:pt x="177314" y="173812"/>
                  </a:lnTo>
                  <a:lnTo>
                    <a:pt x="189999" y="182495"/>
                  </a:lnTo>
                  <a:lnTo>
                    <a:pt x="204006" y="194165"/>
                  </a:lnTo>
                  <a:lnTo>
                    <a:pt x="217179" y="207314"/>
                  </a:lnTo>
                  <a:lnTo>
                    <a:pt x="227364" y="220433"/>
                  </a:lnTo>
                  <a:lnTo>
                    <a:pt x="232540" y="225802"/>
                  </a:lnTo>
                  <a:lnTo>
                    <a:pt x="238423" y="227891"/>
                  </a:lnTo>
                  <a:lnTo>
                    <a:pt x="244434" y="227281"/>
                  </a:lnTo>
                  <a:lnTo>
                    <a:pt x="249996" y="224548"/>
                  </a:lnTo>
                  <a:lnTo>
                    <a:pt x="254564" y="219967"/>
                  </a:lnTo>
                  <a:lnTo>
                    <a:pt x="257490" y="213875"/>
                  </a:lnTo>
                  <a:lnTo>
                    <a:pt x="258038" y="206948"/>
                  </a:lnTo>
                  <a:lnTo>
                    <a:pt x="255470" y="199859"/>
                  </a:lnTo>
                  <a:lnTo>
                    <a:pt x="242550" y="184083"/>
                  </a:lnTo>
                  <a:lnTo>
                    <a:pt x="226383" y="169783"/>
                  </a:lnTo>
                  <a:lnTo>
                    <a:pt x="210021" y="157926"/>
                  </a:lnTo>
                  <a:lnTo>
                    <a:pt x="196516" y="149478"/>
                  </a:lnTo>
                  <a:lnTo>
                    <a:pt x="182914" y="146964"/>
                  </a:lnTo>
                  <a:close/>
                </a:path>
                <a:path extrusionOk="0" h="265430" w="258445">
                  <a:moveTo>
                    <a:pt x="131592" y="25244"/>
                  </a:moveTo>
                  <a:lnTo>
                    <a:pt x="120167" y="29590"/>
                  </a:lnTo>
                  <a:lnTo>
                    <a:pt x="115262" y="43548"/>
                  </a:lnTo>
                  <a:lnTo>
                    <a:pt x="115449" y="51052"/>
                  </a:lnTo>
                  <a:lnTo>
                    <a:pt x="115559" y="60639"/>
                  </a:lnTo>
                  <a:lnTo>
                    <a:pt x="115617" y="86740"/>
                  </a:lnTo>
                  <a:lnTo>
                    <a:pt x="94745" y="87108"/>
                  </a:lnTo>
                  <a:lnTo>
                    <a:pt x="32648" y="89141"/>
                  </a:lnTo>
                  <a:lnTo>
                    <a:pt x="18820" y="94647"/>
                  </a:lnTo>
                  <a:lnTo>
                    <a:pt x="14860" y="105679"/>
                  </a:lnTo>
                  <a:lnTo>
                    <a:pt x="19966" y="116326"/>
                  </a:lnTo>
                  <a:lnTo>
                    <a:pt x="33334" y="120675"/>
                  </a:lnTo>
                  <a:lnTo>
                    <a:pt x="115960" y="117932"/>
                  </a:lnTo>
                  <a:lnTo>
                    <a:pt x="146806" y="117932"/>
                  </a:lnTo>
                  <a:lnTo>
                    <a:pt x="146808" y="117589"/>
                  </a:lnTo>
                  <a:lnTo>
                    <a:pt x="228140" y="117589"/>
                  </a:lnTo>
                  <a:lnTo>
                    <a:pt x="238182" y="114551"/>
                  </a:lnTo>
                  <a:lnTo>
                    <a:pt x="243568" y="103489"/>
                  </a:lnTo>
                  <a:lnTo>
                    <a:pt x="239313" y="92107"/>
                  </a:lnTo>
                  <a:lnTo>
                    <a:pt x="224964" y="86740"/>
                  </a:lnTo>
                  <a:lnTo>
                    <a:pt x="195912" y="86398"/>
                  </a:lnTo>
                  <a:lnTo>
                    <a:pt x="147151" y="86398"/>
                  </a:lnTo>
                  <a:lnTo>
                    <a:pt x="147689" y="60639"/>
                  </a:lnTo>
                  <a:lnTo>
                    <a:pt x="148180" y="42163"/>
                  </a:lnTo>
                  <a:lnTo>
                    <a:pt x="143081" y="29703"/>
                  </a:lnTo>
                  <a:lnTo>
                    <a:pt x="131592" y="25244"/>
                  </a:lnTo>
                  <a:close/>
                </a:path>
                <a:path extrusionOk="0" h="265430" w="258445">
                  <a:moveTo>
                    <a:pt x="228140" y="117589"/>
                  </a:moveTo>
                  <a:lnTo>
                    <a:pt x="146808" y="117589"/>
                  </a:lnTo>
                  <a:lnTo>
                    <a:pt x="185326" y="117760"/>
                  </a:lnTo>
                  <a:lnTo>
                    <a:pt x="204510" y="118167"/>
                  </a:lnTo>
                  <a:lnTo>
                    <a:pt x="223605" y="118960"/>
                  </a:lnTo>
                  <a:lnTo>
                    <a:pt x="228140" y="117589"/>
                  </a:lnTo>
                  <a:close/>
                </a:path>
                <a:path extrusionOk="0" h="265430" w="258445">
                  <a:moveTo>
                    <a:pt x="166877" y="86253"/>
                  </a:moveTo>
                  <a:lnTo>
                    <a:pt x="147151" y="86398"/>
                  </a:lnTo>
                  <a:lnTo>
                    <a:pt x="195912" y="86398"/>
                  </a:lnTo>
                  <a:lnTo>
                    <a:pt x="166877" y="86253"/>
                  </a:lnTo>
                  <a:close/>
                </a:path>
                <a:path extrusionOk="0" h="265430" w="258445">
                  <a:moveTo>
                    <a:pt x="220164" y="0"/>
                  </a:moveTo>
                  <a:lnTo>
                    <a:pt x="206407" y="2823"/>
                  </a:lnTo>
                  <a:lnTo>
                    <a:pt x="195186" y="10501"/>
                  </a:lnTo>
                  <a:lnTo>
                    <a:pt x="187627" y="21843"/>
                  </a:lnTo>
                  <a:lnTo>
                    <a:pt x="184858" y="35661"/>
                  </a:lnTo>
                  <a:lnTo>
                    <a:pt x="187627" y="49418"/>
                  </a:lnTo>
                  <a:lnTo>
                    <a:pt x="195186" y="60639"/>
                  </a:lnTo>
                  <a:lnTo>
                    <a:pt x="206407" y="68197"/>
                  </a:lnTo>
                  <a:lnTo>
                    <a:pt x="220164" y="70967"/>
                  </a:lnTo>
                  <a:lnTo>
                    <a:pt x="233981" y="68197"/>
                  </a:lnTo>
                  <a:lnTo>
                    <a:pt x="245324" y="60639"/>
                  </a:lnTo>
                  <a:lnTo>
                    <a:pt x="250692" y="52793"/>
                  </a:lnTo>
                  <a:lnTo>
                    <a:pt x="210905" y="52793"/>
                  </a:lnTo>
                  <a:lnTo>
                    <a:pt x="203019" y="44919"/>
                  </a:lnTo>
                  <a:lnTo>
                    <a:pt x="203019" y="26403"/>
                  </a:lnTo>
                  <a:lnTo>
                    <a:pt x="210905" y="18516"/>
                  </a:lnTo>
                  <a:lnTo>
                    <a:pt x="250749" y="18516"/>
                  </a:lnTo>
                  <a:lnTo>
                    <a:pt x="245324" y="10501"/>
                  </a:lnTo>
                  <a:lnTo>
                    <a:pt x="233981" y="2823"/>
                  </a:lnTo>
                  <a:lnTo>
                    <a:pt x="220164" y="0"/>
                  </a:lnTo>
                  <a:close/>
                </a:path>
                <a:path extrusionOk="0" h="265430" w="258445">
                  <a:moveTo>
                    <a:pt x="250749" y="18516"/>
                  </a:moveTo>
                  <a:lnTo>
                    <a:pt x="229422" y="18516"/>
                  </a:lnTo>
                  <a:lnTo>
                    <a:pt x="237309" y="26403"/>
                  </a:lnTo>
                  <a:lnTo>
                    <a:pt x="237309" y="44919"/>
                  </a:lnTo>
                  <a:lnTo>
                    <a:pt x="229422" y="52793"/>
                  </a:lnTo>
                  <a:lnTo>
                    <a:pt x="250692" y="52793"/>
                  </a:lnTo>
                  <a:lnTo>
                    <a:pt x="253002" y="49418"/>
                  </a:lnTo>
                  <a:lnTo>
                    <a:pt x="255825" y="35661"/>
                  </a:lnTo>
                  <a:lnTo>
                    <a:pt x="253002" y="21843"/>
                  </a:lnTo>
                  <a:lnTo>
                    <a:pt x="250749" y="18516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7" name="Google Shape;177;p1"/>
            <p:cNvPicPr preferRelativeResize="0"/>
            <p:nvPr/>
          </p:nvPicPr>
          <p:blipFill rotWithShape="1">
            <a:blip r:embed="rId61">
              <a:alphaModFix/>
            </a:blip>
            <a:srcRect b="0" l="0" r="0" t="0"/>
            <a:stretch/>
          </p:blipFill>
          <p:spPr>
            <a:xfrm>
              <a:off x="5254912" y="2698785"/>
              <a:ext cx="261213" cy="268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"/>
            <p:cNvSpPr/>
            <p:nvPr/>
          </p:nvSpPr>
          <p:spPr>
            <a:xfrm>
              <a:off x="5599568" y="2718556"/>
              <a:ext cx="212090" cy="264795"/>
            </a:xfrm>
            <a:custGeom>
              <a:rect b="b" l="l" r="r" t="t"/>
              <a:pathLst>
                <a:path extrusionOk="0" h="264794" w="212089">
                  <a:moveTo>
                    <a:pt x="190696" y="0"/>
                  </a:moveTo>
                  <a:lnTo>
                    <a:pt x="177491" y="9933"/>
                  </a:lnTo>
                  <a:lnTo>
                    <a:pt x="151268" y="46518"/>
                  </a:lnTo>
                  <a:lnTo>
                    <a:pt x="120030" y="81950"/>
                  </a:lnTo>
                  <a:lnTo>
                    <a:pt x="85174" y="114585"/>
                  </a:lnTo>
                  <a:lnTo>
                    <a:pt x="48096" y="142778"/>
                  </a:lnTo>
                  <a:lnTo>
                    <a:pt x="10194" y="164886"/>
                  </a:lnTo>
                  <a:lnTo>
                    <a:pt x="0" y="176585"/>
                  </a:lnTo>
                  <a:lnTo>
                    <a:pt x="2659" y="189863"/>
                  </a:lnTo>
                  <a:lnTo>
                    <a:pt x="15601" y="197422"/>
                  </a:lnTo>
                  <a:lnTo>
                    <a:pt x="36254" y="191962"/>
                  </a:lnTo>
                  <a:lnTo>
                    <a:pt x="61900" y="175478"/>
                  </a:lnTo>
                  <a:lnTo>
                    <a:pt x="85581" y="158285"/>
                  </a:lnTo>
                  <a:lnTo>
                    <a:pt x="107652" y="140191"/>
                  </a:lnTo>
                  <a:lnTo>
                    <a:pt x="128469" y="121007"/>
                  </a:lnTo>
                  <a:lnTo>
                    <a:pt x="126411" y="244413"/>
                  </a:lnTo>
                  <a:lnTo>
                    <a:pt x="131987" y="259774"/>
                  </a:lnTo>
                  <a:lnTo>
                    <a:pt x="144537" y="264211"/>
                  </a:lnTo>
                  <a:lnTo>
                    <a:pt x="157026" y="258492"/>
                  </a:lnTo>
                  <a:lnTo>
                    <a:pt x="162416" y="243384"/>
                  </a:lnTo>
                  <a:lnTo>
                    <a:pt x="161942" y="208988"/>
                  </a:lnTo>
                  <a:lnTo>
                    <a:pt x="161981" y="164112"/>
                  </a:lnTo>
                  <a:lnTo>
                    <a:pt x="162405" y="119106"/>
                  </a:lnTo>
                  <a:lnTo>
                    <a:pt x="163089" y="84317"/>
                  </a:lnTo>
                  <a:lnTo>
                    <a:pt x="174158" y="71198"/>
                  </a:lnTo>
                  <a:lnTo>
                    <a:pt x="185290" y="57498"/>
                  </a:lnTo>
                  <a:lnTo>
                    <a:pt x="196548" y="43154"/>
                  </a:lnTo>
                  <a:lnTo>
                    <a:pt x="207996" y="28107"/>
                  </a:lnTo>
                  <a:lnTo>
                    <a:pt x="211572" y="13551"/>
                  </a:lnTo>
                  <a:lnTo>
                    <a:pt x="203931" y="2694"/>
                  </a:lnTo>
                  <a:lnTo>
                    <a:pt x="190696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5599568" y="2718556"/>
              <a:ext cx="212090" cy="264795"/>
            </a:xfrm>
            <a:custGeom>
              <a:rect b="b" l="l" r="r" t="t"/>
              <a:pathLst>
                <a:path extrusionOk="0" h="264794" w="212089">
                  <a:moveTo>
                    <a:pt x="36254" y="191962"/>
                  </a:moveTo>
                  <a:lnTo>
                    <a:pt x="15601" y="197422"/>
                  </a:lnTo>
                  <a:lnTo>
                    <a:pt x="2659" y="189863"/>
                  </a:lnTo>
                  <a:lnTo>
                    <a:pt x="0" y="176585"/>
                  </a:lnTo>
                  <a:lnTo>
                    <a:pt x="10194" y="164886"/>
                  </a:lnTo>
                  <a:lnTo>
                    <a:pt x="48096" y="142778"/>
                  </a:lnTo>
                  <a:lnTo>
                    <a:pt x="85174" y="114585"/>
                  </a:lnTo>
                  <a:lnTo>
                    <a:pt x="120030" y="81950"/>
                  </a:lnTo>
                  <a:lnTo>
                    <a:pt x="151268" y="46518"/>
                  </a:lnTo>
                  <a:lnTo>
                    <a:pt x="177491" y="9933"/>
                  </a:lnTo>
                  <a:lnTo>
                    <a:pt x="190696" y="0"/>
                  </a:lnTo>
                  <a:lnTo>
                    <a:pt x="203931" y="2694"/>
                  </a:lnTo>
                  <a:lnTo>
                    <a:pt x="211572" y="13551"/>
                  </a:lnTo>
                  <a:lnTo>
                    <a:pt x="207996" y="28107"/>
                  </a:lnTo>
                  <a:lnTo>
                    <a:pt x="196548" y="43154"/>
                  </a:lnTo>
                  <a:lnTo>
                    <a:pt x="185290" y="57498"/>
                  </a:lnTo>
                  <a:lnTo>
                    <a:pt x="174158" y="71198"/>
                  </a:lnTo>
                  <a:lnTo>
                    <a:pt x="163089" y="84317"/>
                  </a:lnTo>
                  <a:lnTo>
                    <a:pt x="162405" y="119106"/>
                  </a:lnTo>
                  <a:lnTo>
                    <a:pt x="161981" y="164112"/>
                  </a:lnTo>
                  <a:lnTo>
                    <a:pt x="161942" y="208988"/>
                  </a:lnTo>
                  <a:lnTo>
                    <a:pt x="162416" y="243384"/>
                  </a:lnTo>
                  <a:lnTo>
                    <a:pt x="157026" y="258492"/>
                  </a:lnTo>
                  <a:lnTo>
                    <a:pt x="144537" y="264211"/>
                  </a:lnTo>
                  <a:lnTo>
                    <a:pt x="131987" y="259774"/>
                  </a:lnTo>
                  <a:lnTo>
                    <a:pt x="126411" y="244413"/>
                  </a:lnTo>
                  <a:lnTo>
                    <a:pt x="126829" y="219203"/>
                  </a:lnTo>
                  <a:lnTo>
                    <a:pt x="127440" y="187468"/>
                  </a:lnTo>
                  <a:lnTo>
                    <a:pt x="128051" y="153353"/>
                  </a:lnTo>
                  <a:lnTo>
                    <a:pt x="128469" y="121007"/>
                  </a:lnTo>
                  <a:lnTo>
                    <a:pt x="107652" y="140191"/>
                  </a:lnTo>
                  <a:lnTo>
                    <a:pt x="85581" y="158285"/>
                  </a:lnTo>
                  <a:lnTo>
                    <a:pt x="61900" y="175478"/>
                  </a:lnTo>
                  <a:lnTo>
                    <a:pt x="36254" y="191962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0" name="Google Shape;180;p1"/>
            <p:cNvPicPr preferRelativeResize="0"/>
            <p:nvPr/>
          </p:nvPicPr>
          <p:blipFill rotWithShape="1">
            <a:blip r:embed="rId62">
              <a:alphaModFix/>
            </a:blip>
            <a:srcRect b="0" l="0" r="0" t="0"/>
            <a:stretch/>
          </p:blipFill>
          <p:spPr>
            <a:xfrm>
              <a:off x="5925187" y="2760138"/>
              <a:ext cx="238461" cy="205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"/>
            <p:cNvSpPr/>
            <p:nvPr/>
          </p:nvSpPr>
          <p:spPr>
            <a:xfrm>
              <a:off x="6276690" y="2708089"/>
              <a:ext cx="132080" cy="276860"/>
            </a:xfrm>
            <a:custGeom>
              <a:rect b="b" l="l" r="r" t="t"/>
              <a:pathLst>
                <a:path extrusionOk="0" h="276860" w="132079">
                  <a:moveTo>
                    <a:pt x="19883" y="0"/>
                  </a:moveTo>
                  <a:lnTo>
                    <a:pt x="7434" y="4254"/>
                  </a:lnTo>
                  <a:lnTo>
                    <a:pt x="2057" y="17316"/>
                  </a:lnTo>
                  <a:lnTo>
                    <a:pt x="2600" y="55826"/>
                  </a:lnTo>
                  <a:lnTo>
                    <a:pt x="2617" y="106874"/>
                  </a:lnTo>
                  <a:lnTo>
                    <a:pt x="2156" y="162595"/>
                  </a:lnTo>
                  <a:lnTo>
                    <a:pt x="1267" y="215124"/>
                  </a:lnTo>
                  <a:lnTo>
                    <a:pt x="0" y="256597"/>
                  </a:lnTo>
                  <a:lnTo>
                    <a:pt x="5309" y="271854"/>
                  </a:lnTo>
                  <a:lnTo>
                    <a:pt x="18264" y="276604"/>
                  </a:lnTo>
                  <a:lnTo>
                    <a:pt x="31344" y="271007"/>
                  </a:lnTo>
                  <a:lnTo>
                    <a:pt x="37033" y="255225"/>
                  </a:lnTo>
                  <a:lnTo>
                    <a:pt x="36634" y="230715"/>
                  </a:lnTo>
                  <a:lnTo>
                    <a:pt x="36466" y="200328"/>
                  </a:lnTo>
                  <a:lnTo>
                    <a:pt x="36690" y="130790"/>
                  </a:lnTo>
                  <a:lnTo>
                    <a:pt x="52722" y="135026"/>
                  </a:lnTo>
                  <a:lnTo>
                    <a:pt x="71391" y="141838"/>
                  </a:lnTo>
                  <a:lnTo>
                    <a:pt x="89420" y="150066"/>
                  </a:lnTo>
                  <a:lnTo>
                    <a:pt x="103530" y="158553"/>
                  </a:lnTo>
                  <a:lnTo>
                    <a:pt x="117598" y="161976"/>
                  </a:lnTo>
                  <a:lnTo>
                    <a:pt x="128166" y="154347"/>
                  </a:lnTo>
                  <a:lnTo>
                    <a:pt x="131732" y="141192"/>
                  </a:lnTo>
                  <a:lnTo>
                    <a:pt x="124790" y="128035"/>
                  </a:lnTo>
                  <a:lnTo>
                    <a:pt x="106822" y="117160"/>
                  </a:lnTo>
                  <a:lnTo>
                    <a:pt x="83907" y="108372"/>
                  </a:lnTo>
                  <a:lnTo>
                    <a:pt x="60866" y="101960"/>
                  </a:lnTo>
                  <a:lnTo>
                    <a:pt x="40462" y="97872"/>
                  </a:lnTo>
                  <a:lnTo>
                    <a:pt x="36690" y="97872"/>
                  </a:lnTo>
                  <a:lnTo>
                    <a:pt x="37718" y="17659"/>
                  </a:lnTo>
                  <a:lnTo>
                    <a:pt x="32334" y="4489"/>
                  </a:lnTo>
                  <a:lnTo>
                    <a:pt x="19883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6276690" y="2708089"/>
              <a:ext cx="132080" cy="276860"/>
            </a:xfrm>
            <a:custGeom>
              <a:rect b="b" l="l" r="r" t="t"/>
              <a:pathLst>
                <a:path extrusionOk="0" h="276860" w="132079">
                  <a:moveTo>
                    <a:pt x="37033" y="255225"/>
                  </a:moveTo>
                  <a:lnTo>
                    <a:pt x="31344" y="271007"/>
                  </a:lnTo>
                  <a:lnTo>
                    <a:pt x="18264" y="276604"/>
                  </a:lnTo>
                  <a:lnTo>
                    <a:pt x="5309" y="271854"/>
                  </a:lnTo>
                  <a:lnTo>
                    <a:pt x="0" y="256597"/>
                  </a:lnTo>
                  <a:lnTo>
                    <a:pt x="1267" y="215124"/>
                  </a:lnTo>
                  <a:lnTo>
                    <a:pt x="2156" y="162595"/>
                  </a:lnTo>
                  <a:lnTo>
                    <a:pt x="2617" y="106874"/>
                  </a:lnTo>
                  <a:lnTo>
                    <a:pt x="2600" y="55826"/>
                  </a:lnTo>
                  <a:lnTo>
                    <a:pt x="2057" y="17316"/>
                  </a:lnTo>
                  <a:lnTo>
                    <a:pt x="7434" y="4254"/>
                  </a:lnTo>
                  <a:lnTo>
                    <a:pt x="19883" y="0"/>
                  </a:lnTo>
                  <a:lnTo>
                    <a:pt x="32334" y="4489"/>
                  </a:lnTo>
                  <a:lnTo>
                    <a:pt x="37718" y="17659"/>
                  </a:lnTo>
                  <a:lnTo>
                    <a:pt x="37456" y="32551"/>
                  </a:lnTo>
                  <a:lnTo>
                    <a:pt x="37199" y="51465"/>
                  </a:lnTo>
                  <a:lnTo>
                    <a:pt x="36945" y="73528"/>
                  </a:lnTo>
                  <a:lnTo>
                    <a:pt x="36690" y="97872"/>
                  </a:lnTo>
                  <a:lnTo>
                    <a:pt x="38392" y="97872"/>
                  </a:lnTo>
                  <a:lnTo>
                    <a:pt x="40462" y="97872"/>
                  </a:lnTo>
                  <a:lnTo>
                    <a:pt x="83907" y="108372"/>
                  </a:lnTo>
                  <a:lnTo>
                    <a:pt x="124790" y="128035"/>
                  </a:lnTo>
                  <a:lnTo>
                    <a:pt x="131732" y="141192"/>
                  </a:lnTo>
                  <a:lnTo>
                    <a:pt x="128166" y="154347"/>
                  </a:lnTo>
                  <a:lnTo>
                    <a:pt x="117598" y="161976"/>
                  </a:lnTo>
                  <a:lnTo>
                    <a:pt x="103530" y="158553"/>
                  </a:lnTo>
                  <a:lnTo>
                    <a:pt x="89420" y="150066"/>
                  </a:lnTo>
                  <a:lnTo>
                    <a:pt x="71391" y="141838"/>
                  </a:lnTo>
                  <a:lnTo>
                    <a:pt x="52722" y="135026"/>
                  </a:lnTo>
                  <a:lnTo>
                    <a:pt x="36690" y="130790"/>
                  </a:lnTo>
                  <a:lnTo>
                    <a:pt x="36495" y="166280"/>
                  </a:lnTo>
                  <a:lnTo>
                    <a:pt x="36466" y="200328"/>
                  </a:lnTo>
                  <a:lnTo>
                    <a:pt x="36634" y="230715"/>
                  </a:lnTo>
                  <a:lnTo>
                    <a:pt x="37033" y="255225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3" name="Google Shape;183;p1"/>
            <p:cNvPicPr preferRelativeResize="0"/>
            <p:nvPr/>
          </p:nvPicPr>
          <p:blipFill rotWithShape="1">
            <a:blip r:embed="rId63">
              <a:alphaModFix/>
            </a:blip>
            <a:srcRect b="0" l="0" r="0" t="0"/>
            <a:stretch/>
          </p:blipFill>
          <p:spPr>
            <a:xfrm>
              <a:off x="2287167" y="2819439"/>
              <a:ext cx="1214824" cy="159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"/>
            <p:cNvSpPr/>
            <p:nvPr/>
          </p:nvSpPr>
          <p:spPr>
            <a:xfrm>
              <a:off x="3534627" y="2888630"/>
              <a:ext cx="130810" cy="17780"/>
            </a:xfrm>
            <a:custGeom>
              <a:rect b="b" l="l" r="r" t="t"/>
              <a:pathLst>
                <a:path extrusionOk="0" h="17780" w="130810">
                  <a:moveTo>
                    <a:pt x="127190" y="0"/>
                  </a:moveTo>
                  <a:lnTo>
                    <a:pt x="3365" y="0"/>
                  </a:lnTo>
                  <a:lnTo>
                    <a:pt x="0" y="4635"/>
                  </a:lnTo>
                  <a:lnTo>
                    <a:pt x="0" y="13347"/>
                  </a:lnTo>
                  <a:lnTo>
                    <a:pt x="3022" y="17614"/>
                  </a:lnTo>
                  <a:lnTo>
                    <a:pt x="9423" y="17614"/>
                  </a:lnTo>
                  <a:lnTo>
                    <a:pt x="127190" y="17614"/>
                  </a:lnTo>
                  <a:lnTo>
                    <a:pt x="130200" y="13169"/>
                  </a:lnTo>
                  <a:lnTo>
                    <a:pt x="130200" y="4444"/>
                  </a:lnTo>
                  <a:lnTo>
                    <a:pt x="12719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5" name="Google Shape;185;p1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3719542" y="2836148"/>
              <a:ext cx="123778" cy="126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"/>
            <p:cNvPicPr preferRelativeResize="0"/>
            <p:nvPr/>
          </p:nvPicPr>
          <p:blipFill rotWithShape="1">
            <a:blip r:embed="rId65">
              <a:alphaModFix/>
            </a:blip>
            <a:srcRect b="0" l="0" r="0" t="0"/>
            <a:stretch/>
          </p:blipFill>
          <p:spPr>
            <a:xfrm>
              <a:off x="3872346" y="2855378"/>
              <a:ext cx="130065" cy="10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"/>
            <p:cNvSpPr/>
            <p:nvPr/>
          </p:nvSpPr>
          <p:spPr>
            <a:xfrm>
              <a:off x="4120160" y="2498421"/>
              <a:ext cx="328930" cy="486409"/>
            </a:xfrm>
            <a:custGeom>
              <a:rect b="b" l="l" r="r" t="t"/>
              <a:pathLst>
                <a:path extrusionOk="0" h="486410" w="328929">
                  <a:moveTo>
                    <a:pt x="214972" y="0"/>
                  </a:moveTo>
                  <a:lnTo>
                    <a:pt x="171153" y="212"/>
                  </a:lnTo>
                  <a:lnTo>
                    <a:pt x="127736" y="10825"/>
                  </a:lnTo>
                  <a:lnTo>
                    <a:pt x="93654" y="29484"/>
                  </a:lnTo>
                  <a:lnTo>
                    <a:pt x="77838" y="53835"/>
                  </a:lnTo>
                  <a:lnTo>
                    <a:pt x="78972" y="67717"/>
                  </a:lnTo>
                  <a:lnTo>
                    <a:pt x="85375" y="80057"/>
                  </a:lnTo>
                  <a:lnTo>
                    <a:pt x="95579" y="89325"/>
                  </a:lnTo>
                  <a:lnTo>
                    <a:pt x="108115" y="93992"/>
                  </a:lnTo>
                  <a:lnTo>
                    <a:pt x="115658" y="95059"/>
                  </a:lnTo>
                  <a:lnTo>
                    <a:pt x="124282" y="93065"/>
                  </a:lnTo>
                  <a:lnTo>
                    <a:pt x="131445" y="87655"/>
                  </a:lnTo>
                  <a:lnTo>
                    <a:pt x="146238" y="77219"/>
                  </a:lnTo>
                  <a:lnTo>
                    <a:pt x="162785" y="68894"/>
                  </a:lnTo>
                  <a:lnTo>
                    <a:pt x="181479" y="64116"/>
                  </a:lnTo>
                  <a:lnTo>
                    <a:pt x="202717" y="64325"/>
                  </a:lnTo>
                  <a:lnTo>
                    <a:pt x="228492" y="72459"/>
                  </a:lnTo>
                  <a:lnTo>
                    <a:pt x="247472" y="87450"/>
                  </a:lnTo>
                  <a:lnTo>
                    <a:pt x="258431" y="107325"/>
                  </a:lnTo>
                  <a:lnTo>
                    <a:pt x="260146" y="130111"/>
                  </a:lnTo>
                  <a:lnTo>
                    <a:pt x="253132" y="155029"/>
                  </a:lnTo>
                  <a:lnTo>
                    <a:pt x="239887" y="173356"/>
                  </a:lnTo>
                  <a:lnTo>
                    <a:pt x="220388" y="183952"/>
                  </a:lnTo>
                  <a:lnTo>
                    <a:pt x="194614" y="185674"/>
                  </a:lnTo>
                  <a:lnTo>
                    <a:pt x="175755" y="183019"/>
                  </a:lnTo>
                  <a:lnTo>
                    <a:pt x="162028" y="183955"/>
                  </a:lnTo>
                  <a:lnTo>
                    <a:pt x="150663" y="189914"/>
                  </a:lnTo>
                  <a:lnTo>
                    <a:pt x="142522" y="199452"/>
                  </a:lnTo>
                  <a:lnTo>
                    <a:pt x="138468" y="211124"/>
                  </a:lnTo>
                  <a:lnTo>
                    <a:pt x="139231" y="223580"/>
                  </a:lnTo>
                  <a:lnTo>
                    <a:pt x="144614" y="235240"/>
                  </a:lnTo>
                  <a:lnTo>
                    <a:pt x="154084" y="244345"/>
                  </a:lnTo>
                  <a:lnTo>
                    <a:pt x="167106" y="249135"/>
                  </a:lnTo>
                  <a:lnTo>
                    <a:pt x="169621" y="249491"/>
                  </a:lnTo>
                  <a:lnTo>
                    <a:pt x="172847" y="249313"/>
                  </a:lnTo>
                  <a:lnTo>
                    <a:pt x="182283" y="250634"/>
                  </a:lnTo>
                  <a:lnTo>
                    <a:pt x="213523" y="259151"/>
                  </a:lnTo>
                  <a:lnTo>
                    <a:pt x="238040" y="276582"/>
                  </a:lnTo>
                  <a:lnTo>
                    <a:pt x="252497" y="304864"/>
                  </a:lnTo>
                  <a:lnTo>
                    <a:pt x="253555" y="345935"/>
                  </a:lnTo>
                  <a:lnTo>
                    <a:pt x="240792" y="380227"/>
                  </a:lnTo>
                  <a:lnTo>
                    <a:pt x="216485" y="404299"/>
                  </a:lnTo>
                  <a:lnTo>
                    <a:pt x="185066" y="417392"/>
                  </a:lnTo>
                  <a:lnTo>
                    <a:pt x="150964" y="418744"/>
                  </a:lnTo>
                  <a:lnTo>
                    <a:pt x="122622" y="412349"/>
                  </a:lnTo>
                  <a:lnTo>
                    <a:pt x="100788" y="401581"/>
                  </a:lnTo>
                  <a:lnTo>
                    <a:pt x="82615" y="385320"/>
                  </a:lnTo>
                  <a:lnTo>
                    <a:pt x="65252" y="362445"/>
                  </a:lnTo>
                  <a:lnTo>
                    <a:pt x="60143" y="356300"/>
                  </a:lnTo>
                  <a:lnTo>
                    <a:pt x="15189" y="354758"/>
                  </a:lnTo>
                  <a:lnTo>
                    <a:pt x="0" y="379564"/>
                  </a:lnTo>
                  <a:lnTo>
                    <a:pt x="6692" y="406751"/>
                  </a:lnTo>
                  <a:lnTo>
                    <a:pt x="32492" y="438721"/>
                  </a:lnTo>
                  <a:lnTo>
                    <a:pt x="76638" y="467615"/>
                  </a:lnTo>
                  <a:lnTo>
                    <a:pt x="138366" y="485571"/>
                  </a:lnTo>
                  <a:lnTo>
                    <a:pt x="192793" y="485834"/>
                  </a:lnTo>
                  <a:lnTo>
                    <a:pt x="240634" y="471594"/>
                  </a:lnTo>
                  <a:lnTo>
                    <a:pt x="279678" y="444357"/>
                  </a:lnTo>
                  <a:lnTo>
                    <a:pt x="307714" y="405626"/>
                  </a:lnTo>
                  <a:lnTo>
                    <a:pt x="322529" y="356908"/>
                  </a:lnTo>
                  <a:lnTo>
                    <a:pt x="323891" y="337495"/>
                  </a:lnTo>
                  <a:lnTo>
                    <a:pt x="320081" y="303104"/>
                  </a:lnTo>
                  <a:lnTo>
                    <a:pt x="303055" y="262646"/>
                  </a:lnTo>
                  <a:lnTo>
                    <a:pt x="264769" y="225031"/>
                  </a:lnTo>
                  <a:lnTo>
                    <a:pt x="287882" y="212645"/>
                  </a:lnTo>
                  <a:lnTo>
                    <a:pt x="306898" y="193916"/>
                  </a:lnTo>
                  <a:lnTo>
                    <a:pt x="320833" y="169424"/>
                  </a:lnTo>
                  <a:lnTo>
                    <a:pt x="328701" y="139750"/>
                  </a:lnTo>
                  <a:lnTo>
                    <a:pt x="326335" y="89779"/>
                  </a:lnTo>
                  <a:lnTo>
                    <a:pt x="305493" y="47672"/>
                  </a:lnTo>
                  <a:lnTo>
                    <a:pt x="267824" y="16667"/>
                  </a:lnTo>
                  <a:lnTo>
                    <a:pt x="214972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4120160" y="2498421"/>
              <a:ext cx="328930" cy="486409"/>
            </a:xfrm>
            <a:custGeom>
              <a:rect b="b" l="l" r="r" t="t"/>
              <a:pathLst>
                <a:path extrusionOk="0" h="486410" w="328929">
                  <a:moveTo>
                    <a:pt x="194614" y="185674"/>
                  </a:moveTo>
                  <a:lnTo>
                    <a:pt x="220388" y="183952"/>
                  </a:lnTo>
                  <a:lnTo>
                    <a:pt x="239887" y="173356"/>
                  </a:lnTo>
                  <a:lnTo>
                    <a:pt x="253132" y="155029"/>
                  </a:lnTo>
                  <a:lnTo>
                    <a:pt x="260146" y="130111"/>
                  </a:lnTo>
                  <a:lnTo>
                    <a:pt x="258431" y="107325"/>
                  </a:lnTo>
                  <a:lnTo>
                    <a:pt x="247472" y="87450"/>
                  </a:lnTo>
                  <a:lnTo>
                    <a:pt x="228492" y="72459"/>
                  </a:lnTo>
                  <a:lnTo>
                    <a:pt x="202717" y="64325"/>
                  </a:lnTo>
                  <a:lnTo>
                    <a:pt x="181479" y="64116"/>
                  </a:lnTo>
                  <a:lnTo>
                    <a:pt x="162785" y="68894"/>
                  </a:lnTo>
                  <a:lnTo>
                    <a:pt x="146238" y="77219"/>
                  </a:lnTo>
                  <a:lnTo>
                    <a:pt x="131445" y="87655"/>
                  </a:lnTo>
                  <a:lnTo>
                    <a:pt x="124282" y="93065"/>
                  </a:lnTo>
                  <a:lnTo>
                    <a:pt x="115658" y="95059"/>
                  </a:lnTo>
                  <a:lnTo>
                    <a:pt x="78972" y="67717"/>
                  </a:lnTo>
                  <a:lnTo>
                    <a:pt x="77838" y="53835"/>
                  </a:lnTo>
                  <a:lnTo>
                    <a:pt x="93654" y="29484"/>
                  </a:lnTo>
                  <a:lnTo>
                    <a:pt x="127736" y="10825"/>
                  </a:lnTo>
                  <a:lnTo>
                    <a:pt x="171153" y="212"/>
                  </a:lnTo>
                  <a:lnTo>
                    <a:pt x="214972" y="0"/>
                  </a:lnTo>
                  <a:lnTo>
                    <a:pt x="267824" y="16667"/>
                  </a:lnTo>
                  <a:lnTo>
                    <a:pt x="305493" y="47672"/>
                  </a:lnTo>
                  <a:lnTo>
                    <a:pt x="326335" y="89779"/>
                  </a:lnTo>
                  <a:lnTo>
                    <a:pt x="328701" y="139750"/>
                  </a:lnTo>
                  <a:lnTo>
                    <a:pt x="320833" y="169424"/>
                  </a:lnTo>
                  <a:lnTo>
                    <a:pt x="306898" y="193916"/>
                  </a:lnTo>
                  <a:lnTo>
                    <a:pt x="287882" y="212645"/>
                  </a:lnTo>
                  <a:lnTo>
                    <a:pt x="264769" y="225031"/>
                  </a:lnTo>
                  <a:lnTo>
                    <a:pt x="303055" y="262646"/>
                  </a:lnTo>
                  <a:lnTo>
                    <a:pt x="320081" y="303104"/>
                  </a:lnTo>
                  <a:lnTo>
                    <a:pt x="323891" y="337495"/>
                  </a:lnTo>
                  <a:lnTo>
                    <a:pt x="322529" y="356908"/>
                  </a:lnTo>
                  <a:lnTo>
                    <a:pt x="307714" y="405626"/>
                  </a:lnTo>
                  <a:lnTo>
                    <a:pt x="279678" y="444357"/>
                  </a:lnTo>
                  <a:lnTo>
                    <a:pt x="240634" y="471594"/>
                  </a:lnTo>
                  <a:lnTo>
                    <a:pt x="192793" y="485834"/>
                  </a:lnTo>
                  <a:lnTo>
                    <a:pt x="138366" y="485571"/>
                  </a:lnTo>
                  <a:lnTo>
                    <a:pt x="76638" y="467615"/>
                  </a:lnTo>
                  <a:lnTo>
                    <a:pt x="32492" y="438721"/>
                  </a:lnTo>
                  <a:lnTo>
                    <a:pt x="6692" y="406751"/>
                  </a:lnTo>
                  <a:lnTo>
                    <a:pt x="0" y="379564"/>
                  </a:lnTo>
                  <a:lnTo>
                    <a:pt x="5163" y="365617"/>
                  </a:lnTo>
                  <a:lnTo>
                    <a:pt x="42418" y="347040"/>
                  </a:lnTo>
                  <a:lnTo>
                    <a:pt x="82615" y="385320"/>
                  </a:lnTo>
                  <a:lnTo>
                    <a:pt x="100788" y="401581"/>
                  </a:lnTo>
                  <a:lnTo>
                    <a:pt x="122622" y="412349"/>
                  </a:lnTo>
                  <a:lnTo>
                    <a:pt x="150964" y="418744"/>
                  </a:lnTo>
                  <a:lnTo>
                    <a:pt x="185066" y="417392"/>
                  </a:lnTo>
                  <a:lnTo>
                    <a:pt x="216485" y="404299"/>
                  </a:lnTo>
                  <a:lnTo>
                    <a:pt x="240792" y="380227"/>
                  </a:lnTo>
                  <a:lnTo>
                    <a:pt x="253555" y="345935"/>
                  </a:lnTo>
                  <a:lnTo>
                    <a:pt x="252497" y="304864"/>
                  </a:lnTo>
                  <a:lnTo>
                    <a:pt x="238040" y="276582"/>
                  </a:lnTo>
                  <a:lnTo>
                    <a:pt x="213523" y="259151"/>
                  </a:lnTo>
                  <a:lnTo>
                    <a:pt x="182283" y="250634"/>
                  </a:lnTo>
                  <a:lnTo>
                    <a:pt x="180403" y="250380"/>
                  </a:lnTo>
                  <a:lnTo>
                    <a:pt x="178511" y="250101"/>
                  </a:lnTo>
                  <a:lnTo>
                    <a:pt x="176631" y="249847"/>
                  </a:lnTo>
                  <a:lnTo>
                    <a:pt x="172847" y="249313"/>
                  </a:lnTo>
                  <a:lnTo>
                    <a:pt x="169621" y="249491"/>
                  </a:lnTo>
                  <a:lnTo>
                    <a:pt x="139231" y="223580"/>
                  </a:lnTo>
                  <a:lnTo>
                    <a:pt x="138468" y="211124"/>
                  </a:lnTo>
                  <a:lnTo>
                    <a:pt x="142522" y="199452"/>
                  </a:lnTo>
                  <a:lnTo>
                    <a:pt x="150663" y="189914"/>
                  </a:lnTo>
                  <a:lnTo>
                    <a:pt x="162028" y="183955"/>
                  </a:lnTo>
                  <a:lnTo>
                    <a:pt x="175755" y="183019"/>
                  </a:lnTo>
                  <a:lnTo>
                    <a:pt x="194614" y="185674"/>
                  </a:lnTo>
                  <a:close/>
                </a:path>
              </a:pathLst>
            </a:custGeom>
            <a:noFill/>
            <a:ln cap="flat" cmpd="sng" w="9525">
              <a:solidFill>
                <a:srgbClr val="2B39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6381889" y="2535313"/>
              <a:ext cx="173990" cy="161925"/>
            </a:xfrm>
            <a:custGeom>
              <a:rect b="b" l="l" r="r" t="t"/>
              <a:pathLst>
                <a:path extrusionOk="0" h="161925" w="173990">
                  <a:moveTo>
                    <a:pt x="29616" y="11620"/>
                  </a:moveTo>
                  <a:lnTo>
                    <a:pt x="27914" y="3746"/>
                  </a:lnTo>
                  <a:lnTo>
                    <a:pt x="21501" y="0"/>
                  </a:lnTo>
                  <a:lnTo>
                    <a:pt x="14122" y="1092"/>
                  </a:lnTo>
                  <a:lnTo>
                    <a:pt x="9537" y="7759"/>
                  </a:lnTo>
                  <a:lnTo>
                    <a:pt x="0" y="55880"/>
                  </a:lnTo>
                  <a:lnTo>
                    <a:pt x="1701" y="63754"/>
                  </a:lnTo>
                  <a:lnTo>
                    <a:pt x="8128" y="67500"/>
                  </a:lnTo>
                  <a:lnTo>
                    <a:pt x="15506" y="66421"/>
                  </a:lnTo>
                  <a:lnTo>
                    <a:pt x="20078" y="59753"/>
                  </a:lnTo>
                  <a:lnTo>
                    <a:pt x="29616" y="11620"/>
                  </a:lnTo>
                  <a:close/>
                </a:path>
                <a:path extrusionOk="0" h="161925" w="173990">
                  <a:moveTo>
                    <a:pt x="120357" y="51117"/>
                  </a:moveTo>
                  <a:lnTo>
                    <a:pt x="116700" y="44627"/>
                  </a:lnTo>
                  <a:lnTo>
                    <a:pt x="109778" y="41859"/>
                  </a:lnTo>
                  <a:lnTo>
                    <a:pt x="102501" y="45326"/>
                  </a:lnTo>
                  <a:lnTo>
                    <a:pt x="70180" y="82245"/>
                  </a:lnTo>
                  <a:lnTo>
                    <a:pt x="67703" y="89916"/>
                  </a:lnTo>
                  <a:lnTo>
                    <a:pt x="71361" y="96405"/>
                  </a:lnTo>
                  <a:lnTo>
                    <a:pt x="78270" y="99174"/>
                  </a:lnTo>
                  <a:lnTo>
                    <a:pt x="85559" y="95707"/>
                  </a:lnTo>
                  <a:lnTo>
                    <a:pt x="117881" y="58801"/>
                  </a:lnTo>
                  <a:lnTo>
                    <a:pt x="120357" y="51117"/>
                  </a:lnTo>
                  <a:close/>
                </a:path>
                <a:path extrusionOk="0" h="161925" w="173990">
                  <a:moveTo>
                    <a:pt x="173494" y="133108"/>
                  </a:moveTo>
                  <a:lnTo>
                    <a:pt x="168922" y="127241"/>
                  </a:lnTo>
                  <a:lnTo>
                    <a:pt x="160909" y="126593"/>
                  </a:lnTo>
                  <a:lnTo>
                    <a:pt x="114452" y="142405"/>
                  </a:lnTo>
                  <a:lnTo>
                    <a:pt x="108445" y="147815"/>
                  </a:lnTo>
                  <a:lnTo>
                    <a:pt x="108343" y="155270"/>
                  </a:lnTo>
                  <a:lnTo>
                    <a:pt x="112915" y="161137"/>
                  </a:lnTo>
                  <a:lnTo>
                    <a:pt x="120942" y="161785"/>
                  </a:lnTo>
                  <a:lnTo>
                    <a:pt x="167386" y="145986"/>
                  </a:lnTo>
                  <a:lnTo>
                    <a:pt x="173393" y="140563"/>
                  </a:lnTo>
                  <a:lnTo>
                    <a:pt x="173494" y="133108"/>
                  </a:lnTo>
                  <a:close/>
                </a:path>
              </a:pathLst>
            </a:custGeom>
            <a:solidFill>
              <a:srgbClr val="FFD0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0" name="Google Shape;190;p1"/>
          <p:cNvSpPr txBox="1"/>
          <p:nvPr/>
        </p:nvSpPr>
        <p:spPr>
          <a:xfrm>
            <a:off x="4947896" y="5086679"/>
            <a:ext cx="1823720" cy="45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rPr>
              <a:t>お役立ち情報も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C4D4F"/>
                </a:solidFill>
                <a:latin typeface="Arial"/>
                <a:ea typeface="Arial"/>
                <a:cs typeface="Arial"/>
                <a:sym typeface="Arial"/>
              </a:rPr>
              <a:t>定期的にお届けします！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1"/>
          <p:cNvGrpSpPr/>
          <p:nvPr/>
        </p:nvGrpSpPr>
        <p:grpSpPr>
          <a:xfrm>
            <a:off x="4432855" y="5150139"/>
            <a:ext cx="456534" cy="406117"/>
            <a:chOff x="4432855" y="5150139"/>
            <a:chExt cx="456534" cy="406117"/>
          </a:xfrm>
        </p:grpSpPr>
        <p:pic>
          <p:nvPicPr>
            <p:cNvPr id="192" name="Google Shape;192;p1"/>
            <p:cNvPicPr preferRelativeResize="0"/>
            <p:nvPr/>
          </p:nvPicPr>
          <p:blipFill rotWithShape="1">
            <a:blip r:embed="rId66">
              <a:alphaModFix/>
            </a:blip>
            <a:srcRect b="0" l="0" r="0" t="0"/>
            <a:stretch/>
          </p:blipFill>
          <p:spPr>
            <a:xfrm>
              <a:off x="4432855" y="5151152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"/>
            <p:cNvPicPr preferRelativeResize="0"/>
            <p:nvPr/>
          </p:nvPicPr>
          <p:blipFill rotWithShape="1">
            <a:blip r:embed="rId67">
              <a:alphaModFix/>
            </a:blip>
            <a:srcRect b="0" l="0" r="0" t="0"/>
            <a:stretch/>
          </p:blipFill>
          <p:spPr>
            <a:xfrm>
              <a:off x="4526725" y="5150139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"/>
            <p:cNvSpPr/>
            <p:nvPr/>
          </p:nvSpPr>
          <p:spPr>
            <a:xfrm>
              <a:off x="4648757" y="5151024"/>
              <a:ext cx="16510" cy="98425"/>
            </a:xfrm>
            <a:custGeom>
              <a:rect b="b" l="l" r="r" t="t"/>
              <a:pathLst>
                <a:path extrusionOk="0" h="98425" w="16510">
                  <a:moveTo>
                    <a:pt x="12687" y="0"/>
                  </a:moveTo>
                  <a:lnTo>
                    <a:pt x="3543" y="0"/>
                  </a:lnTo>
                  <a:lnTo>
                    <a:pt x="0" y="2539"/>
                  </a:lnTo>
                  <a:lnTo>
                    <a:pt x="0" y="7238"/>
                  </a:lnTo>
                  <a:lnTo>
                    <a:pt x="0" y="95453"/>
                  </a:lnTo>
                  <a:lnTo>
                    <a:pt x="3543" y="97993"/>
                  </a:lnTo>
                  <a:lnTo>
                    <a:pt x="12687" y="97993"/>
                  </a:lnTo>
                  <a:lnTo>
                    <a:pt x="15989" y="95453"/>
                  </a:lnTo>
                  <a:lnTo>
                    <a:pt x="15989" y="2539"/>
                  </a:lnTo>
                  <a:lnTo>
                    <a:pt x="12687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95" name="Google Shape;195;p1"/>
            <p:cNvPicPr preferRelativeResize="0"/>
            <p:nvPr/>
          </p:nvPicPr>
          <p:blipFill rotWithShape="1">
            <a:blip r:embed="rId68">
              <a:alphaModFix/>
            </a:blip>
            <a:srcRect b="0" l="0" r="0" t="0"/>
            <a:stretch/>
          </p:blipFill>
          <p:spPr>
            <a:xfrm>
              <a:off x="4710219" y="5151020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"/>
            <p:cNvPicPr preferRelativeResize="0"/>
            <p:nvPr/>
          </p:nvPicPr>
          <p:blipFill rotWithShape="1">
            <a:blip r:embed="rId69">
              <a:alphaModFix/>
            </a:blip>
            <a:srcRect b="0" l="0" r="0" t="0"/>
            <a:stretch/>
          </p:blipFill>
          <p:spPr>
            <a:xfrm>
              <a:off x="4816149" y="5152168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"/>
            <p:cNvPicPr preferRelativeResize="0"/>
            <p:nvPr/>
          </p:nvPicPr>
          <p:blipFill rotWithShape="1">
            <a:blip r:embed="rId70">
              <a:alphaModFix/>
            </a:blip>
            <a:srcRect b="0" l="0" r="0" t="0"/>
            <a:stretch/>
          </p:blipFill>
          <p:spPr>
            <a:xfrm>
              <a:off x="4473784" y="5331374"/>
              <a:ext cx="147192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"/>
            <p:cNvPicPr preferRelativeResize="0"/>
            <p:nvPr/>
          </p:nvPicPr>
          <p:blipFill rotWithShape="1">
            <a:blip r:embed="rId71">
              <a:alphaModFix/>
            </a:blip>
            <a:srcRect b="0" l="0" r="0" t="0"/>
            <a:stretch/>
          </p:blipFill>
          <p:spPr>
            <a:xfrm>
              <a:off x="4646123" y="5331378"/>
              <a:ext cx="144564" cy="2248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"/>
          <p:cNvSpPr txBox="1"/>
          <p:nvPr/>
        </p:nvSpPr>
        <p:spPr>
          <a:xfrm>
            <a:off x="1021975" y="3939384"/>
            <a:ext cx="2946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チャットでカンタン！いつでも質問できるから、 いままで以上にお気軽に労務相談できます。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 txBox="1"/>
          <p:nvPr/>
        </p:nvSpPr>
        <p:spPr>
          <a:xfrm>
            <a:off x="749593" y="9851270"/>
            <a:ext cx="34695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ご不明な点は、以下までお問い合わせください。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2021-09-06T00:15:47Z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2021-09-06T00:00:00Z</vt:filetime>
  </property>
</Properties>
</file>