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Lato" panose="020F0502020204030203" pitchFamily="34" charset="0"/>
      <p:regular r:id="rId4"/>
      <p:bold r:id="rId5"/>
      <p:italic r:id="rId6"/>
      <p:boldItalic r:id="rId7"/>
    </p:embeddedFont>
    <p:embeddedFont>
      <p:font typeface="Raleway" pitchFamily="2" charset="77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 snapToGrid="0">
      <p:cViewPr varScale="1">
        <p:scale>
          <a:sx n="145" d="100"/>
          <a:sy n="145" d="100"/>
        </p:scale>
        <p:origin x="68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61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" name="Google Shape;17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" name="Google Shape;22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Google Shape;3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Google Shape;44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9" name="Google Shape;4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6" name="Google Shape;56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ctrTitle"/>
          </p:nvPr>
        </p:nvSpPr>
        <p:spPr>
          <a:xfrm>
            <a:off x="2371724" y="630225"/>
            <a:ext cx="6473337" cy="10026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Business Transformation &amp; Operational Excellence World Summit</a:t>
            </a:r>
            <a:endParaRPr sz="2400" dirty="0"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1"/>
          </p:nvPr>
        </p:nvSpPr>
        <p:spPr>
          <a:xfrm>
            <a:off x="2390275" y="3510644"/>
            <a:ext cx="6331500" cy="52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Name of Presenter(s)</a:t>
            </a:r>
            <a:endParaRPr sz="2400" b="1" dirty="0"/>
          </a:p>
        </p:txBody>
      </p:sp>
      <p:sp>
        <p:nvSpPr>
          <p:cNvPr id="74" name="Google Shape;74;p13"/>
          <p:cNvSpPr txBox="1">
            <a:spLocks noGrp="1"/>
          </p:cNvSpPr>
          <p:nvPr>
            <p:ph type="ctrTitle"/>
          </p:nvPr>
        </p:nvSpPr>
        <p:spPr>
          <a:xfrm>
            <a:off x="2371724" y="1932205"/>
            <a:ext cx="6331500" cy="16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Title of Presentation</a:t>
            </a:r>
            <a:endParaRPr sz="3600" dirty="0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3E878AC-0DA2-D442-9C29-33669B7D7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74" y="4490915"/>
            <a:ext cx="1905000" cy="469900"/>
          </a:xfrm>
          <a:prstGeom prst="rect">
            <a:avLst/>
          </a:prstGeom>
        </p:spPr>
      </p:pic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79863FD-FE95-FB44-B15F-E80CA8D232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69" y="-464527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</Words>
  <Application>Microsoft Macintosh PowerPoint</Application>
  <PresentationFormat>On-screen Show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Lato</vt:lpstr>
      <vt:lpstr>Arial</vt:lpstr>
      <vt:lpstr>Raleway</vt:lpstr>
      <vt:lpstr>Swiss</vt:lpstr>
      <vt:lpstr>Business Transformation &amp; Operational Excellence World Summit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BTOES From Home</dc:title>
  <cp:lastModifiedBy>Vijay Bajaj</cp:lastModifiedBy>
  <cp:revision>2</cp:revision>
  <dcterms:modified xsi:type="dcterms:W3CDTF">2021-11-30T15:45:28Z</dcterms:modified>
</cp:coreProperties>
</file>