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3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8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1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1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1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5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8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6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9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3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apartment.petscreening.com&#8203;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35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B6B69D8A-FD48-4D19-8FA5-22BF5F349EF3}"/>
              </a:ext>
            </a:extLst>
          </p:cNvPr>
          <p:cNvSpPr/>
          <p:nvPr/>
        </p:nvSpPr>
        <p:spPr>
          <a:xfrm>
            <a:off x="693019" y="231911"/>
            <a:ext cx="5524901" cy="799157"/>
          </a:xfrm>
          <a:prstGeom prst="flowChartAlternateProcess">
            <a:avLst/>
          </a:prstGeom>
          <a:solidFill>
            <a:srgbClr val="F8BD62">
              <a:alpha val="94902"/>
            </a:srgbClr>
          </a:solidFill>
          <a:ln w="28575">
            <a:solidFill>
              <a:srgbClr val="BC7D2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PetScreening Flyer Instructions</a:t>
            </a:r>
          </a:p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(Flyer Template on Page 5)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C1B89F-BBE4-46ED-8817-BE480DA12CE0}"/>
              </a:ext>
            </a:extLst>
          </p:cNvPr>
          <p:cNvCxnSpPr>
            <a:cxnSpLocks/>
          </p:cNvCxnSpPr>
          <p:nvPr/>
        </p:nvCxnSpPr>
        <p:spPr>
          <a:xfrm flipV="1">
            <a:off x="1752556" y="3145271"/>
            <a:ext cx="168841" cy="500462"/>
          </a:xfrm>
          <a:prstGeom prst="straightConnector1">
            <a:avLst/>
          </a:prstGeom>
          <a:ln w="57150">
            <a:solidFill>
              <a:srgbClr val="BC7D2C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0D02C06F-C468-41BE-BC09-491D210965B2}"/>
              </a:ext>
            </a:extLst>
          </p:cNvPr>
          <p:cNvSpPr/>
          <p:nvPr/>
        </p:nvSpPr>
        <p:spPr>
          <a:xfrm>
            <a:off x="693018" y="3436966"/>
            <a:ext cx="2119075" cy="799157"/>
          </a:xfrm>
          <a:prstGeom prst="flowChartAlternateProcess">
            <a:avLst/>
          </a:prstGeom>
          <a:solidFill>
            <a:srgbClr val="F8BD62">
              <a:alpha val="94902"/>
            </a:srgbClr>
          </a:solidFill>
          <a:ln w="28575">
            <a:solidFill>
              <a:srgbClr val="BC7D2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Add Your Property (or Firm) Logo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FF0D97E6-E7C2-49D6-B5F3-19A6AD998085}"/>
              </a:ext>
            </a:extLst>
          </p:cNvPr>
          <p:cNvSpPr/>
          <p:nvPr/>
        </p:nvSpPr>
        <p:spPr>
          <a:xfrm>
            <a:off x="1782383" y="4360453"/>
            <a:ext cx="2777585" cy="799157"/>
          </a:xfrm>
          <a:prstGeom prst="flowChartAlternateProcess">
            <a:avLst/>
          </a:prstGeom>
          <a:solidFill>
            <a:srgbClr val="F8BD62">
              <a:alpha val="94902"/>
            </a:srgbClr>
          </a:solidFill>
          <a:ln w="28575">
            <a:solidFill>
              <a:srgbClr val="BC7D2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Add Your Property’s PetScreening Domain Hyperlink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247941-D2B8-4336-A5CB-1B5ACA7783BB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3171176" y="3836545"/>
            <a:ext cx="440125" cy="523908"/>
          </a:xfrm>
          <a:prstGeom prst="straightConnector1">
            <a:avLst/>
          </a:prstGeom>
          <a:ln w="57150">
            <a:solidFill>
              <a:srgbClr val="BC7D2C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17848811-3134-461A-A436-6E9C55F1E342}"/>
              </a:ext>
            </a:extLst>
          </p:cNvPr>
          <p:cNvSpPr/>
          <p:nvPr/>
        </p:nvSpPr>
        <p:spPr>
          <a:xfrm>
            <a:off x="2871748" y="5283940"/>
            <a:ext cx="2119075" cy="799157"/>
          </a:xfrm>
          <a:prstGeom prst="flowChartAlternateProcess">
            <a:avLst/>
          </a:prstGeom>
          <a:solidFill>
            <a:srgbClr val="F8BD62">
              <a:alpha val="94902"/>
            </a:srgbClr>
          </a:solidFill>
          <a:ln w="28575">
            <a:solidFill>
              <a:srgbClr val="BC7D2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Save flyer as PDF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6E7D791E-7F55-4E22-9D92-1F407385721A}"/>
              </a:ext>
            </a:extLst>
          </p:cNvPr>
          <p:cNvSpPr/>
          <p:nvPr/>
        </p:nvSpPr>
        <p:spPr>
          <a:xfrm>
            <a:off x="3961113" y="6207425"/>
            <a:ext cx="2119075" cy="799157"/>
          </a:xfrm>
          <a:prstGeom prst="flowChartAlternateProcess">
            <a:avLst/>
          </a:prstGeom>
          <a:solidFill>
            <a:srgbClr val="F8BD62">
              <a:alpha val="94902"/>
            </a:srgbClr>
          </a:solidFill>
          <a:ln w="28575">
            <a:solidFill>
              <a:srgbClr val="BC7D2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Send / Handout Flyer 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to All Applicants / Residents</a:t>
            </a:r>
          </a:p>
        </p:txBody>
      </p:sp>
    </p:spTree>
    <p:extLst>
      <p:ext uri="{BB962C8B-B14F-4D97-AF65-F5344CB8AC3E}">
        <p14:creationId xmlns:p14="http://schemas.microsoft.com/office/powerpoint/2010/main" val="409699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EF23C92A-B48A-4B89-99FE-928996B02A06}"/>
              </a:ext>
            </a:extLst>
          </p:cNvPr>
          <p:cNvSpPr/>
          <p:nvPr/>
        </p:nvSpPr>
        <p:spPr>
          <a:xfrm>
            <a:off x="1916274" y="4744496"/>
            <a:ext cx="2470531" cy="1267680"/>
          </a:xfrm>
          <a:prstGeom prst="flowChartAlternateProcess">
            <a:avLst/>
          </a:prstGeom>
          <a:solidFill>
            <a:srgbClr val="F8BD62">
              <a:alpha val="94902"/>
            </a:srgbClr>
          </a:solidFill>
          <a:ln w="28575">
            <a:solidFill>
              <a:srgbClr val="BC7D2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Treats for Thought:</a:t>
            </a:r>
          </a:p>
          <a:p>
            <a:pPr marL="173038" indent="-173038">
              <a:buAutoNum type="arabicPeriod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Font: Times New Roman</a:t>
            </a:r>
          </a:p>
          <a:p>
            <a:pPr marL="173038" indent="-173038">
              <a:buAutoNum type="arabicPeriod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Size: 12pt</a:t>
            </a:r>
          </a:p>
          <a:p>
            <a:pPr marL="173038" indent="-173038">
              <a:buAutoNum type="arabicPeriod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Link </a:t>
            </a:r>
          </a:p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(right click text &gt; select ‘Link’ &gt; </a:t>
            </a:r>
          </a:p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paste URL into ‘Address:’ field)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C10C88E-994D-4529-84CD-C1222057FF2A}"/>
              </a:ext>
            </a:extLst>
          </p:cNvPr>
          <p:cNvCxnSpPr>
            <a:cxnSpLocks/>
          </p:cNvCxnSpPr>
          <p:nvPr/>
        </p:nvCxnSpPr>
        <p:spPr>
          <a:xfrm flipV="1">
            <a:off x="3151540" y="3757024"/>
            <a:ext cx="434141" cy="987472"/>
          </a:xfrm>
          <a:prstGeom prst="straightConnector1">
            <a:avLst/>
          </a:prstGeom>
          <a:ln w="57150">
            <a:solidFill>
              <a:srgbClr val="BC7D2C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65F6FD90-FF18-4E93-94D0-203F907761A5}"/>
              </a:ext>
            </a:extLst>
          </p:cNvPr>
          <p:cNvSpPr/>
          <p:nvPr/>
        </p:nvSpPr>
        <p:spPr>
          <a:xfrm>
            <a:off x="693019" y="231911"/>
            <a:ext cx="5524901" cy="799157"/>
          </a:xfrm>
          <a:prstGeom prst="flowChartAlternateProcess">
            <a:avLst/>
          </a:prstGeom>
          <a:solidFill>
            <a:srgbClr val="F8BD62">
              <a:alpha val="94902"/>
            </a:srgbClr>
          </a:solidFill>
          <a:ln w="28575">
            <a:solidFill>
              <a:srgbClr val="BC7D2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PetScreening Example Flyer</a:t>
            </a:r>
          </a:p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(Flyer Template on Page 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5F5A-3186-4568-9B75-1860BEA217B4}"/>
              </a:ext>
            </a:extLst>
          </p:cNvPr>
          <p:cNvSpPr txBox="1"/>
          <p:nvPr/>
        </p:nvSpPr>
        <p:spPr>
          <a:xfrm>
            <a:off x="3497893" y="3487455"/>
            <a:ext cx="27432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latin typeface="Times New Roman"/>
                <a:cs typeface="Times New Roman"/>
                <a:hlinkClick r:id="rId3"/>
              </a:rPr>
              <a:t>https://testapartment.petscreening.com</a:t>
            </a:r>
            <a:endParaRPr lang="en-US"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716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67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1394D4-9001-46AF-8FBC-C6AA7E88EEC9}"/>
              </a:ext>
            </a:extLst>
          </p:cNvPr>
          <p:cNvSpPr txBox="1"/>
          <p:nvPr/>
        </p:nvSpPr>
        <p:spPr>
          <a:xfrm>
            <a:off x="3497893" y="3487455"/>
            <a:ext cx="27432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solidFill>
                  <a:srgbClr val="0070C0"/>
                </a:solidFill>
                <a:latin typeface="Times New Roman"/>
                <a:cs typeface="Times New Roman"/>
              </a:rPr>
              <a:t>https://&lt;domain&gt;.petscreening.com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6F248FE-3888-493C-896D-AAB9FAB8D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65" y="1794743"/>
            <a:ext cx="1692320" cy="169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42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Letter Paper (8.5x11 in)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74</cp:revision>
  <dcterms:created xsi:type="dcterms:W3CDTF">2013-07-15T20:26:40Z</dcterms:created>
  <dcterms:modified xsi:type="dcterms:W3CDTF">2019-03-12T15:05:44Z</dcterms:modified>
</cp:coreProperties>
</file>