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79" r:id="rId5"/>
    <p:sldId id="282" r:id="rId6"/>
    <p:sldId id="283" r:id="rId7"/>
    <p:sldId id="277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g Malmberg" initials="GM" lastIdx="4" clrIdx="0">
    <p:extLst>
      <p:ext uri="{19B8F6BF-5375-455C-9EA6-DF929625EA0E}">
        <p15:presenceInfo xmlns:p15="http://schemas.microsoft.com/office/powerpoint/2012/main" userId="S::greg.malmberg@youraspire.com::fb4a606a-92c0-47f0-8ad1-679693a2e008" providerId="AD"/>
      </p:ext>
    </p:extLst>
  </p:cmAuthor>
  <p:cmAuthor id="2" name="Mike Boeringa" initials="MB" lastIdx="3" clrIdx="1">
    <p:extLst>
      <p:ext uri="{19B8F6BF-5375-455C-9EA6-DF929625EA0E}">
        <p15:presenceInfo xmlns:p15="http://schemas.microsoft.com/office/powerpoint/2012/main" userId="S::mike.boeringa@youraspire.com::3c822e3b-2add-4dbb-b101-e0ccac43de9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68A6"/>
    <a:srgbClr val="226DB6"/>
    <a:srgbClr val="004B98"/>
    <a:srgbClr val="7A6E67"/>
    <a:srgbClr val="726659"/>
    <a:srgbClr val="359846"/>
    <a:srgbClr val="76BD22"/>
    <a:srgbClr val="236DB6"/>
    <a:srgbClr val="0069AA"/>
    <a:srgbClr val="1943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8CCC26-D1D3-4E16-B08C-8667F1389108}" v="172" dt="2020-07-21T16:15:21.758"/>
    <p1510:client id="{C9240F31-5A2C-4E4A-8CA6-82FC45FC3DE9}" v="60" dt="2020-07-21T15:51:32.516"/>
    <p1510:client id="{F4DF167A-3BFB-4729-82BE-B2AE33CE3A11}" v="28" dt="2020-07-21T19:13:24.4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Boeringa" userId="S::mike.boeringa@youraspire.com::3c822e3b-2add-4dbb-b101-e0ccac43de9a" providerId="AD" clId="Web-{341453C0-EF87-4232-AAA6-A4FAAC5F8879}"/>
    <pc:docChg chg="addSld delSld modSld sldOrd">
      <pc:chgData name="Mike Boeringa" userId="S::mike.boeringa@youraspire.com::3c822e3b-2add-4dbb-b101-e0ccac43de9a" providerId="AD" clId="Web-{341453C0-EF87-4232-AAA6-A4FAAC5F8879}" dt="2020-07-15T22:01:45.156" v="1286" actId="1076"/>
      <pc:docMkLst>
        <pc:docMk/>
      </pc:docMkLst>
      <pc:sldChg chg="modSp">
        <pc:chgData name="Mike Boeringa" userId="S::mike.boeringa@youraspire.com::3c822e3b-2add-4dbb-b101-e0ccac43de9a" providerId="AD" clId="Web-{341453C0-EF87-4232-AAA6-A4FAAC5F8879}" dt="2020-07-15T22:01:45.156" v="1286" actId="1076"/>
        <pc:sldMkLst>
          <pc:docMk/>
          <pc:sldMk cId="857731955" sldId="271"/>
        </pc:sldMkLst>
        <pc:picChg chg="mod">
          <ac:chgData name="Mike Boeringa" userId="S::mike.boeringa@youraspire.com::3c822e3b-2add-4dbb-b101-e0ccac43de9a" providerId="AD" clId="Web-{341453C0-EF87-4232-AAA6-A4FAAC5F8879}" dt="2020-07-15T22:01:45.156" v="1286" actId="1076"/>
          <ac:picMkLst>
            <pc:docMk/>
            <pc:sldMk cId="857731955" sldId="271"/>
            <ac:picMk id="7" creationId="{6505CDDC-26FE-4CC6-B481-65DF526B2559}"/>
          </ac:picMkLst>
        </pc:picChg>
      </pc:sldChg>
      <pc:sldChg chg="del">
        <pc:chgData name="Mike Boeringa" userId="S::mike.boeringa@youraspire.com::3c822e3b-2add-4dbb-b101-e0ccac43de9a" providerId="AD" clId="Web-{341453C0-EF87-4232-AAA6-A4FAAC5F8879}" dt="2020-07-15T21:59:44.606" v="1280"/>
        <pc:sldMkLst>
          <pc:docMk/>
          <pc:sldMk cId="2665451357" sldId="273"/>
        </pc:sldMkLst>
      </pc:sldChg>
      <pc:sldChg chg="del">
        <pc:chgData name="Mike Boeringa" userId="S::mike.boeringa@youraspire.com::3c822e3b-2add-4dbb-b101-e0ccac43de9a" providerId="AD" clId="Web-{341453C0-EF87-4232-AAA6-A4FAAC5F8879}" dt="2020-07-15T21:58:09.089" v="1255"/>
        <pc:sldMkLst>
          <pc:docMk/>
          <pc:sldMk cId="643312307" sldId="274"/>
        </pc:sldMkLst>
      </pc:sldChg>
      <pc:sldChg chg="ord">
        <pc:chgData name="Mike Boeringa" userId="S::mike.boeringa@youraspire.com::3c822e3b-2add-4dbb-b101-e0ccac43de9a" providerId="AD" clId="Web-{341453C0-EF87-4232-AAA6-A4FAAC5F8879}" dt="2020-07-15T22:00:57.545" v="1282"/>
        <pc:sldMkLst>
          <pc:docMk/>
          <pc:sldMk cId="887186139" sldId="277"/>
        </pc:sldMkLst>
      </pc:sldChg>
      <pc:sldChg chg="del">
        <pc:chgData name="Mike Boeringa" userId="S::mike.boeringa@youraspire.com::3c822e3b-2add-4dbb-b101-e0ccac43de9a" providerId="AD" clId="Web-{341453C0-EF87-4232-AAA6-A4FAAC5F8879}" dt="2020-07-15T22:00:23.935" v="1281"/>
        <pc:sldMkLst>
          <pc:docMk/>
          <pc:sldMk cId="2628293193" sldId="280"/>
        </pc:sldMkLst>
      </pc:sldChg>
      <pc:sldChg chg="modSp">
        <pc:chgData name="Mike Boeringa" userId="S::mike.boeringa@youraspire.com::3c822e3b-2add-4dbb-b101-e0ccac43de9a" providerId="AD" clId="Web-{341453C0-EF87-4232-AAA6-A4FAAC5F8879}" dt="2020-07-15T21:59:28.747" v="1279" actId="20577"/>
        <pc:sldMkLst>
          <pc:docMk/>
          <pc:sldMk cId="2616713002" sldId="281"/>
        </pc:sldMkLst>
        <pc:spChg chg="mod">
          <ac:chgData name="Mike Boeringa" userId="S::mike.boeringa@youraspire.com::3c822e3b-2add-4dbb-b101-e0ccac43de9a" providerId="AD" clId="Web-{341453C0-EF87-4232-AAA6-A4FAAC5F8879}" dt="2020-07-15T21:58:41.496" v="1264" actId="20577"/>
          <ac:spMkLst>
            <pc:docMk/>
            <pc:sldMk cId="2616713002" sldId="281"/>
            <ac:spMk id="2" creationId="{9B6072CA-A2D1-4ABD-AFE6-21CF530DEA58}"/>
          </ac:spMkLst>
        </pc:spChg>
        <pc:spChg chg="mod">
          <ac:chgData name="Mike Boeringa" userId="S::mike.boeringa@youraspire.com::3c822e3b-2add-4dbb-b101-e0ccac43de9a" providerId="AD" clId="Web-{341453C0-EF87-4232-AAA6-A4FAAC5F8879}" dt="2020-07-15T21:59:28.747" v="1279" actId="20577"/>
          <ac:spMkLst>
            <pc:docMk/>
            <pc:sldMk cId="2616713002" sldId="281"/>
            <ac:spMk id="3" creationId="{A64C0BF4-BF83-4A1C-84D5-CBB4E013A7FD}"/>
          </ac:spMkLst>
        </pc:spChg>
      </pc:sldChg>
      <pc:sldChg chg="modSp new">
        <pc:chgData name="Mike Boeringa" userId="S::mike.boeringa@youraspire.com::3c822e3b-2add-4dbb-b101-e0ccac43de9a" providerId="AD" clId="Web-{341453C0-EF87-4232-AAA6-A4FAAC5F8879}" dt="2020-07-15T22:01:18.155" v="1285" actId="20577"/>
        <pc:sldMkLst>
          <pc:docMk/>
          <pc:sldMk cId="1296610199" sldId="282"/>
        </pc:sldMkLst>
        <pc:spChg chg="mod">
          <ac:chgData name="Mike Boeringa" userId="S::mike.boeringa@youraspire.com::3c822e3b-2add-4dbb-b101-e0ccac43de9a" providerId="AD" clId="Web-{341453C0-EF87-4232-AAA6-A4FAAC5F8879}" dt="2020-07-15T22:01:18.155" v="1285" actId="20577"/>
          <ac:spMkLst>
            <pc:docMk/>
            <pc:sldMk cId="1296610199" sldId="282"/>
            <ac:spMk id="2" creationId="{7DA71256-F17B-48D3-8045-E2CF324D90D1}"/>
          </ac:spMkLst>
        </pc:spChg>
      </pc:sldChg>
    </pc:docChg>
  </pc:docChgLst>
  <pc:docChgLst>
    <pc:chgData name="Mike Boeringa" userId="S::mike.boeringa@youraspire.com::3c822e3b-2add-4dbb-b101-e0ccac43de9a" providerId="AD" clId="Web-{F4DF167A-3BFB-4729-82BE-B2AE33CE3A11}"/>
    <pc:docChg chg="modSld">
      <pc:chgData name="Mike Boeringa" userId="S::mike.boeringa@youraspire.com::3c822e3b-2add-4dbb-b101-e0ccac43de9a" providerId="AD" clId="Web-{F4DF167A-3BFB-4729-82BE-B2AE33CE3A11}" dt="2020-07-21T19:13:23.582" v="20"/>
      <pc:docMkLst>
        <pc:docMk/>
      </pc:docMkLst>
      <pc:sldChg chg="modSp">
        <pc:chgData name="Mike Boeringa" userId="S::mike.boeringa@youraspire.com::3c822e3b-2add-4dbb-b101-e0ccac43de9a" providerId="AD" clId="Web-{F4DF167A-3BFB-4729-82BE-B2AE33CE3A11}" dt="2020-07-21T19:13:23.582" v="20"/>
        <pc:sldMkLst>
          <pc:docMk/>
          <pc:sldMk cId="2594977698" sldId="262"/>
        </pc:sldMkLst>
        <pc:picChg chg="mod">
          <ac:chgData name="Mike Boeringa" userId="S::mike.boeringa@youraspire.com::3c822e3b-2add-4dbb-b101-e0ccac43de9a" providerId="AD" clId="Web-{F4DF167A-3BFB-4729-82BE-B2AE33CE3A11}" dt="2020-07-21T19:13:23.582" v="20"/>
          <ac:picMkLst>
            <pc:docMk/>
            <pc:sldMk cId="2594977698" sldId="262"/>
            <ac:picMk id="11" creationId="{6C836852-2551-44E9-9D41-CA20A28ED40C}"/>
          </ac:picMkLst>
        </pc:picChg>
      </pc:sldChg>
      <pc:sldChg chg="addSp delSp modSp">
        <pc:chgData name="Mike Boeringa" userId="S::mike.boeringa@youraspire.com::3c822e3b-2add-4dbb-b101-e0ccac43de9a" providerId="AD" clId="Web-{F4DF167A-3BFB-4729-82BE-B2AE33CE3A11}" dt="2020-07-21T19:13:15.285" v="19" actId="20577"/>
        <pc:sldMkLst>
          <pc:docMk/>
          <pc:sldMk cId="385982800" sldId="279"/>
        </pc:sldMkLst>
        <pc:spChg chg="add del mod">
          <ac:chgData name="Mike Boeringa" userId="S::mike.boeringa@youraspire.com::3c822e3b-2add-4dbb-b101-e0ccac43de9a" providerId="AD" clId="Web-{F4DF167A-3BFB-4729-82BE-B2AE33CE3A11}" dt="2020-07-21T19:13:15.285" v="19" actId="20577"/>
          <ac:spMkLst>
            <pc:docMk/>
            <pc:sldMk cId="385982800" sldId="279"/>
            <ac:spMk id="3" creationId="{752B8FE1-5372-45C6-937A-AB8CF9E65733}"/>
          </ac:spMkLst>
        </pc:spChg>
        <pc:spChg chg="add del mod">
          <ac:chgData name="Mike Boeringa" userId="S::mike.boeringa@youraspire.com::3c822e3b-2add-4dbb-b101-e0ccac43de9a" providerId="AD" clId="Web-{F4DF167A-3BFB-4729-82BE-B2AE33CE3A11}" dt="2020-07-21T19:12:59.941" v="1"/>
          <ac:spMkLst>
            <pc:docMk/>
            <pc:sldMk cId="385982800" sldId="279"/>
            <ac:spMk id="5" creationId="{C9566411-B15B-4B1D-AF20-E8F761ABB15A}"/>
          </ac:spMkLst>
        </pc:spChg>
      </pc:sldChg>
    </pc:docChg>
  </pc:docChgLst>
  <pc:docChgLst>
    <pc:chgData name="Mike Boeringa" userId="3c822e3b-2add-4dbb-b101-e0ccac43de9a" providerId="ADAL" clId="{C9240F31-5A2C-4E4A-8CA6-82FC45FC3DE9}"/>
    <pc:docChg chg="delSld modSld">
      <pc:chgData name="Mike Boeringa" userId="3c822e3b-2add-4dbb-b101-e0ccac43de9a" providerId="ADAL" clId="{C9240F31-5A2C-4E4A-8CA6-82FC45FC3DE9}" dt="2020-07-22T13:35:20.561" v="60" actId="2696"/>
      <pc:docMkLst>
        <pc:docMk/>
      </pc:docMkLst>
      <pc:sldChg chg="del">
        <pc:chgData name="Mike Boeringa" userId="3c822e3b-2add-4dbb-b101-e0ccac43de9a" providerId="ADAL" clId="{C9240F31-5A2C-4E4A-8CA6-82FC45FC3DE9}" dt="2020-07-22T13:35:20.561" v="60" actId="2696"/>
        <pc:sldMkLst>
          <pc:docMk/>
          <pc:sldMk cId="2594977698" sldId="262"/>
        </pc:sldMkLst>
      </pc:sldChg>
      <pc:sldChg chg="modSp mod modCm">
        <pc:chgData name="Mike Boeringa" userId="3c822e3b-2add-4dbb-b101-e0ccac43de9a" providerId="ADAL" clId="{C9240F31-5A2C-4E4A-8CA6-82FC45FC3DE9}" dt="2020-07-21T15:51:32.516" v="59" actId="20577"/>
        <pc:sldMkLst>
          <pc:docMk/>
          <pc:sldMk cId="2616713002" sldId="281"/>
        </pc:sldMkLst>
        <pc:spChg chg="mod">
          <ac:chgData name="Mike Boeringa" userId="3c822e3b-2add-4dbb-b101-e0ccac43de9a" providerId="ADAL" clId="{C9240F31-5A2C-4E4A-8CA6-82FC45FC3DE9}" dt="2020-07-21T15:51:32.516" v="59" actId="20577"/>
          <ac:spMkLst>
            <pc:docMk/>
            <pc:sldMk cId="2616713002" sldId="281"/>
            <ac:spMk id="3" creationId="{A64C0BF4-BF83-4A1C-84D5-CBB4E013A7FD}"/>
          </ac:spMkLst>
        </pc:spChg>
      </pc:sldChg>
      <pc:sldChg chg="modSp mod">
        <pc:chgData name="Mike Boeringa" userId="3c822e3b-2add-4dbb-b101-e0ccac43de9a" providerId="ADAL" clId="{C9240F31-5A2C-4E4A-8CA6-82FC45FC3DE9}" dt="2020-07-21T15:51:11.981" v="58" actId="20577"/>
        <pc:sldMkLst>
          <pc:docMk/>
          <pc:sldMk cId="1296610199" sldId="282"/>
        </pc:sldMkLst>
        <pc:spChg chg="mod">
          <ac:chgData name="Mike Boeringa" userId="3c822e3b-2add-4dbb-b101-e0ccac43de9a" providerId="ADAL" clId="{C9240F31-5A2C-4E4A-8CA6-82FC45FC3DE9}" dt="2020-07-21T15:51:11.981" v="58" actId="20577"/>
          <ac:spMkLst>
            <pc:docMk/>
            <pc:sldMk cId="1296610199" sldId="282"/>
            <ac:spMk id="3" creationId="{42560D78-624C-4933-92DD-FCA5544E9DC2}"/>
          </ac:spMkLst>
        </pc:spChg>
      </pc:sldChg>
    </pc:docChg>
  </pc:docChgLst>
  <pc:docChgLst>
    <pc:chgData name="Mike Boeringa" userId="3c822e3b-2add-4dbb-b101-e0ccac43de9a" providerId="ADAL" clId="{B6455809-B7B8-4CC3-9F68-E9AB55F8BB2A}"/>
    <pc:docChg chg="custSel delSld modSld">
      <pc:chgData name="Mike Boeringa" userId="3c822e3b-2add-4dbb-b101-e0ccac43de9a" providerId="ADAL" clId="{B6455809-B7B8-4CC3-9F68-E9AB55F8BB2A}" dt="2020-07-15T19:36:48.312" v="45"/>
      <pc:docMkLst>
        <pc:docMk/>
      </pc:docMkLst>
      <pc:sldChg chg="del">
        <pc:chgData name="Mike Boeringa" userId="3c822e3b-2add-4dbb-b101-e0ccac43de9a" providerId="ADAL" clId="{B6455809-B7B8-4CC3-9F68-E9AB55F8BB2A}" dt="2020-07-15T19:29:10.648" v="0" actId="2696"/>
        <pc:sldMkLst>
          <pc:docMk/>
          <pc:sldMk cId="2662717971" sldId="256"/>
        </pc:sldMkLst>
      </pc:sldChg>
      <pc:sldChg chg="del">
        <pc:chgData name="Mike Boeringa" userId="3c822e3b-2add-4dbb-b101-e0ccac43de9a" providerId="ADAL" clId="{B6455809-B7B8-4CC3-9F68-E9AB55F8BB2A}" dt="2020-07-15T19:30:31.880" v="41" actId="47"/>
        <pc:sldMkLst>
          <pc:docMk/>
          <pc:sldMk cId="1138528703" sldId="257"/>
        </pc:sldMkLst>
      </pc:sldChg>
      <pc:sldChg chg="addSp delSp modSp mod">
        <pc:chgData name="Mike Boeringa" userId="3c822e3b-2add-4dbb-b101-e0ccac43de9a" providerId="ADAL" clId="{B6455809-B7B8-4CC3-9F68-E9AB55F8BB2A}" dt="2020-07-15T19:30:00.902" v="40" actId="20577"/>
        <pc:sldMkLst>
          <pc:docMk/>
          <pc:sldMk cId="2594977698" sldId="262"/>
        </pc:sldMkLst>
        <pc:spChg chg="mod">
          <ac:chgData name="Mike Boeringa" userId="3c822e3b-2add-4dbb-b101-e0ccac43de9a" providerId="ADAL" clId="{B6455809-B7B8-4CC3-9F68-E9AB55F8BB2A}" dt="2020-07-15T19:29:48.606" v="7" actId="1076"/>
          <ac:spMkLst>
            <pc:docMk/>
            <pc:sldMk cId="2594977698" sldId="262"/>
            <ac:spMk id="9" creationId="{F0BB5945-AF61-499D-8A51-3D653C95D045}"/>
          </ac:spMkLst>
        </pc:spChg>
        <pc:spChg chg="mod">
          <ac:chgData name="Mike Boeringa" userId="3c822e3b-2add-4dbb-b101-e0ccac43de9a" providerId="ADAL" clId="{B6455809-B7B8-4CC3-9F68-E9AB55F8BB2A}" dt="2020-07-15T19:30:00.902" v="40" actId="20577"/>
          <ac:spMkLst>
            <pc:docMk/>
            <pc:sldMk cId="2594977698" sldId="262"/>
            <ac:spMk id="10" creationId="{77E296F6-6E95-4499-8FC0-76E4DD076195}"/>
          </ac:spMkLst>
        </pc:spChg>
        <pc:picChg chg="del">
          <ac:chgData name="Mike Boeringa" userId="3c822e3b-2add-4dbb-b101-e0ccac43de9a" providerId="ADAL" clId="{B6455809-B7B8-4CC3-9F68-E9AB55F8BB2A}" dt="2020-07-15T19:29:27.567" v="3" actId="478"/>
          <ac:picMkLst>
            <pc:docMk/>
            <pc:sldMk cId="2594977698" sldId="262"/>
            <ac:picMk id="8" creationId="{BE63C76D-57FC-45C0-8288-0CEA2D651A76}"/>
          </ac:picMkLst>
        </pc:picChg>
        <pc:picChg chg="add mod">
          <ac:chgData name="Mike Boeringa" userId="3c822e3b-2add-4dbb-b101-e0ccac43de9a" providerId="ADAL" clId="{B6455809-B7B8-4CC3-9F68-E9AB55F8BB2A}" dt="2020-07-15T19:29:29.781" v="4" actId="1076"/>
          <ac:picMkLst>
            <pc:docMk/>
            <pc:sldMk cId="2594977698" sldId="262"/>
            <ac:picMk id="11" creationId="{6C836852-2551-44E9-9D41-CA20A28ED40C}"/>
          </ac:picMkLst>
        </pc:picChg>
      </pc:sldChg>
      <pc:sldChg chg="modSp">
        <pc:chgData name="Mike Boeringa" userId="3c822e3b-2add-4dbb-b101-e0ccac43de9a" providerId="ADAL" clId="{B6455809-B7B8-4CC3-9F68-E9AB55F8BB2A}" dt="2020-07-15T19:36:48.312" v="45"/>
        <pc:sldMkLst>
          <pc:docMk/>
          <pc:sldMk cId="857731955" sldId="271"/>
        </pc:sldMkLst>
        <pc:spChg chg="mod">
          <ac:chgData name="Mike Boeringa" userId="3c822e3b-2add-4dbb-b101-e0ccac43de9a" providerId="ADAL" clId="{B6455809-B7B8-4CC3-9F68-E9AB55F8BB2A}" dt="2020-07-15T19:36:48.312" v="45"/>
          <ac:spMkLst>
            <pc:docMk/>
            <pc:sldMk cId="857731955" sldId="271"/>
            <ac:spMk id="4" creationId="{DBD8FFE4-7CD8-4768-A3DE-B1B50CF44786}"/>
          </ac:spMkLst>
        </pc:spChg>
      </pc:sldChg>
      <pc:sldChg chg="modSp">
        <pc:chgData name="Mike Boeringa" userId="3c822e3b-2add-4dbb-b101-e0ccac43de9a" providerId="ADAL" clId="{B6455809-B7B8-4CC3-9F68-E9AB55F8BB2A}" dt="2020-07-15T19:32:28.350" v="44"/>
        <pc:sldMkLst>
          <pc:docMk/>
          <pc:sldMk cId="887186139" sldId="277"/>
        </pc:sldMkLst>
        <pc:spChg chg="mod">
          <ac:chgData name="Mike Boeringa" userId="3c822e3b-2add-4dbb-b101-e0ccac43de9a" providerId="ADAL" clId="{B6455809-B7B8-4CC3-9F68-E9AB55F8BB2A}" dt="2020-07-15T19:32:28.350" v="44"/>
          <ac:spMkLst>
            <pc:docMk/>
            <pc:sldMk cId="887186139" sldId="277"/>
            <ac:spMk id="4" creationId="{DBD8FFE4-7CD8-4768-A3DE-B1B50CF44786}"/>
          </ac:spMkLst>
        </pc:spChg>
      </pc:sldChg>
      <pc:sldChg chg="del">
        <pc:chgData name="Mike Boeringa" userId="3c822e3b-2add-4dbb-b101-e0ccac43de9a" providerId="ADAL" clId="{B6455809-B7B8-4CC3-9F68-E9AB55F8BB2A}" dt="2020-07-15T19:30:35.838" v="42" actId="47"/>
        <pc:sldMkLst>
          <pc:docMk/>
          <pc:sldMk cId="736529749" sldId="278"/>
        </pc:sldMkLst>
      </pc:sldChg>
    </pc:docChg>
  </pc:docChgLst>
  <pc:docChgLst>
    <pc:chgData name="Greg Malmberg" userId="fb4a606a-92c0-47f0-8ad1-679693a2e008" providerId="ADAL" clId="{3D134AA5-6E7E-431D-943E-5AEFB98C6DC8}"/>
    <pc:docChg chg="custSel modSld">
      <pc:chgData name="Greg Malmberg" userId="fb4a606a-92c0-47f0-8ad1-679693a2e008" providerId="ADAL" clId="{3D134AA5-6E7E-431D-943E-5AEFB98C6DC8}" dt="2020-07-17T13:32:16.084" v="8"/>
      <pc:docMkLst>
        <pc:docMk/>
      </pc:docMkLst>
      <pc:sldChg chg="addCm modCm">
        <pc:chgData name="Greg Malmberg" userId="fb4a606a-92c0-47f0-8ad1-679693a2e008" providerId="ADAL" clId="{3D134AA5-6E7E-431D-943E-5AEFB98C6DC8}" dt="2020-07-17T13:32:16.084" v="8"/>
        <pc:sldMkLst>
          <pc:docMk/>
          <pc:sldMk cId="857731955" sldId="271"/>
        </pc:sldMkLst>
      </pc:sldChg>
      <pc:sldChg chg="addCm modCm">
        <pc:chgData name="Greg Malmberg" userId="fb4a606a-92c0-47f0-8ad1-679693a2e008" providerId="ADAL" clId="{3D134AA5-6E7E-431D-943E-5AEFB98C6DC8}" dt="2020-07-17T13:28:38.757" v="3"/>
        <pc:sldMkLst>
          <pc:docMk/>
          <pc:sldMk cId="887186139" sldId="277"/>
        </pc:sldMkLst>
      </pc:sldChg>
      <pc:sldChg chg="addCm modCm">
        <pc:chgData name="Greg Malmberg" userId="fb4a606a-92c0-47f0-8ad1-679693a2e008" providerId="ADAL" clId="{3D134AA5-6E7E-431D-943E-5AEFB98C6DC8}" dt="2020-07-17T13:26:30.720" v="1"/>
        <pc:sldMkLst>
          <pc:docMk/>
          <pc:sldMk cId="2616713002" sldId="281"/>
        </pc:sldMkLst>
      </pc:sldChg>
    </pc:docChg>
  </pc:docChgLst>
  <pc:docChgLst>
    <pc:chgData name="Mike Boeringa" userId="S::mike.boeringa@youraspire.com::3c822e3b-2add-4dbb-b101-e0ccac43de9a" providerId="AD" clId="Web-{764A7B27-76AE-49A2-8ACA-9480D67E82B9}"/>
    <pc:docChg chg="modSld">
      <pc:chgData name="Mike Boeringa" userId="S::mike.boeringa@youraspire.com::3c822e3b-2add-4dbb-b101-e0ccac43de9a" providerId="AD" clId="Web-{764A7B27-76AE-49A2-8ACA-9480D67E82B9}" dt="2020-07-17T14:28:19.098" v="48" actId="20577"/>
      <pc:docMkLst>
        <pc:docMk/>
      </pc:docMkLst>
      <pc:sldChg chg="modSp addCm">
        <pc:chgData name="Mike Boeringa" userId="S::mike.boeringa@youraspire.com::3c822e3b-2add-4dbb-b101-e0ccac43de9a" providerId="AD" clId="Web-{764A7B27-76AE-49A2-8ACA-9480D67E82B9}" dt="2020-07-17T14:28:19.098" v="48" actId="20577"/>
        <pc:sldMkLst>
          <pc:docMk/>
          <pc:sldMk cId="857731955" sldId="271"/>
        </pc:sldMkLst>
        <pc:spChg chg="mod">
          <ac:chgData name="Mike Boeringa" userId="S::mike.boeringa@youraspire.com::3c822e3b-2add-4dbb-b101-e0ccac43de9a" providerId="AD" clId="Web-{764A7B27-76AE-49A2-8ACA-9480D67E82B9}" dt="2020-07-17T14:28:19.098" v="48" actId="20577"/>
          <ac:spMkLst>
            <pc:docMk/>
            <pc:sldMk cId="857731955" sldId="271"/>
            <ac:spMk id="4" creationId="{DBD8FFE4-7CD8-4768-A3DE-B1B50CF44786}"/>
          </ac:spMkLst>
        </pc:spChg>
      </pc:sldChg>
      <pc:sldChg chg="modSp addCm">
        <pc:chgData name="Mike Boeringa" userId="S::mike.boeringa@youraspire.com::3c822e3b-2add-4dbb-b101-e0ccac43de9a" providerId="AD" clId="Web-{764A7B27-76AE-49A2-8ACA-9480D67E82B9}" dt="2020-07-17T14:22:08.784" v="10" actId="20577"/>
        <pc:sldMkLst>
          <pc:docMk/>
          <pc:sldMk cId="2616713002" sldId="281"/>
        </pc:sldMkLst>
        <pc:spChg chg="mod">
          <ac:chgData name="Mike Boeringa" userId="S::mike.boeringa@youraspire.com::3c822e3b-2add-4dbb-b101-e0ccac43de9a" providerId="AD" clId="Web-{764A7B27-76AE-49A2-8ACA-9480D67E82B9}" dt="2020-07-17T14:22:08.784" v="10" actId="20577"/>
          <ac:spMkLst>
            <pc:docMk/>
            <pc:sldMk cId="2616713002" sldId="281"/>
            <ac:spMk id="3" creationId="{A64C0BF4-BF83-4A1C-84D5-CBB4E013A7FD}"/>
          </ac:spMkLst>
        </pc:spChg>
      </pc:sldChg>
    </pc:docChg>
  </pc:docChgLst>
  <pc:docChgLst>
    <pc:chgData name="Cris Poggi" userId="S::cris.poggi@youraspire.com::536a713c-38ca-448d-ba56-e25ce1e4eeac" providerId="AD" clId="Web-{9B45EFA2-EE9D-4C86-8E52-A861C417FAFA}"/>
    <pc:docChg chg="addSld modSld">
      <pc:chgData name="Cris Poggi" userId="S::cris.poggi@youraspire.com::536a713c-38ca-448d-ba56-e25ce1e4eeac" providerId="AD" clId="Web-{9B45EFA2-EE9D-4C86-8E52-A861C417FAFA}" dt="2020-07-15T20:22:13.449" v="3" actId="20577"/>
      <pc:docMkLst>
        <pc:docMk/>
      </pc:docMkLst>
      <pc:sldChg chg="modSp add replId">
        <pc:chgData name="Cris Poggi" userId="S::cris.poggi@youraspire.com::536a713c-38ca-448d-ba56-e25ce1e4eeac" providerId="AD" clId="Web-{9B45EFA2-EE9D-4C86-8E52-A861C417FAFA}" dt="2020-07-15T20:22:13.449" v="3" actId="20577"/>
        <pc:sldMkLst>
          <pc:docMk/>
          <pc:sldMk cId="2616713002" sldId="281"/>
        </pc:sldMkLst>
        <pc:spChg chg="mod">
          <ac:chgData name="Cris Poggi" userId="S::cris.poggi@youraspire.com::536a713c-38ca-448d-ba56-e25ce1e4eeac" providerId="AD" clId="Web-{9B45EFA2-EE9D-4C86-8E52-A861C417FAFA}" dt="2020-07-15T20:22:13.449" v="3" actId="20577"/>
          <ac:spMkLst>
            <pc:docMk/>
            <pc:sldMk cId="2616713002" sldId="281"/>
            <ac:spMk id="3" creationId="{A64C0BF4-BF83-4A1C-84D5-CBB4E013A7FD}"/>
          </ac:spMkLst>
        </pc:spChg>
      </pc:sldChg>
    </pc:docChg>
  </pc:docChgLst>
  <pc:docChgLst>
    <pc:chgData name="Mike Boeringa" userId="S::mike.boeringa@youraspire.com::3c822e3b-2add-4dbb-b101-e0ccac43de9a" providerId="AD" clId="Web-{1A8CCC26-D1D3-4E16-B08C-8667F1389108}"/>
    <pc:docChg chg="addSld delSld modSld">
      <pc:chgData name="Mike Boeringa" userId="S::mike.boeringa@youraspire.com::3c822e3b-2add-4dbb-b101-e0ccac43de9a" providerId="AD" clId="Web-{1A8CCC26-D1D3-4E16-B08C-8667F1389108}" dt="2020-07-21T16:15:21.758" v="170" actId="20577"/>
      <pc:docMkLst>
        <pc:docMk/>
      </pc:docMkLst>
      <pc:sldChg chg="modSp delCm">
        <pc:chgData name="Mike Boeringa" userId="S::mike.boeringa@youraspire.com::3c822e3b-2add-4dbb-b101-e0ccac43de9a" providerId="AD" clId="Web-{1A8CCC26-D1D3-4E16-B08C-8667F1389108}" dt="2020-07-21T16:15:21.758" v="170" actId="20577"/>
        <pc:sldMkLst>
          <pc:docMk/>
          <pc:sldMk cId="857731955" sldId="271"/>
        </pc:sldMkLst>
        <pc:spChg chg="mod">
          <ac:chgData name="Mike Boeringa" userId="S::mike.boeringa@youraspire.com::3c822e3b-2add-4dbb-b101-e0ccac43de9a" providerId="AD" clId="Web-{1A8CCC26-D1D3-4E16-B08C-8667F1389108}" dt="2020-07-21T16:15:21.758" v="170" actId="20577"/>
          <ac:spMkLst>
            <pc:docMk/>
            <pc:sldMk cId="857731955" sldId="271"/>
            <ac:spMk id="4" creationId="{DBD8FFE4-7CD8-4768-A3DE-B1B50CF44786}"/>
          </ac:spMkLst>
        </pc:spChg>
      </pc:sldChg>
      <pc:sldChg chg="modSp del">
        <pc:chgData name="Mike Boeringa" userId="S::mike.boeringa@youraspire.com::3c822e3b-2add-4dbb-b101-e0ccac43de9a" providerId="AD" clId="Web-{1A8CCC26-D1D3-4E16-B08C-8667F1389108}" dt="2020-07-21T16:04:52.856" v="146"/>
        <pc:sldMkLst>
          <pc:docMk/>
          <pc:sldMk cId="2616713002" sldId="281"/>
        </pc:sldMkLst>
        <pc:spChg chg="mod">
          <ac:chgData name="Mike Boeringa" userId="S::mike.boeringa@youraspire.com::3c822e3b-2add-4dbb-b101-e0ccac43de9a" providerId="AD" clId="Web-{1A8CCC26-D1D3-4E16-B08C-8667F1389108}" dt="2020-07-21T16:03:28.294" v="145" actId="20577"/>
          <ac:spMkLst>
            <pc:docMk/>
            <pc:sldMk cId="2616713002" sldId="281"/>
            <ac:spMk id="3" creationId="{A64C0BF4-BF83-4A1C-84D5-CBB4E013A7FD}"/>
          </ac:spMkLst>
        </pc:spChg>
      </pc:sldChg>
      <pc:sldChg chg="modSp">
        <pc:chgData name="Mike Boeringa" userId="S::mike.boeringa@youraspire.com::3c822e3b-2add-4dbb-b101-e0ccac43de9a" providerId="AD" clId="Web-{1A8CCC26-D1D3-4E16-B08C-8667F1389108}" dt="2020-07-21T16:02:43.404" v="144" actId="20577"/>
        <pc:sldMkLst>
          <pc:docMk/>
          <pc:sldMk cId="1296610199" sldId="282"/>
        </pc:sldMkLst>
        <pc:spChg chg="mod">
          <ac:chgData name="Mike Boeringa" userId="S::mike.boeringa@youraspire.com::3c822e3b-2add-4dbb-b101-e0ccac43de9a" providerId="AD" clId="Web-{1A8CCC26-D1D3-4E16-B08C-8667F1389108}" dt="2020-07-21T16:02:43.404" v="144" actId="20577"/>
          <ac:spMkLst>
            <pc:docMk/>
            <pc:sldMk cId="1296610199" sldId="282"/>
            <ac:spMk id="3" creationId="{42560D78-624C-4933-92DD-FCA5544E9DC2}"/>
          </ac:spMkLst>
        </pc:spChg>
      </pc:sldChg>
      <pc:sldChg chg="new del">
        <pc:chgData name="Mike Boeringa" userId="S::mike.boeringa@youraspire.com::3c822e3b-2add-4dbb-b101-e0ccac43de9a" providerId="AD" clId="Web-{1A8CCC26-D1D3-4E16-B08C-8667F1389108}" dt="2020-07-21T16:06:42.574" v="148"/>
        <pc:sldMkLst>
          <pc:docMk/>
          <pc:sldMk cId="3060512254" sldId="283"/>
        </pc:sldMkLst>
      </pc:sldChg>
      <pc:sldChg chg="addSp delSp modSp new">
        <pc:chgData name="Mike Boeringa" userId="S::mike.boeringa@youraspire.com::3c822e3b-2add-4dbb-b101-e0ccac43de9a" providerId="AD" clId="Web-{1A8CCC26-D1D3-4E16-B08C-8667F1389108}" dt="2020-07-21T16:09:45.276" v="158" actId="14100"/>
        <pc:sldMkLst>
          <pc:docMk/>
          <pc:sldMk cId="3606492721" sldId="283"/>
        </pc:sldMkLst>
        <pc:spChg chg="del mod">
          <ac:chgData name="Mike Boeringa" userId="S::mike.boeringa@youraspire.com::3c822e3b-2add-4dbb-b101-e0ccac43de9a" providerId="AD" clId="Web-{1A8CCC26-D1D3-4E16-B08C-8667F1389108}" dt="2020-07-21T16:09:32.526" v="155"/>
          <ac:spMkLst>
            <pc:docMk/>
            <pc:sldMk cId="3606492721" sldId="283"/>
            <ac:spMk id="2" creationId="{F53CAA47-C684-4A20-A56C-A870CC9F8763}"/>
          </ac:spMkLst>
        </pc:spChg>
        <pc:spChg chg="del">
          <ac:chgData name="Mike Boeringa" userId="S::mike.boeringa@youraspire.com::3c822e3b-2add-4dbb-b101-e0ccac43de9a" providerId="AD" clId="Web-{1A8CCC26-D1D3-4E16-B08C-8667F1389108}" dt="2020-07-21T16:09:19.417" v="150"/>
          <ac:spMkLst>
            <pc:docMk/>
            <pc:sldMk cId="3606492721" sldId="283"/>
            <ac:spMk id="3" creationId="{58D5EC5E-7FBA-4ACD-BACF-4DB1B740CAA1}"/>
          </ac:spMkLst>
        </pc:spChg>
        <pc:spChg chg="add del mod">
          <ac:chgData name="Mike Boeringa" userId="S::mike.boeringa@youraspire.com::3c822e3b-2add-4dbb-b101-e0ccac43de9a" providerId="AD" clId="Web-{1A8CCC26-D1D3-4E16-B08C-8667F1389108}" dt="2020-07-21T16:09:36.323" v="156"/>
          <ac:spMkLst>
            <pc:docMk/>
            <pc:sldMk cId="3606492721" sldId="283"/>
            <ac:spMk id="7" creationId="{E23B684F-D479-4CCA-AA11-CE7AD3DD61FB}"/>
          </ac:spMkLst>
        </pc:spChg>
        <pc:picChg chg="add mod ord">
          <ac:chgData name="Mike Boeringa" userId="S::mike.boeringa@youraspire.com::3c822e3b-2add-4dbb-b101-e0ccac43de9a" providerId="AD" clId="Web-{1A8CCC26-D1D3-4E16-B08C-8667F1389108}" dt="2020-07-21T16:09:45.276" v="158" actId="14100"/>
          <ac:picMkLst>
            <pc:docMk/>
            <pc:sldMk cId="3606492721" sldId="283"/>
            <ac:picMk id="5" creationId="{B21F8151-11E1-4A9B-9082-4E0481B7CFB1}"/>
          </ac:picMkLst>
        </pc:pic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7-17T09:28:06.880" idx="2">
    <p:pos x="4595" y="1728"/>
    <p:text>follow up with Kathy - there was something bad happening if they do use a cost but allocate from mobile / inventory</p:text>
    <p:extLst>
      <p:ext uri="{C676402C-5697-4E1C-873F-D02D1690AC5C}">
        <p15:threadingInfo xmlns:p15="http://schemas.microsoft.com/office/powerpoint/2012/main" timeZoneBias="2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EFC42EB-EA06-4F8A-94FE-6C323FA092A9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4CF2C0E-CD22-4FD7-B8D7-08BD354D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47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D78520FF-1CDA-406C-A89E-33B17F6BB58C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359A27F-7390-4F32-AB62-F810DD2F2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33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6E86812E-BDDE-4D80-BEDF-DB7F67EA5059}"/>
              </a:ext>
            </a:extLst>
          </p:cNvPr>
          <p:cNvSpPr/>
          <p:nvPr userDrawn="1"/>
        </p:nvSpPr>
        <p:spPr>
          <a:xfrm flipH="1">
            <a:off x="0" y="-18288"/>
            <a:ext cx="12192002" cy="6876288"/>
          </a:xfrm>
          <a:custGeom>
            <a:avLst/>
            <a:gdLst>
              <a:gd name="connsiteX0" fmla="*/ 0 w 6038850"/>
              <a:gd name="connsiteY0" fmla="*/ 0 h 6858000"/>
              <a:gd name="connsiteX1" fmla="*/ 6038850 w 6038850"/>
              <a:gd name="connsiteY1" fmla="*/ 0 h 6858000"/>
              <a:gd name="connsiteX2" fmla="*/ 6038850 w 6038850"/>
              <a:gd name="connsiteY2" fmla="*/ 6858000 h 6858000"/>
              <a:gd name="connsiteX3" fmla="*/ 0 w 6038850"/>
              <a:gd name="connsiteY3" fmla="*/ 6858000 h 6858000"/>
              <a:gd name="connsiteX4" fmla="*/ 0 w 6038850"/>
              <a:gd name="connsiteY4" fmla="*/ 0 h 6858000"/>
              <a:gd name="connsiteX0" fmla="*/ 0 w 9068653"/>
              <a:gd name="connsiteY0" fmla="*/ 13648 h 6858000"/>
              <a:gd name="connsiteX1" fmla="*/ 9068653 w 9068653"/>
              <a:gd name="connsiteY1" fmla="*/ 0 h 6858000"/>
              <a:gd name="connsiteX2" fmla="*/ 9068653 w 9068653"/>
              <a:gd name="connsiteY2" fmla="*/ 6858000 h 6858000"/>
              <a:gd name="connsiteX3" fmla="*/ 3029803 w 9068653"/>
              <a:gd name="connsiteY3" fmla="*/ 6858000 h 6858000"/>
              <a:gd name="connsiteX4" fmla="*/ 0 w 9068653"/>
              <a:gd name="connsiteY4" fmla="*/ 13648 h 6858000"/>
              <a:gd name="connsiteX0" fmla="*/ 0 w 9082301"/>
              <a:gd name="connsiteY0" fmla="*/ 0 h 6858000"/>
              <a:gd name="connsiteX1" fmla="*/ 9082301 w 9082301"/>
              <a:gd name="connsiteY1" fmla="*/ 0 h 6858000"/>
              <a:gd name="connsiteX2" fmla="*/ 9082301 w 9082301"/>
              <a:gd name="connsiteY2" fmla="*/ 6858000 h 6858000"/>
              <a:gd name="connsiteX3" fmla="*/ 3043451 w 9082301"/>
              <a:gd name="connsiteY3" fmla="*/ 6858000 h 6858000"/>
              <a:gd name="connsiteX4" fmla="*/ 0 w 9082301"/>
              <a:gd name="connsiteY4" fmla="*/ 0 h 6858000"/>
              <a:gd name="connsiteX0" fmla="*/ 0 w 12206501"/>
              <a:gd name="connsiteY0" fmla="*/ 19050 h 6858000"/>
              <a:gd name="connsiteX1" fmla="*/ 12206501 w 12206501"/>
              <a:gd name="connsiteY1" fmla="*/ 0 h 6858000"/>
              <a:gd name="connsiteX2" fmla="*/ 12206501 w 12206501"/>
              <a:gd name="connsiteY2" fmla="*/ 6858000 h 6858000"/>
              <a:gd name="connsiteX3" fmla="*/ 6167651 w 12206501"/>
              <a:gd name="connsiteY3" fmla="*/ 6858000 h 6858000"/>
              <a:gd name="connsiteX4" fmla="*/ 0 w 12206501"/>
              <a:gd name="connsiteY4" fmla="*/ 19050 h 6858000"/>
              <a:gd name="connsiteX0" fmla="*/ 0 w 12193801"/>
              <a:gd name="connsiteY0" fmla="*/ 6350 h 6858000"/>
              <a:gd name="connsiteX1" fmla="*/ 12193801 w 12193801"/>
              <a:gd name="connsiteY1" fmla="*/ 0 h 6858000"/>
              <a:gd name="connsiteX2" fmla="*/ 12193801 w 12193801"/>
              <a:gd name="connsiteY2" fmla="*/ 6858000 h 6858000"/>
              <a:gd name="connsiteX3" fmla="*/ 6154951 w 12193801"/>
              <a:gd name="connsiteY3" fmla="*/ 6858000 h 6858000"/>
              <a:gd name="connsiteX4" fmla="*/ 0 w 12193801"/>
              <a:gd name="connsiteY4" fmla="*/ 63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801" h="6858000">
                <a:moveTo>
                  <a:pt x="0" y="6350"/>
                </a:moveTo>
                <a:lnTo>
                  <a:pt x="12193801" y="0"/>
                </a:lnTo>
                <a:lnTo>
                  <a:pt x="12193801" y="6858000"/>
                </a:lnTo>
                <a:lnTo>
                  <a:pt x="6154951" y="6858000"/>
                </a:lnTo>
                <a:lnTo>
                  <a:pt x="0" y="6350"/>
                </a:lnTo>
                <a:close/>
              </a:path>
            </a:pathLst>
          </a:custGeom>
          <a:solidFill>
            <a:srgbClr val="3A68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7C9B4F3-F2F2-4D1B-8569-D5C261997D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4688" y="2320094"/>
            <a:ext cx="7000730" cy="594360"/>
          </a:xfrm>
        </p:spPr>
        <p:txBody>
          <a:bodyPr anchor="b">
            <a:noAutofit/>
          </a:bodyPr>
          <a:lstStyle>
            <a:lvl1pPr algn="l">
              <a:defRPr sz="4400" u="none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C070337-506B-4BCB-A70C-B12F732E322B}"/>
              </a:ext>
            </a:extLst>
          </p:cNvPr>
          <p:cNvCxnSpPr>
            <a:cxnSpLocks/>
          </p:cNvCxnSpPr>
          <p:nvPr userDrawn="1"/>
        </p:nvCxnSpPr>
        <p:spPr>
          <a:xfrm>
            <a:off x="741872" y="3067758"/>
            <a:ext cx="68545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C7EAE-3791-42A6-92BE-8543F68604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4688" y="3221063"/>
            <a:ext cx="6999914" cy="819150"/>
          </a:xfrm>
        </p:spPr>
        <p:txBody>
          <a:bodyPr/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Subtitle and/or Date</a:t>
            </a:r>
          </a:p>
        </p:txBody>
      </p:sp>
      <p:pic>
        <p:nvPicPr>
          <p:cNvPr id="12" name="Picture 11" descr="A picture containing object, clock, drawing&#10;&#10;Description automatically generated">
            <a:extLst>
              <a:ext uri="{FF2B5EF4-FFF2-40B4-BE49-F238E27FC236}">
                <a16:creationId xmlns:a16="http://schemas.microsoft.com/office/drawing/2014/main" id="{84F0AC5E-BC4D-44ED-957E-412DB9A900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6181" y="5127447"/>
            <a:ext cx="2526240" cy="1050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995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4000"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504B-2909-4168-B74A-820C4348240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A5DD7870-7409-4204-A321-BB78620BC2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7725" y="1069708"/>
            <a:ext cx="10496554" cy="288925"/>
          </a:xfrm>
        </p:spPr>
        <p:txBody>
          <a:bodyPr/>
          <a:lstStyle>
            <a:lvl1pPr marL="0" indent="0">
              <a:buNone/>
              <a:defRPr sz="2400" i="1"/>
            </a:lvl1pPr>
          </a:lstStyle>
          <a:p>
            <a:pPr lvl="0"/>
            <a:r>
              <a:rPr lang="en-US"/>
              <a:t>Click to edit title subtitle</a:t>
            </a:r>
          </a:p>
        </p:txBody>
      </p:sp>
    </p:spTree>
    <p:extLst>
      <p:ext uri="{BB962C8B-B14F-4D97-AF65-F5344CB8AC3E}">
        <p14:creationId xmlns:p14="http://schemas.microsoft.com/office/powerpoint/2010/main" val="295727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7720" y="518943"/>
            <a:ext cx="10496559" cy="594360"/>
          </a:xfrm>
        </p:spPr>
        <p:txBody>
          <a:bodyPr>
            <a:noAutofit/>
          </a:bodyPr>
          <a:lstStyle>
            <a:lvl1pPr>
              <a:defRPr sz="4000">
                <a:latin typeface="+mj-lt"/>
              </a:defRPr>
            </a:lvl1pPr>
          </a:lstStyle>
          <a:p>
            <a:r>
              <a:rPr lang="en-US"/>
              <a:t>Click to Add Title (text only slide)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504B-2909-4168-B74A-820C434824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74605C-177F-4614-924D-B0A9052820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7725" y="1504950"/>
            <a:ext cx="10487025" cy="46624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6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/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err="1"/>
              <a:t>popularised</a:t>
            </a:r>
            <a:r>
              <a:rPr lang="en-US"/>
              <a:t> in the 1960s with the release of </a:t>
            </a:r>
            <a:r>
              <a:rPr lang="en-US" err="1"/>
              <a:t>Letraset</a:t>
            </a:r>
            <a:r>
              <a:rPr lang="en-US"/>
              <a:t> sheets containing Lorem Ipsum passages, and more recently with desktop publishing software like Aldus PageMaker including versions of Lorem Ipsum.</a:t>
            </a:r>
          </a:p>
        </p:txBody>
      </p:sp>
    </p:spTree>
    <p:extLst>
      <p:ext uri="{BB962C8B-B14F-4D97-AF65-F5344CB8AC3E}">
        <p14:creationId xmlns:p14="http://schemas.microsoft.com/office/powerpoint/2010/main" val="188815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 Pro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small" baseline="0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504B-2909-4168-B74A-820C434824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838200" y="1412224"/>
            <a:ext cx="2514600" cy="328889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Font typeface="Arial" panose="020B0604020202020204" pitchFamily="34" charset="0"/>
              <a:buNone/>
            </a:pPr>
            <a:endParaRPr lang="en-US" sz="140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838200" y="1409730"/>
            <a:ext cx="2514600" cy="1828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839042" y="1412224"/>
            <a:ext cx="2514600" cy="328889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Font typeface="Arial" panose="020B0604020202020204" pitchFamily="34" charset="0"/>
              <a:buNone/>
            </a:pPr>
            <a:endParaRPr lang="en-US" sz="1400"/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8839042" y="1409730"/>
            <a:ext cx="2514600" cy="1828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838358" y="3533931"/>
            <a:ext cx="2514600" cy="532712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600" cap="none" baseline="0">
                <a:latin typeface="+mj-lt"/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8839042" y="3533931"/>
            <a:ext cx="2514600" cy="532712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600" cap="none" baseline="0">
                <a:latin typeface="+mj-lt"/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6172200" y="1412224"/>
            <a:ext cx="2514600" cy="328889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Font typeface="Arial" panose="020B0604020202020204" pitchFamily="34" charset="0"/>
              <a:buNone/>
            </a:pPr>
            <a:endParaRPr lang="en-US" sz="1400"/>
          </a:p>
        </p:txBody>
      </p:sp>
      <p:sp>
        <p:nvSpPr>
          <p:cNvPr id="18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6172042" y="1409730"/>
            <a:ext cx="2514600" cy="1828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172042" y="3533931"/>
            <a:ext cx="2514600" cy="532712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600" cap="none" baseline="0">
                <a:latin typeface="+mj-lt"/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213CC5-CB48-49F6-87F2-8658EDCFA88E}"/>
              </a:ext>
            </a:extLst>
          </p:cNvPr>
          <p:cNvSpPr/>
          <p:nvPr userDrawn="1"/>
        </p:nvSpPr>
        <p:spPr>
          <a:xfrm>
            <a:off x="3505042" y="1412224"/>
            <a:ext cx="2514600" cy="328889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Font typeface="Arial" panose="020B0604020202020204" pitchFamily="34" charset="0"/>
              <a:buNone/>
            </a:pPr>
            <a:endParaRPr lang="en-US" sz="140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039D8690-75CC-4975-ACA9-D3071F012A21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505042" y="1409730"/>
            <a:ext cx="2514600" cy="1828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BC3AF9EB-CDE7-45FC-8838-A0D70861FA4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505200" y="3533931"/>
            <a:ext cx="2514600" cy="532712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600" cap="none" baseline="0">
                <a:latin typeface="+mj-lt"/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1966750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2" name="Oval 11"/>
          <p:cNvSpPr/>
          <p:nvPr/>
        </p:nvSpPr>
        <p:spPr>
          <a:xfrm>
            <a:off x="832637" y="1570103"/>
            <a:ext cx="1735824" cy="173582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Font typeface="Arial" panose="020B0604020202020204" pitchFamily="34" charset="0"/>
              <a:buNone/>
            </a:pPr>
            <a:endParaRPr lang="en-US" sz="1400">
              <a:latin typeface="+mn-lt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886733" y="1624199"/>
            <a:ext cx="1627632" cy="1627632"/>
          </a:xfrm>
          <a:prstGeom prst="ellipse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None/>
              <a:defRPr sz="2000"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Content Placeholder 15"/>
          <p:cNvSpPr>
            <a:spLocks noGrp="1"/>
          </p:cNvSpPr>
          <p:nvPr>
            <p:ph sz="quarter" idx="15" hasCustomPrompt="1"/>
          </p:nvPr>
        </p:nvSpPr>
        <p:spPr>
          <a:xfrm>
            <a:off x="470681" y="3990552"/>
            <a:ext cx="2459736" cy="274320"/>
          </a:xfrm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 cap="none" baseline="0">
                <a:solidFill>
                  <a:srgbClr val="6D6D6D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470681" y="4316021"/>
            <a:ext cx="2459736" cy="1014984"/>
          </a:xfrm>
        </p:spPr>
        <p:txBody>
          <a:bodyPr>
            <a:normAutofit/>
          </a:bodyPr>
          <a:lstStyle>
            <a:lvl1pPr marL="0" indent="0" algn="just">
              <a:lnSpc>
                <a:spcPct val="100000"/>
              </a:lnSpc>
              <a:buNone/>
              <a:defRPr sz="1200" baseline="0">
                <a:solidFill>
                  <a:srgbClr val="6D6D6D"/>
                </a:solidFill>
                <a:latin typeface="+mn-lt"/>
              </a:defRPr>
            </a:lvl1pPr>
          </a:lstStyle>
          <a:p>
            <a:pPr lvl="0"/>
            <a:r>
              <a:rPr lang="en-US"/>
              <a:t>Sample Text</a:t>
            </a:r>
          </a:p>
        </p:txBody>
      </p:sp>
      <p:sp>
        <p:nvSpPr>
          <p:cNvPr id="25" name="Oval 24"/>
          <p:cNvSpPr/>
          <p:nvPr userDrawn="1"/>
        </p:nvSpPr>
        <p:spPr>
          <a:xfrm>
            <a:off x="3762844" y="1570103"/>
            <a:ext cx="1735824" cy="173582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Font typeface="Arial" panose="020B0604020202020204" pitchFamily="34" charset="0"/>
              <a:buNone/>
            </a:pPr>
            <a:endParaRPr lang="en-US" sz="1400">
              <a:latin typeface="+mn-lt"/>
            </a:endParaRPr>
          </a:p>
        </p:txBody>
      </p:sp>
      <p:sp>
        <p:nvSpPr>
          <p:cNvPr id="26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3816940" y="1624199"/>
            <a:ext cx="1627632" cy="1627632"/>
          </a:xfrm>
          <a:prstGeom prst="ellipse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None/>
              <a:defRPr sz="2000"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1" name="Oval 30"/>
          <p:cNvSpPr/>
          <p:nvPr userDrawn="1"/>
        </p:nvSpPr>
        <p:spPr>
          <a:xfrm>
            <a:off x="6692981" y="1570103"/>
            <a:ext cx="1735824" cy="173582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Font typeface="Arial" panose="020B0604020202020204" pitchFamily="34" charset="0"/>
              <a:buNone/>
            </a:pPr>
            <a:endParaRPr lang="en-US" sz="1400">
              <a:latin typeface="+mn-lt"/>
            </a:endParaRPr>
          </a:p>
        </p:txBody>
      </p:sp>
      <p:sp>
        <p:nvSpPr>
          <p:cNvPr id="32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6747077" y="1624199"/>
            <a:ext cx="1627632" cy="1627632"/>
          </a:xfrm>
          <a:prstGeom prst="ellipse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None/>
              <a:defRPr sz="2000"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2" name="Oval 41"/>
          <p:cNvSpPr/>
          <p:nvPr userDrawn="1"/>
        </p:nvSpPr>
        <p:spPr>
          <a:xfrm>
            <a:off x="9623048" y="1570103"/>
            <a:ext cx="1735824" cy="173582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Font typeface="Arial" panose="020B0604020202020204" pitchFamily="34" charset="0"/>
              <a:buNone/>
            </a:pPr>
            <a:endParaRPr lang="en-US" sz="1400">
              <a:latin typeface="+mn-lt"/>
            </a:endParaRPr>
          </a:p>
        </p:txBody>
      </p:sp>
      <p:sp>
        <p:nvSpPr>
          <p:cNvPr id="43" name="Picture Placeholder 13"/>
          <p:cNvSpPr>
            <a:spLocks noGrp="1"/>
          </p:cNvSpPr>
          <p:nvPr>
            <p:ph type="pic" sz="quarter" idx="25"/>
          </p:nvPr>
        </p:nvSpPr>
        <p:spPr>
          <a:xfrm>
            <a:off x="9677144" y="1624199"/>
            <a:ext cx="1627632" cy="1627632"/>
          </a:xfrm>
          <a:prstGeom prst="ellipse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None/>
              <a:defRPr sz="2000"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Content Placeholder 15">
            <a:extLst>
              <a:ext uri="{FF2B5EF4-FFF2-40B4-BE49-F238E27FC236}">
                <a16:creationId xmlns:a16="http://schemas.microsoft.com/office/drawing/2014/main" id="{BC285A81-2D86-4671-B145-FADBDC37FEC8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470681" y="3687345"/>
            <a:ext cx="2459736" cy="27432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600" cap="none" baseline="0">
                <a:solidFill>
                  <a:srgbClr val="6D6D6D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7" name="Content Placeholder 15">
            <a:extLst>
              <a:ext uri="{FF2B5EF4-FFF2-40B4-BE49-F238E27FC236}">
                <a16:creationId xmlns:a16="http://schemas.microsoft.com/office/drawing/2014/main" id="{7F2F6B35-F591-49C4-805F-5769C22BE7ED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9261583" y="3990552"/>
            <a:ext cx="2459736" cy="274320"/>
          </a:xfrm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 cap="none" baseline="0">
                <a:solidFill>
                  <a:srgbClr val="6D6D6D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19">
            <a:extLst>
              <a:ext uri="{FF2B5EF4-FFF2-40B4-BE49-F238E27FC236}">
                <a16:creationId xmlns:a16="http://schemas.microsoft.com/office/drawing/2014/main" id="{5273CF42-F2E1-4B51-AD4A-DEFA9B84229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9261583" y="4316021"/>
            <a:ext cx="2459736" cy="1014984"/>
          </a:xfrm>
        </p:spPr>
        <p:txBody>
          <a:bodyPr>
            <a:normAutofit/>
          </a:bodyPr>
          <a:lstStyle>
            <a:lvl1pPr marL="0" indent="0" algn="just">
              <a:lnSpc>
                <a:spcPct val="100000"/>
              </a:lnSpc>
              <a:buNone/>
              <a:defRPr sz="1200" baseline="0">
                <a:solidFill>
                  <a:srgbClr val="6D6D6D"/>
                </a:solidFill>
                <a:latin typeface="+mn-lt"/>
              </a:defRPr>
            </a:lvl1pPr>
          </a:lstStyle>
          <a:p>
            <a:pPr lvl="0"/>
            <a:r>
              <a:rPr lang="en-US"/>
              <a:t>Sample Text</a:t>
            </a:r>
          </a:p>
        </p:txBody>
      </p:sp>
      <p:sp>
        <p:nvSpPr>
          <p:cNvPr id="39" name="Content Placeholder 15">
            <a:extLst>
              <a:ext uri="{FF2B5EF4-FFF2-40B4-BE49-F238E27FC236}">
                <a16:creationId xmlns:a16="http://schemas.microsoft.com/office/drawing/2014/main" id="{32A685B4-5D5B-443A-8F23-1CE299CC7308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9261583" y="3687345"/>
            <a:ext cx="2459736" cy="27432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600" cap="none" baseline="0">
                <a:solidFill>
                  <a:srgbClr val="6D6D6D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0" name="Content Placeholder 15">
            <a:extLst>
              <a:ext uri="{FF2B5EF4-FFF2-40B4-BE49-F238E27FC236}">
                <a16:creationId xmlns:a16="http://schemas.microsoft.com/office/drawing/2014/main" id="{A578E5D9-3C00-46EA-AD71-FF6D430FD857}"/>
              </a:ext>
            </a:extLst>
          </p:cNvPr>
          <p:cNvSpPr>
            <a:spLocks noGrp="1"/>
          </p:cNvSpPr>
          <p:nvPr>
            <p:ph sz="quarter" idx="33" hasCustomPrompt="1"/>
          </p:nvPr>
        </p:nvSpPr>
        <p:spPr>
          <a:xfrm>
            <a:off x="6331516" y="3990552"/>
            <a:ext cx="2459736" cy="274320"/>
          </a:xfrm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 cap="none" baseline="0">
                <a:solidFill>
                  <a:srgbClr val="6D6D6D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1" name="Text Placeholder 19">
            <a:extLst>
              <a:ext uri="{FF2B5EF4-FFF2-40B4-BE49-F238E27FC236}">
                <a16:creationId xmlns:a16="http://schemas.microsoft.com/office/drawing/2014/main" id="{5751B1CB-0A91-4A43-88D3-C2B679FA687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31516" y="4316021"/>
            <a:ext cx="2459736" cy="1014984"/>
          </a:xfrm>
        </p:spPr>
        <p:txBody>
          <a:bodyPr>
            <a:normAutofit/>
          </a:bodyPr>
          <a:lstStyle>
            <a:lvl1pPr marL="0" indent="0" algn="just">
              <a:lnSpc>
                <a:spcPct val="100000"/>
              </a:lnSpc>
              <a:buNone/>
              <a:defRPr sz="1200" baseline="0">
                <a:solidFill>
                  <a:srgbClr val="6D6D6D"/>
                </a:solidFill>
                <a:latin typeface="+mn-lt"/>
              </a:defRPr>
            </a:lvl1pPr>
          </a:lstStyle>
          <a:p>
            <a:pPr lvl="0"/>
            <a:r>
              <a:rPr lang="en-US"/>
              <a:t>Sample Text</a:t>
            </a:r>
          </a:p>
        </p:txBody>
      </p:sp>
      <p:sp>
        <p:nvSpPr>
          <p:cNvPr id="47" name="Content Placeholder 15">
            <a:extLst>
              <a:ext uri="{FF2B5EF4-FFF2-40B4-BE49-F238E27FC236}">
                <a16:creationId xmlns:a16="http://schemas.microsoft.com/office/drawing/2014/main" id="{046BC957-E3FE-43FB-B7C4-8104B0253533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6331516" y="3687345"/>
            <a:ext cx="2459736" cy="27432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600" cap="none" baseline="0">
                <a:solidFill>
                  <a:srgbClr val="6D6D6D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8" name="Content Placeholder 15">
            <a:extLst>
              <a:ext uri="{FF2B5EF4-FFF2-40B4-BE49-F238E27FC236}">
                <a16:creationId xmlns:a16="http://schemas.microsoft.com/office/drawing/2014/main" id="{05939D61-B4BA-4173-B15B-7F0760B49339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3401239" y="3990552"/>
            <a:ext cx="2459736" cy="274320"/>
          </a:xfrm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 cap="none" baseline="0">
                <a:solidFill>
                  <a:srgbClr val="6D6D6D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9" name="Text Placeholder 19">
            <a:extLst>
              <a:ext uri="{FF2B5EF4-FFF2-40B4-BE49-F238E27FC236}">
                <a16:creationId xmlns:a16="http://schemas.microsoft.com/office/drawing/2014/main" id="{9DCA8C5F-C801-44A0-8433-AC47043CB99F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401239" y="4316021"/>
            <a:ext cx="2459736" cy="1014984"/>
          </a:xfrm>
        </p:spPr>
        <p:txBody>
          <a:bodyPr>
            <a:normAutofit/>
          </a:bodyPr>
          <a:lstStyle>
            <a:lvl1pPr marL="0" indent="0" algn="just">
              <a:lnSpc>
                <a:spcPct val="100000"/>
              </a:lnSpc>
              <a:buNone/>
              <a:defRPr sz="1200" baseline="0">
                <a:solidFill>
                  <a:srgbClr val="6D6D6D"/>
                </a:solidFill>
                <a:latin typeface="+mn-lt"/>
              </a:defRPr>
            </a:lvl1pPr>
          </a:lstStyle>
          <a:p>
            <a:pPr lvl="0"/>
            <a:r>
              <a:rPr lang="en-US"/>
              <a:t>Sample Text</a:t>
            </a:r>
          </a:p>
        </p:txBody>
      </p:sp>
      <p:sp>
        <p:nvSpPr>
          <p:cNvPr id="50" name="Content Placeholder 15">
            <a:extLst>
              <a:ext uri="{FF2B5EF4-FFF2-40B4-BE49-F238E27FC236}">
                <a16:creationId xmlns:a16="http://schemas.microsoft.com/office/drawing/2014/main" id="{690863D9-FD96-4AE1-8FE9-1B166EA87B8F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3401239" y="3687345"/>
            <a:ext cx="2459736" cy="27432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600" cap="none" baseline="0">
                <a:solidFill>
                  <a:srgbClr val="6D6D6D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1" name="Slide Number Placeholder 4">
            <a:extLst>
              <a:ext uri="{FF2B5EF4-FFF2-40B4-BE49-F238E27FC236}">
                <a16:creationId xmlns:a16="http://schemas.microsoft.com/office/drawing/2014/main" id="{9E5BE140-4DAB-4682-8D17-605F5D03C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0217" y="6378298"/>
            <a:ext cx="424542" cy="365125"/>
          </a:xfrm>
        </p:spPr>
        <p:txBody>
          <a:bodyPr/>
          <a:lstStyle/>
          <a:p>
            <a:fld id="{A515504B-2909-4168-B74A-820C434824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27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qua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13"/>
          <p:cNvSpPr>
            <a:spLocks noGrp="1"/>
          </p:cNvSpPr>
          <p:nvPr>
            <p:ph type="pic" sz="quarter" idx="30"/>
          </p:nvPr>
        </p:nvSpPr>
        <p:spPr>
          <a:xfrm>
            <a:off x="9677144" y="1546967"/>
            <a:ext cx="1627632" cy="1627632"/>
          </a:xfrm>
          <a:prstGeom prst="roundRect">
            <a:avLst>
              <a:gd name="adj" fmla="val 2232"/>
            </a:avLst>
          </a:prstGeom>
          <a:ln w="3175">
            <a:noFill/>
          </a:ln>
        </p:spPr>
        <p:txBody>
          <a:bodyPr anchor="ctr"/>
          <a:lstStyle>
            <a:lvl1pPr marL="0" indent="0" algn="ctr">
              <a:buNone/>
              <a:defRPr sz="2000">
                <a:ln>
                  <a:noFill/>
                </a:ln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0" name="Rounded Rectangle 39"/>
          <p:cNvSpPr/>
          <p:nvPr userDrawn="1"/>
        </p:nvSpPr>
        <p:spPr>
          <a:xfrm>
            <a:off x="9623048" y="1492871"/>
            <a:ext cx="1735824" cy="1735824"/>
          </a:xfrm>
          <a:prstGeom prst="roundRect">
            <a:avLst>
              <a:gd name="adj" fmla="val 2181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Font typeface="Arial" panose="020B0604020202020204" pitchFamily="34" charset="0"/>
              <a:buNone/>
            </a:pPr>
            <a:endParaRPr lang="en-US" sz="1400"/>
          </a:p>
        </p:txBody>
      </p:sp>
      <p:sp>
        <p:nvSpPr>
          <p:cNvPr id="38" name="Picture Placeholder 13"/>
          <p:cNvSpPr>
            <a:spLocks noGrp="1"/>
          </p:cNvSpPr>
          <p:nvPr>
            <p:ph type="pic" sz="quarter" idx="29"/>
          </p:nvPr>
        </p:nvSpPr>
        <p:spPr>
          <a:xfrm>
            <a:off x="6747077" y="1546967"/>
            <a:ext cx="1627632" cy="1627632"/>
          </a:xfrm>
          <a:prstGeom prst="roundRect">
            <a:avLst>
              <a:gd name="adj" fmla="val 2232"/>
            </a:avLst>
          </a:prstGeom>
          <a:ln w="3175">
            <a:noFill/>
          </a:ln>
        </p:spPr>
        <p:txBody>
          <a:bodyPr anchor="ctr"/>
          <a:lstStyle>
            <a:lvl1pPr marL="0" indent="0" algn="ctr">
              <a:buNone/>
              <a:defRPr sz="2000">
                <a:ln>
                  <a:noFill/>
                </a:ln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7" name="Rounded Rectangle 36"/>
          <p:cNvSpPr/>
          <p:nvPr userDrawn="1"/>
        </p:nvSpPr>
        <p:spPr>
          <a:xfrm>
            <a:off x="6692981" y="1492871"/>
            <a:ext cx="1735824" cy="1735824"/>
          </a:xfrm>
          <a:prstGeom prst="roundRect">
            <a:avLst>
              <a:gd name="adj" fmla="val 2181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Font typeface="Arial" panose="020B0604020202020204" pitchFamily="34" charset="0"/>
              <a:buNone/>
            </a:pPr>
            <a:endParaRPr lang="en-US" sz="1400"/>
          </a:p>
        </p:txBody>
      </p:sp>
      <p:sp>
        <p:nvSpPr>
          <p:cNvPr id="30" name="Rounded Rectangle 29"/>
          <p:cNvSpPr/>
          <p:nvPr userDrawn="1"/>
        </p:nvSpPr>
        <p:spPr>
          <a:xfrm>
            <a:off x="3762704" y="1492871"/>
            <a:ext cx="1735824" cy="1735824"/>
          </a:xfrm>
          <a:prstGeom prst="roundRect">
            <a:avLst>
              <a:gd name="adj" fmla="val 2181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Font typeface="Arial" panose="020B0604020202020204" pitchFamily="34" charset="0"/>
              <a:buNone/>
            </a:pPr>
            <a:endParaRPr lang="en-US" sz="1400"/>
          </a:p>
        </p:txBody>
      </p:sp>
      <p:sp>
        <p:nvSpPr>
          <p:cNvPr id="36" name="Picture Placeholder 13"/>
          <p:cNvSpPr>
            <a:spLocks noGrp="1"/>
          </p:cNvSpPr>
          <p:nvPr>
            <p:ph type="pic" sz="quarter" idx="28"/>
          </p:nvPr>
        </p:nvSpPr>
        <p:spPr>
          <a:xfrm>
            <a:off x="3816800" y="1546967"/>
            <a:ext cx="1627632" cy="1627632"/>
          </a:xfrm>
          <a:prstGeom prst="roundRect">
            <a:avLst>
              <a:gd name="adj" fmla="val 2232"/>
            </a:avLst>
          </a:prstGeom>
          <a:ln w="3175">
            <a:noFill/>
          </a:ln>
        </p:spPr>
        <p:txBody>
          <a:bodyPr anchor="ctr"/>
          <a:lstStyle>
            <a:lvl1pPr marL="0" indent="0" algn="ctr">
              <a:buNone/>
              <a:defRPr sz="2000">
                <a:ln>
                  <a:noFill/>
                </a:ln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504B-2909-4168-B74A-820C434824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832637" y="1492871"/>
            <a:ext cx="1735824" cy="1735824"/>
          </a:xfrm>
          <a:prstGeom prst="roundRect">
            <a:avLst>
              <a:gd name="adj" fmla="val 2181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Font typeface="Arial" panose="020B0604020202020204" pitchFamily="34" charset="0"/>
              <a:buNone/>
            </a:pPr>
            <a:endParaRPr lang="en-US" sz="140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886733" y="1546967"/>
            <a:ext cx="1627632" cy="1627632"/>
          </a:xfrm>
          <a:prstGeom prst="roundRect">
            <a:avLst>
              <a:gd name="adj" fmla="val 2232"/>
            </a:avLst>
          </a:prstGeom>
          <a:ln w="3175">
            <a:noFill/>
          </a:ln>
        </p:spPr>
        <p:txBody>
          <a:bodyPr anchor="ctr"/>
          <a:lstStyle>
            <a:lvl1pPr marL="0" indent="0" algn="ctr">
              <a:buNone/>
              <a:defRPr sz="2000">
                <a:ln>
                  <a:noFill/>
                </a:ln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2" name="Picture Placeholder 13"/>
          <p:cNvSpPr>
            <a:spLocks noGrp="1"/>
          </p:cNvSpPr>
          <p:nvPr>
            <p:ph type="pic" sz="quarter" idx="31"/>
          </p:nvPr>
        </p:nvSpPr>
        <p:spPr>
          <a:xfrm>
            <a:off x="9677144" y="3932507"/>
            <a:ext cx="1627632" cy="1627632"/>
          </a:xfrm>
          <a:prstGeom prst="roundRect">
            <a:avLst>
              <a:gd name="adj" fmla="val 2232"/>
            </a:avLst>
          </a:prstGeom>
          <a:ln w="3175">
            <a:noFill/>
          </a:ln>
        </p:spPr>
        <p:txBody>
          <a:bodyPr anchor="ctr"/>
          <a:lstStyle>
            <a:lvl1pPr marL="0" indent="0" algn="ctr">
              <a:buNone/>
              <a:defRPr sz="2000">
                <a:ln>
                  <a:noFill/>
                </a:ln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3" name="Rounded Rectangle 62"/>
          <p:cNvSpPr/>
          <p:nvPr userDrawn="1"/>
        </p:nvSpPr>
        <p:spPr>
          <a:xfrm>
            <a:off x="9623048" y="3878411"/>
            <a:ext cx="1735824" cy="1735824"/>
          </a:xfrm>
          <a:prstGeom prst="roundRect">
            <a:avLst>
              <a:gd name="adj" fmla="val 2181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Font typeface="Arial" panose="020B0604020202020204" pitchFamily="34" charset="0"/>
              <a:buNone/>
            </a:pPr>
            <a:endParaRPr lang="en-US" sz="1400"/>
          </a:p>
        </p:txBody>
      </p:sp>
      <p:sp>
        <p:nvSpPr>
          <p:cNvPr id="64" name="Picture Placeholder 13"/>
          <p:cNvSpPr>
            <a:spLocks noGrp="1"/>
          </p:cNvSpPr>
          <p:nvPr>
            <p:ph type="pic" sz="quarter" idx="32"/>
          </p:nvPr>
        </p:nvSpPr>
        <p:spPr>
          <a:xfrm>
            <a:off x="6747077" y="3932507"/>
            <a:ext cx="1627632" cy="1627632"/>
          </a:xfrm>
          <a:prstGeom prst="roundRect">
            <a:avLst>
              <a:gd name="adj" fmla="val 2232"/>
            </a:avLst>
          </a:prstGeom>
          <a:ln w="3175">
            <a:noFill/>
          </a:ln>
        </p:spPr>
        <p:txBody>
          <a:bodyPr anchor="ctr"/>
          <a:lstStyle>
            <a:lvl1pPr marL="0" indent="0" algn="ctr">
              <a:buNone/>
              <a:defRPr sz="2000">
                <a:ln>
                  <a:noFill/>
                </a:ln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5" name="Rounded Rectangle 64"/>
          <p:cNvSpPr/>
          <p:nvPr userDrawn="1"/>
        </p:nvSpPr>
        <p:spPr>
          <a:xfrm>
            <a:off x="6692981" y="3878411"/>
            <a:ext cx="1735824" cy="1735824"/>
          </a:xfrm>
          <a:prstGeom prst="roundRect">
            <a:avLst>
              <a:gd name="adj" fmla="val 2181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Font typeface="Arial" panose="020B0604020202020204" pitchFamily="34" charset="0"/>
              <a:buNone/>
            </a:pPr>
            <a:endParaRPr lang="en-US" sz="1400"/>
          </a:p>
        </p:txBody>
      </p:sp>
      <p:sp>
        <p:nvSpPr>
          <p:cNvPr id="66" name="Rounded Rectangle 65"/>
          <p:cNvSpPr/>
          <p:nvPr userDrawn="1"/>
        </p:nvSpPr>
        <p:spPr>
          <a:xfrm>
            <a:off x="3762704" y="3878411"/>
            <a:ext cx="1735824" cy="1735824"/>
          </a:xfrm>
          <a:prstGeom prst="roundRect">
            <a:avLst>
              <a:gd name="adj" fmla="val 2181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Font typeface="Arial" panose="020B0604020202020204" pitchFamily="34" charset="0"/>
              <a:buNone/>
            </a:pPr>
            <a:endParaRPr lang="en-US" sz="1400"/>
          </a:p>
        </p:txBody>
      </p:sp>
      <p:sp>
        <p:nvSpPr>
          <p:cNvPr id="67" name="Picture Placeholder 13"/>
          <p:cNvSpPr>
            <a:spLocks noGrp="1"/>
          </p:cNvSpPr>
          <p:nvPr>
            <p:ph type="pic" sz="quarter" idx="33"/>
          </p:nvPr>
        </p:nvSpPr>
        <p:spPr>
          <a:xfrm>
            <a:off x="3816800" y="3932507"/>
            <a:ext cx="1627632" cy="1627632"/>
          </a:xfrm>
          <a:prstGeom prst="roundRect">
            <a:avLst>
              <a:gd name="adj" fmla="val 2232"/>
            </a:avLst>
          </a:prstGeom>
          <a:ln w="3175">
            <a:noFill/>
          </a:ln>
        </p:spPr>
        <p:txBody>
          <a:bodyPr anchor="ctr"/>
          <a:lstStyle>
            <a:lvl1pPr marL="0" indent="0" algn="ctr">
              <a:buNone/>
              <a:defRPr sz="2000">
                <a:ln>
                  <a:noFill/>
                </a:ln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8" name="Rounded Rectangle 67"/>
          <p:cNvSpPr/>
          <p:nvPr userDrawn="1"/>
        </p:nvSpPr>
        <p:spPr>
          <a:xfrm>
            <a:off x="832637" y="3878411"/>
            <a:ext cx="1735824" cy="1735824"/>
          </a:xfrm>
          <a:prstGeom prst="roundRect">
            <a:avLst>
              <a:gd name="adj" fmla="val 2181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Font typeface="Arial" panose="020B0604020202020204" pitchFamily="34" charset="0"/>
              <a:buNone/>
            </a:pPr>
            <a:endParaRPr lang="en-US" sz="1400"/>
          </a:p>
        </p:txBody>
      </p:sp>
      <p:sp>
        <p:nvSpPr>
          <p:cNvPr id="69" name="Picture Placeholder 13"/>
          <p:cNvSpPr>
            <a:spLocks noGrp="1"/>
          </p:cNvSpPr>
          <p:nvPr>
            <p:ph type="pic" sz="quarter" idx="34"/>
          </p:nvPr>
        </p:nvSpPr>
        <p:spPr>
          <a:xfrm>
            <a:off x="886733" y="3932507"/>
            <a:ext cx="1627632" cy="1627632"/>
          </a:xfrm>
          <a:prstGeom prst="roundRect">
            <a:avLst>
              <a:gd name="adj" fmla="val 2232"/>
            </a:avLst>
          </a:prstGeom>
          <a:ln w="3175">
            <a:noFill/>
          </a:ln>
        </p:spPr>
        <p:txBody>
          <a:bodyPr anchor="ctr"/>
          <a:lstStyle>
            <a:lvl1pPr marL="0" indent="0" algn="ctr">
              <a:buNone/>
              <a:defRPr sz="2000">
                <a:ln>
                  <a:noFill/>
                </a:ln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1" name="Content Placeholder 15"/>
          <p:cNvSpPr>
            <a:spLocks noGrp="1"/>
          </p:cNvSpPr>
          <p:nvPr>
            <p:ph sz="quarter" idx="36" hasCustomPrompt="1"/>
          </p:nvPr>
        </p:nvSpPr>
        <p:spPr>
          <a:xfrm>
            <a:off x="470681" y="5894242"/>
            <a:ext cx="2459736" cy="27432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 cap="none" baseline="0">
                <a:solidFill>
                  <a:srgbClr val="6D6D6D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73" name="Content Placeholder 15"/>
          <p:cNvSpPr>
            <a:spLocks noGrp="1"/>
          </p:cNvSpPr>
          <p:nvPr>
            <p:ph sz="quarter" idx="38" hasCustomPrompt="1"/>
          </p:nvPr>
        </p:nvSpPr>
        <p:spPr>
          <a:xfrm>
            <a:off x="3400888" y="5894242"/>
            <a:ext cx="2459736" cy="27432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 cap="none" baseline="0">
                <a:solidFill>
                  <a:srgbClr val="6D6D6D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75" name="Content Placeholder 15"/>
          <p:cNvSpPr>
            <a:spLocks noGrp="1"/>
          </p:cNvSpPr>
          <p:nvPr>
            <p:ph sz="quarter" idx="40" hasCustomPrompt="1"/>
          </p:nvPr>
        </p:nvSpPr>
        <p:spPr>
          <a:xfrm>
            <a:off x="6331025" y="5894242"/>
            <a:ext cx="2459736" cy="27432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 cap="none" baseline="0">
                <a:solidFill>
                  <a:srgbClr val="6D6D6D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77" name="Content Placeholder 15"/>
          <p:cNvSpPr>
            <a:spLocks noGrp="1"/>
          </p:cNvSpPr>
          <p:nvPr>
            <p:ph sz="quarter" idx="42" hasCustomPrompt="1"/>
          </p:nvPr>
        </p:nvSpPr>
        <p:spPr>
          <a:xfrm>
            <a:off x="9261092" y="5894242"/>
            <a:ext cx="2459736" cy="27432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 cap="none" baseline="0">
                <a:solidFill>
                  <a:srgbClr val="6D6D6D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1" name="Content Placeholder 15">
            <a:extLst>
              <a:ext uri="{FF2B5EF4-FFF2-40B4-BE49-F238E27FC236}">
                <a16:creationId xmlns:a16="http://schemas.microsoft.com/office/drawing/2014/main" id="{2C67D238-2C90-4D2C-8F8C-22777DDAB488}"/>
              </a:ext>
            </a:extLst>
          </p:cNvPr>
          <p:cNvSpPr>
            <a:spLocks noGrp="1"/>
          </p:cNvSpPr>
          <p:nvPr>
            <p:ph sz="quarter" idx="43" hasCustomPrompt="1"/>
          </p:nvPr>
        </p:nvSpPr>
        <p:spPr>
          <a:xfrm>
            <a:off x="470681" y="5614235"/>
            <a:ext cx="2459736" cy="274320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cap="none" baseline="0">
                <a:solidFill>
                  <a:srgbClr val="6D6D6D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2" name="Content Placeholder 15">
            <a:extLst>
              <a:ext uri="{FF2B5EF4-FFF2-40B4-BE49-F238E27FC236}">
                <a16:creationId xmlns:a16="http://schemas.microsoft.com/office/drawing/2014/main" id="{06BA508C-C661-45EB-AADD-8108E881B300}"/>
              </a:ext>
            </a:extLst>
          </p:cNvPr>
          <p:cNvSpPr>
            <a:spLocks noGrp="1"/>
          </p:cNvSpPr>
          <p:nvPr>
            <p:ph sz="quarter" idx="44" hasCustomPrompt="1"/>
          </p:nvPr>
        </p:nvSpPr>
        <p:spPr>
          <a:xfrm>
            <a:off x="3400888" y="5614235"/>
            <a:ext cx="2459736" cy="274320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cap="none" baseline="0">
                <a:solidFill>
                  <a:srgbClr val="6D6D6D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3" name="Content Placeholder 15">
            <a:extLst>
              <a:ext uri="{FF2B5EF4-FFF2-40B4-BE49-F238E27FC236}">
                <a16:creationId xmlns:a16="http://schemas.microsoft.com/office/drawing/2014/main" id="{C801F27A-2C2B-4C60-BDD8-5EA5FC76332C}"/>
              </a:ext>
            </a:extLst>
          </p:cNvPr>
          <p:cNvSpPr>
            <a:spLocks noGrp="1"/>
          </p:cNvSpPr>
          <p:nvPr>
            <p:ph sz="quarter" idx="45" hasCustomPrompt="1"/>
          </p:nvPr>
        </p:nvSpPr>
        <p:spPr>
          <a:xfrm>
            <a:off x="6331025" y="5614235"/>
            <a:ext cx="2459736" cy="274320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cap="none" baseline="0">
                <a:solidFill>
                  <a:srgbClr val="6D6D6D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6" name="Content Placeholder 15">
            <a:extLst>
              <a:ext uri="{FF2B5EF4-FFF2-40B4-BE49-F238E27FC236}">
                <a16:creationId xmlns:a16="http://schemas.microsoft.com/office/drawing/2014/main" id="{9969037D-128D-4C6D-A706-D7EA1E4A49A2}"/>
              </a:ext>
            </a:extLst>
          </p:cNvPr>
          <p:cNvSpPr>
            <a:spLocks noGrp="1"/>
          </p:cNvSpPr>
          <p:nvPr>
            <p:ph sz="quarter" idx="46" hasCustomPrompt="1"/>
          </p:nvPr>
        </p:nvSpPr>
        <p:spPr>
          <a:xfrm>
            <a:off x="9261092" y="5614235"/>
            <a:ext cx="2459736" cy="274320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cap="none" baseline="0">
                <a:solidFill>
                  <a:srgbClr val="6D6D6D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7" name="Content Placeholder 15">
            <a:extLst>
              <a:ext uri="{FF2B5EF4-FFF2-40B4-BE49-F238E27FC236}">
                <a16:creationId xmlns:a16="http://schemas.microsoft.com/office/drawing/2014/main" id="{4B659ECA-5108-4502-8827-4FF3A8EF087D}"/>
              </a:ext>
            </a:extLst>
          </p:cNvPr>
          <p:cNvSpPr>
            <a:spLocks noGrp="1"/>
          </p:cNvSpPr>
          <p:nvPr>
            <p:ph sz="quarter" idx="47" hasCustomPrompt="1"/>
          </p:nvPr>
        </p:nvSpPr>
        <p:spPr>
          <a:xfrm>
            <a:off x="470681" y="3515397"/>
            <a:ext cx="2459736" cy="27432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 cap="none" baseline="0">
                <a:solidFill>
                  <a:srgbClr val="6D6D6D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8" name="Content Placeholder 15">
            <a:extLst>
              <a:ext uri="{FF2B5EF4-FFF2-40B4-BE49-F238E27FC236}">
                <a16:creationId xmlns:a16="http://schemas.microsoft.com/office/drawing/2014/main" id="{E1148CFD-288B-4EF8-9531-E80233449B94}"/>
              </a:ext>
            </a:extLst>
          </p:cNvPr>
          <p:cNvSpPr>
            <a:spLocks noGrp="1"/>
          </p:cNvSpPr>
          <p:nvPr>
            <p:ph sz="quarter" idx="48" hasCustomPrompt="1"/>
          </p:nvPr>
        </p:nvSpPr>
        <p:spPr>
          <a:xfrm>
            <a:off x="3400888" y="3515397"/>
            <a:ext cx="2459736" cy="27432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 cap="none" baseline="0">
                <a:solidFill>
                  <a:srgbClr val="6D6D6D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9" name="Content Placeholder 15">
            <a:extLst>
              <a:ext uri="{FF2B5EF4-FFF2-40B4-BE49-F238E27FC236}">
                <a16:creationId xmlns:a16="http://schemas.microsoft.com/office/drawing/2014/main" id="{B63972D3-D7FF-4B54-8AF3-80E67CB76D0E}"/>
              </a:ext>
            </a:extLst>
          </p:cNvPr>
          <p:cNvSpPr>
            <a:spLocks noGrp="1"/>
          </p:cNvSpPr>
          <p:nvPr>
            <p:ph sz="quarter" idx="49" hasCustomPrompt="1"/>
          </p:nvPr>
        </p:nvSpPr>
        <p:spPr>
          <a:xfrm>
            <a:off x="6331025" y="3515397"/>
            <a:ext cx="2459736" cy="27432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 cap="none" baseline="0">
                <a:solidFill>
                  <a:srgbClr val="6D6D6D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50" name="Content Placeholder 15">
            <a:extLst>
              <a:ext uri="{FF2B5EF4-FFF2-40B4-BE49-F238E27FC236}">
                <a16:creationId xmlns:a16="http://schemas.microsoft.com/office/drawing/2014/main" id="{350C17AB-EE8A-4600-B6F8-AE1E34A56918}"/>
              </a:ext>
            </a:extLst>
          </p:cNvPr>
          <p:cNvSpPr>
            <a:spLocks noGrp="1"/>
          </p:cNvSpPr>
          <p:nvPr>
            <p:ph sz="quarter" idx="50" hasCustomPrompt="1"/>
          </p:nvPr>
        </p:nvSpPr>
        <p:spPr>
          <a:xfrm>
            <a:off x="9261092" y="3515397"/>
            <a:ext cx="2459736" cy="27432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 cap="none" baseline="0">
                <a:solidFill>
                  <a:srgbClr val="6D6D6D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51" name="Content Placeholder 15">
            <a:extLst>
              <a:ext uri="{FF2B5EF4-FFF2-40B4-BE49-F238E27FC236}">
                <a16:creationId xmlns:a16="http://schemas.microsoft.com/office/drawing/2014/main" id="{CD19455F-D4B2-457A-9048-276E5A8AC00D}"/>
              </a:ext>
            </a:extLst>
          </p:cNvPr>
          <p:cNvSpPr>
            <a:spLocks noGrp="1"/>
          </p:cNvSpPr>
          <p:nvPr>
            <p:ph sz="quarter" idx="51" hasCustomPrompt="1"/>
          </p:nvPr>
        </p:nvSpPr>
        <p:spPr>
          <a:xfrm>
            <a:off x="470681" y="3235390"/>
            <a:ext cx="2459736" cy="274320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cap="none" baseline="0">
                <a:solidFill>
                  <a:srgbClr val="6D6D6D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2" name="Content Placeholder 15">
            <a:extLst>
              <a:ext uri="{FF2B5EF4-FFF2-40B4-BE49-F238E27FC236}">
                <a16:creationId xmlns:a16="http://schemas.microsoft.com/office/drawing/2014/main" id="{000655DB-507A-4B13-BC6D-A22778B1FB2A}"/>
              </a:ext>
            </a:extLst>
          </p:cNvPr>
          <p:cNvSpPr>
            <a:spLocks noGrp="1"/>
          </p:cNvSpPr>
          <p:nvPr>
            <p:ph sz="quarter" idx="52" hasCustomPrompt="1"/>
          </p:nvPr>
        </p:nvSpPr>
        <p:spPr>
          <a:xfrm>
            <a:off x="3400888" y="3235390"/>
            <a:ext cx="2459736" cy="274320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cap="none" baseline="0">
                <a:solidFill>
                  <a:srgbClr val="6D6D6D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3" name="Content Placeholder 15">
            <a:extLst>
              <a:ext uri="{FF2B5EF4-FFF2-40B4-BE49-F238E27FC236}">
                <a16:creationId xmlns:a16="http://schemas.microsoft.com/office/drawing/2014/main" id="{E9870C69-592A-47DC-B3D1-504B01A114DA}"/>
              </a:ext>
            </a:extLst>
          </p:cNvPr>
          <p:cNvSpPr>
            <a:spLocks noGrp="1"/>
          </p:cNvSpPr>
          <p:nvPr>
            <p:ph sz="quarter" idx="53" hasCustomPrompt="1"/>
          </p:nvPr>
        </p:nvSpPr>
        <p:spPr>
          <a:xfrm>
            <a:off x="6331025" y="3235390"/>
            <a:ext cx="2459736" cy="274320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cap="none" baseline="0">
                <a:solidFill>
                  <a:srgbClr val="6D6D6D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4" name="Content Placeholder 15">
            <a:extLst>
              <a:ext uri="{FF2B5EF4-FFF2-40B4-BE49-F238E27FC236}">
                <a16:creationId xmlns:a16="http://schemas.microsoft.com/office/drawing/2014/main" id="{6255A564-48CA-4407-BC32-175FDA32B5A6}"/>
              </a:ext>
            </a:extLst>
          </p:cNvPr>
          <p:cNvSpPr>
            <a:spLocks noGrp="1"/>
          </p:cNvSpPr>
          <p:nvPr>
            <p:ph sz="quarter" idx="54" hasCustomPrompt="1"/>
          </p:nvPr>
        </p:nvSpPr>
        <p:spPr>
          <a:xfrm>
            <a:off x="9261092" y="3235390"/>
            <a:ext cx="2459736" cy="274320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cap="none" baseline="0">
                <a:solidFill>
                  <a:srgbClr val="6D6D6D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3996916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504B-2909-4168-B74A-820C4348240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96044"/>
            <a:ext cx="5359661" cy="4286799"/>
          </a:xfrm>
          <a:prstGeom prst="rect">
            <a:avLst/>
          </a:prstGeom>
        </p:spPr>
      </p:pic>
      <p:sp>
        <p:nvSpPr>
          <p:cNvPr id="7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055716" y="1828799"/>
            <a:ext cx="4937760" cy="2759826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2E2E74-060D-4429-8D48-14E2FD90647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24748" y="1596044"/>
            <a:ext cx="4529051" cy="44805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0298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504B-2909-4168-B74A-820C4348240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59" y="1990260"/>
            <a:ext cx="6213557" cy="3205194"/>
          </a:xfrm>
          <a:prstGeom prst="rect">
            <a:avLst/>
          </a:prstGeom>
        </p:spPr>
      </p:pic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546167" y="2136371"/>
            <a:ext cx="3807229" cy="2194560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3CBEBBCA-7BFE-4163-B065-CC850EA7B5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24748" y="1596044"/>
            <a:ext cx="4529051" cy="44805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99351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504B-2909-4168-B74A-820C4348240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666" y="1596044"/>
            <a:ext cx="2280608" cy="4443788"/>
          </a:xfrm>
          <a:prstGeom prst="rect">
            <a:avLst/>
          </a:prstGeom>
        </p:spPr>
      </p:pic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352502" y="2199895"/>
            <a:ext cx="1828801" cy="3222359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FB7DD03-49F6-41B9-BBFA-D7B747BAAE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18872"/>
            <a:ext cx="10515600" cy="59436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1268B3D2-BEB8-4476-A64D-59C262F596E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35782" y="1596044"/>
            <a:ext cx="5618017" cy="44805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33256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-14638" y="0"/>
            <a:ext cx="6113686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504B-2909-4168-B74A-820C434824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2CB62EB-1C4B-4110-983D-561AB6208A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2101" y="1546167"/>
            <a:ext cx="4829464" cy="45466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80D928B-4680-4E04-9925-8302DE7728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42100" y="502920"/>
            <a:ext cx="4829464" cy="59436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2592687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6078314" y="0"/>
            <a:ext cx="6113686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504B-2909-4168-B74A-820C434824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2CB62EB-1C4B-4110-983D-561AB6208A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40064" y="1546167"/>
            <a:ext cx="4829464" cy="45466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80D928B-4680-4E04-9925-8302DE7728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0064" y="594360"/>
            <a:ext cx="4829464" cy="59436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26091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bg2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504B-2909-4168-B74A-820C434824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562100" y="1938860"/>
            <a:ext cx="9067800" cy="594360"/>
          </a:xfrm>
        </p:spPr>
        <p:txBody>
          <a:bodyPr anchor="b">
            <a:noAutofit/>
          </a:bodyPr>
          <a:lstStyle>
            <a:lvl1pPr algn="ctr"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Add Section Title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1562100" y="2585085"/>
            <a:ext cx="9067800" cy="41910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19010366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259415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7720" y="518943"/>
            <a:ext cx="10496559" cy="594360"/>
          </a:xfrm>
        </p:spPr>
        <p:txBody>
          <a:bodyPr>
            <a:noAutofit/>
          </a:bodyPr>
          <a:lstStyle>
            <a:lvl1pPr>
              <a:defRPr sz="4000"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3999"/>
            <a:ext cx="10515600" cy="4566249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504B-2909-4168-B74A-820C43482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8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7720" y="518943"/>
            <a:ext cx="10496559" cy="594360"/>
          </a:xfrm>
        </p:spPr>
        <p:txBody>
          <a:bodyPr>
            <a:noAutofit/>
          </a:bodyPr>
          <a:lstStyle>
            <a:lvl1pPr>
              <a:defRPr sz="4000"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4068"/>
            <a:ext cx="10515600" cy="4426180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504B-2909-4168-B74A-820C434824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8832D1-2BFC-4130-AF4A-520D3464C3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7725" y="1069708"/>
            <a:ext cx="10496554" cy="288925"/>
          </a:xfrm>
        </p:spPr>
        <p:txBody>
          <a:bodyPr/>
          <a:lstStyle>
            <a:lvl1pPr marL="0" indent="0">
              <a:buNone/>
              <a:defRPr sz="2400" i="1"/>
            </a:lvl1pPr>
          </a:lstStyle>
          <a:p>
            <a:pPr lvl="0"/>
            <a:r>
              <a:rPr lang="en-US"/>
              <a:t>Click to edit title subtitle</a:t>
            </a:r>
          </a:p>
        </p:txBody>
      </p:sp>
    </p:spTree>
    <p:extLst>
      <p:ext uri="{BB962C8B-B14F-4D97-AF65-F5344CB8AC3E}">
        <p14:creationId xmlns:p14="http://schemas.microsoft.com/office/powerpoint/2010/main" val="321103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col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499548"/>
            <a:ext cx="5029200" cy="457200"/>
          </a:xfrm>
          <a:solidFill>
            <a:schemeClr val="accent1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2400" b="0" cap="none" baseline="0"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169622"/>
            <a:ext cx="5029200" cy="3920626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24600" y="1499548"/>
            <a:ext cx="5029200" cy="457200"/>
          </a:xfrm>
          <a:solidFill>
            <a:schemeClr val="accent5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2400" b="0" cap="none" baseline="0"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169622"/>
            <a:ext cx="5029200" cy="3920626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504B-2909-4168-B74A-820C4348240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8C7C4F48-CE8E-4D47-AA4E-30376B6FC0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18872"/>
            <a:ext cx="10515600" cy="594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4000"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18263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/Subtitle with col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732455"/>
            <a:ext cx="5029200" cy="457200"/>
          </a:xfrm>
          <a:solidFill>
            <a:schemeClr val="accent1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2400" b="0" cap="none" baseline="0"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343064"/>
            <a:ext cx="5029200" cy="3747184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24600" y="1732455"/>
            <a:ext cx="5029200" cy="457200"/>
          </a:xfrm>
          <a:solidFill>
            <a:schemeClr val="accent5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2400" b="0" cap="none" baseline="0"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343064"/>
            <a:ext cx="5029200" cy="3747184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504B-2909-4168-B74A-820C4348240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8C7C4F48-CE8E-4D47-AA4E-30376B6FC0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18872"/>
            <a:ext cx="10515600" cy="594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4000"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40ACBE6-7D6E-45C3-B20A-BA6208E6E22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7725" y="1069708"/>
            <a:ext cx="10496554" cy="288925"/>
          </a:xfrm>
        </p:spPr>
        <p:txBody>
          <a:bodyPr/>
          <a:lstStyle>
            <a:lvl1pPr marL="0" indent="0">
              <a:buNone/>
              <a:defRPr sz="2400" i="1"/>
            </a:lvl1pPr>
          </a:lstStyle>
          <a:p>
            <a:pPr lvl="0"/>
            <a:r>
              <a:rPr lang="en-US"/>
              <a:t>Click to edit title subtitle</a:t>
            </a:r>
          </a:p>
        </p:txBody>
      </p:sp>
    </p:spTree>
    <p:extLst>
      <p:ext uri="{BB962C8B-B14F-4D97-AF65-F5344CB8AC3E}">
        <p14:creationId xmlns:p14="http://schemas.microsoft.com/office/powerpoint/2010/main" val="3789226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out col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524001"/>
            <a:ext cx="5029200" cy="4548996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1524000"/>
            <a:ext cx="5029200" cy="4548996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04321" y="6370243"/>
            <a:ext cx="424542" cy="362604"/>
          </a:xfrm>
        </p:spPr>
        <p:txBody>
          <a:bodyPr/>
          <a:lstStyle/>
          <a:p>
            <a:fld id="{A515504B-2909-4168-B74A-820C4348240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8C7C4F48-CE8E-4D47-AA4E-30376B6FC0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18872"/>
            <a:ext cx="10515600" cy="594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4000"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81400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/Subtitle and without col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733909"/>
            <a:ext cx="5029200" cy="4339087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1733908"/>
            <a:ext cx="5029200" cy="4339087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04321" y="6370243"/>
            <a:ext cx="424542" cy="362604"/>
          </a:xfrm>
        </p:spPr>
        <p:txBody>
          <a:bodyPr/>
          <a:lstStyle/>
          <a:p>
            <a:fld id="{A515504B-2909-4168-B74A-820C4348240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8C7C4F48-CE8E-4D47-AA4E-30376B6FC0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18872"/>
            <a:ext cx="10515600" cy="594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4000"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52342B1D-1D30-46B7-B092-380133EA5CB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7725" y="1069708"/>
            <a:ext cx="10496554" cy="288925"/>
          </a:xfrm>
        </p:spPr>
        <p:txBody>
          <a:bodyPr/>
          <a:lstStyle>
            <a:lvl1pPr marL="0" indent="0">
              <a:buNone/>
              <a:defRPr sz="2400" i="1"/>
            </a:lvl1pPr>
          </a:lstStyle>
          <a:p>
            <a:pPr lvl="0"/>
            <a:r>
              <a:rPr lang="en-US"/>
              <a:t>Click to edit title subtitle</a:t>
            </a:r>
          </a:p>
        </p:txBody>
      </p:sp>
    </p:spTree>
    <p:extLst>
      <p:ext uri="{BB962C8B-B14F-4D97-AF65-F5344CB8AC3E}">
        <p14:creationId xmlns:p14="http://schemas.microsoft.com/office/powerpoint/2010/main" val="426105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4000"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504B-2909-4168-B74A-820C43482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9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18872"/>
            <a:ext cx="10515600" cy="594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10145"/>
            <a:ext cx="10515600" cy="45747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10217" y="6378298"/>
            <a:ext cx="424542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ctr"/>
          <a:lstStyle>
            <a:lvl1pPr algn="r">
              <a:defRPr sz="1200">
                <a:ln>
                  <a:noFill/>
                </a:ln>
                <a:solidFill>
                  <a:srgbClr val="7A6E67"/>
                </a:solidFill>
              </a:defRPr>
            </a:lvl1pPr>
          </a:lstStyle>
          <a:p>
            <a:fld id="{A515504B-2909-4168-B74A-820C4348240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A picture containing object, clock, drawing&#10;&#10;Description automatically generated">
            <a:extLst>
              <a:ext uri="{FF2B5EF4-FFF2-40B4-BE49-F238E27FC236}">
                <a16:creationId xmlns:a16="http://schemas.microsoft.com/office/drawing/2014/main" id="{7369398C-46DF-4AA5-8A54-699970DCF91A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92037"/>
            <a:ext cx="1080655" cy="44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94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0" r:id="rId2"/>
    <p:sldLayoutId id="2147483650" r:id="rId3"/>
    <p:sldLayoutId id="2147483722" r:id="rId4"/>
    <p:sldLayoutId id="2147483653" r:id="rId5"/>
    <p:sldLayoutId id="2147483725" r:id="rId6"/>
    <p:sldLayoutId id="2147483674" r:id="rId7"/>
    <p:sldLayoutId id="2147483724" r:id="rId8"/>
    <p:sldLayoutId id="2147483654" r:id="rId9"/>
    <p:sldLayoutId id="2147483723" r:id="rId10"/>
    <p:sldLayoutId id="2147483720" r:id="rId11"/>
    <p:sldLayoutId id="2147483705" r:id="rId12"/>
    <p:sldLayoutId id="2147483707" r:id="rId13"/>
    <p:sldLayoutId id="2147483708" r:id="rId14"/>
    <p:sldLayoutId id="2147483712" r:id="rId15"/>
    <p:sldLayoutId id="2147483713" r:id="rId16"/>
    <p:sldLayoutId id="2147483714" r:id="rId17"/>
    <p:sldLayoutId id="2147483718" r:id="rId18"/>
    <p:sldLayoutId id="2147483721" r:id="rId19"/>
    <p:sldLayoutId id="2147483672" r:id="rId2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 cap="small" baseline="0">
          <a:solidFill>
            <a:schemeClr val="accent6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90513" indent="-290513" algn="l" defTabSz="914400" rtl="0" eaLnBrk="1" latinLnBrk="0" hangingPunct="1">
        <a:lnSpc>
          <a:spcPct val="95000"/>
        </a:lnSpc>
        <a:spcBef>
          <a:spcPts val="18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5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5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5000"/>
        </a:lnSpc>
        <a:spcBef>
          <a:spcPts val="5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5000"/>
        </a:lnSpc>
        <a:spcBef>
          <a:spcPts val="5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03449-B856-4647-A3A5-A56045E24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Equipment: T&amp;M estimating &amp; Crew Mobile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B8FE1-5372-45C6-937A-AB8CF9E657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 err="1">
                <a:cs typeface="Arial"/>
              </a:rPr>
              <a:t>Cris</a:t>
            </a:r>
            <a:r>
              <a:rPr lang="en-US" dirty="0">
                <a:cs typeface="Arial"/>
              </a:rPr>
              <a:t> Poggi &amp; Mike </a:t>
            </a:r>
            <a:r>
              <a:rPr lang="en-US" dirty="0" err="1">
                <a:cs typeface="Arial"/>
              </a:rPr>
              <a:t>Boeringa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2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71256-F17B-48D3-8045-E2CF324D9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/>
              </a:rPr>
              <a:t>Agenda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60D78-624C-4933-92DD-FCA5544E9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290195" indent="-290195"/>
            <a:r>
              <a:rPr lang="en-US" dirty="0">
                <a:cs typeface="Arial"/>
              </a:rPr>
              <a:t>System Setup</a:t>
            </a:r>
            <a:endParaRPr lang="en-US" dirty="0"/>
          </a:p>
          <a:p>
            <a:pPr lvl="1"/>
            <a:r>
              <a:rPr lang="en-US" dirty="0">
                <a:cs typeface="Arial"/>
              </a:rPr>
              <a:t>Application Settings</a:t>
            </a:r>
            <a:endParaRPr lang="en-US" dirty="0"/>
          </a:p>
          <a:p>
            <a:pPr lvl="1"/>
            <a:r>
              <a:rPr lang="en-US" dirty="0">
                <a:cs typeface="Arial"/>
              </a:rPr>
              <a:t>Routes</a:t>
            </a:r>
          </a:p>
          <a:p>
            <a:pPr marL="290195" indent="-290195"/>
            <a:r>
              <a:rPr lang="en-US" dirty="0">
                <a:cs typeface="Arial"/>
              </a:rPr>
              <a:t>Opportunity</a:t>
            </a:r>
            <a:endParaRPr lang="en-US" dirty="0"/>
          </a:p>
          <a:p>
            <a:pPr lvl="1"/>
            <a:r>
              <a:rPr lang="en-US" dirty="0">
                <a:cs typeface="Arial"/>
              </a:rPr>
              <a:t>Estimating – Services &amp; Items</a:t>
            </a:r>
            <a:endParaRPr lang="en-US" dirty="0"/>
          </a:p>
          <a:p>
            <a:pPr marL="290195" indent="-290195"/>
            <a:r>
              <a:rPr lang="en-US" dirty="0">
                <a:cs typeface="Arial"/>
              </a:rPr>
              <a:t>Crew Mobile</a:t>
            </a:r>
            <a:endParaRPr lang="en-US" dirty="0"/>
          </a:p>
          <a:p>
            <a:pPr marL="290195" indent="-290195"/>
            <a:r>
              <a:rPr lang="en-US" dirty="0">
                <a:cs typeface="Arial"/>
              </a:rPr>
              <a:t>Work Ticket Management</a:t>
            </a:r>
            <a:endParaRPr lang="en-US" dirty="0"/>
          </a:p>
          <a:p>
            <a:pPr lvl="1"/>
            <a:endParaRPr lang="en-US" dirty="0"/>
          </a:p>
          <a:p>
            <a:pPr marL="290195" indent="-290195"/>
            <a:endParaRPr lang="en-US" dirty="0"/>
          </a:p>
          <a:p>
            <a:pPr marL="290195" indent="-290195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E5218-0309-497B-8342-BD2E3F463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504B-2909-4168-B74A-820C434824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10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B21F8151-11E1-4A9B-9082-4E0481B7CF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5302" y="-1"/>
            <a:ext cx="7171770" cy="6861774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CAD2A8-88CD-4B81-9721-086A15C4C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504B-2909-4168-B74A-820C43482403}" type="slidenum">
              <a:rPr lang="en-US" dirty="0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492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765274-F925-4090-B6BD-EA94EA073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504B-2909-4168-B74A-820C4348240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D8FFE4-7CD8-4768-A3DE-B1B50CF4478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556" y="2361809"/>
            <a:ext cx="11377779" cy="3818548"/>
          </a:xfrm>
        </p:spPr>
        <p:txBody>
          <a:bodyPr/>
          <a:lstStyle/>
          <a:p>
            <a:pPr fontAlgn="base"/>
            <a:r>
              <a:rPr lang="en-US"/>
              <a:t>Create equipment items in the item catalog with $0.00 cost </a:t>
            </a:r>
          </a:p>
          <a:p>
            <a:pPr fontAlgn="base"/>
            <a:r>
              <a:rPr lang="en-US"/>
              <a:t>On the equipment item always include “Allocate from mobile” for production to allocate usage in crew mobile </a:t>
            </a:r>
          </a:p>
          <a:p>
            <a:pPr fontAlgn="base"/>
            <a:r>
              <a:rPr lang="en-US"/>
              <a:t>On Route – check off box that allows “Allow equipment time reporting” </a:t>
            </a:r>
          </a:p>
          <a:p>
            <a:pPr fontAlgn="base"/>
            <a:r>
              <a:rPr lang="en-US"/>
              <a:t>Train production employees to select correct equipment when starting time </a:t>
            </a:r>
          </a:p>
          <a:p>
            <a:pPr fontAlgn="base"/>
            <a:r>
              <a:rPr lang="en-US"/>
              <a:t>Determine whether “Include drive time when logging equipment from crew mobile ” applies to total time calculated for billing equipment (application configuration / time reporting tab) </a:t>
            </a:r>
          </a:p>
          <a:p>
            <a:endParaRPr lang="en-US"/>
          </a:p>
        </p:txBody>
      </p:sp>
      <p:pic>
        <p:nvPicPr>
          <p:cNvPr id="9" name="Picture 8" descr="Key Takeaways">
            <a:extLst>
              <a:ext uri="{FF2B5EF4-FFF2-40B4-BE49-F238E27FC236}">
                <a16:creationId xmlns:a16="http://schemas.microsoft.com/office/drawing/2014/main" id="{A1CC8998-6487-4816-8D3D-EDF4A4A5A7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250" y="0"/>
            <a:ext cx="7638393" cy="190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186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A close up of a sign&#10;&#10;Description automatically generated">
            <a:extLst>
              <a:ext uri="{FF2B5EF4-FFF2-40B4-BE49-F238E27FC236}">
                <a16:creationId xmlns:a16="http://schemas.microsoft.com/office/drawing/2014/main" id="{6505CDDC-26FE-4CC6-B481-65DF526B255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8" r="5428"/>
          <a:stretch>
            <a:fillRect/>
          </a:stretch>
        </p:blipFill>
        <p:spPr>
          <a:xfrm>
            <a:off x="136174" y="63500"/>
            <a:ext cx="1867200" cy="2094523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765274-F925-4090-B6BD-EA94EA073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504B-2909-4168-B74A-820C4348240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D8FFE4-7CD8-4768-A3DE-B1B50CF4478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3785" y="2375877"/>
            <a:ext cx="11377779" cy="381854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90195" indent="-290195" fontAlgn="base"/>
            <a:r>
              <a:rPr lang="en-US" dirty="0">
                <a:cs typeface="Arial"/>
              </a:rPr>
              <a:t>On equipment items do not check off inventory if allocating equipment from mobile </a:t>
            </a:r>
          </a:p>
          <a:p>
            <a:pPr marL="290195" indent="-290195" fontAlgn="base"/>
            <a:r>
              <a:rPr lang="en-US" dirty="0">
                <a:cs typeface="Arial"/>
              </a:rPr>
              <a:t>Confirm that auto expenses are aligned with type of pricing structure for client.  Ex.  V Plow 8’ per hour – set up with sub expense catalog item V Plow 8’ per hour </a:t>
            </a:r>
          </a:p>
          <a:p>
            <a:pPr marL="290195" indent="-290195" fontAlgn="base"/>
            <a:r>
              <a:rPr lang="en-US">
                <a:cs typeface="Arial"/>
              </a:rPr>
              <a:t>On all estimated equipment items override per price to sell price  </a:t>
            </a:r>
          </a:p>
          <a:p>
            <a:pPr marL="290195" indent="-290195"/>
            <a:r>
              <a:rPr lang="en-US" dirty="0">
                <a:cs typeface="Arial"/>
              </a:rPr>
              <a:t>For</a:t>
            </a:r>
            <a:r>
              <a:rPr lang="en-US">
                <a:cs typeface="Arial"/>
              </a:rPr>
              <a:t> equipment to be allocated, it needs to be on the estimate!</a:t>
            </a:r>
            <a:endParaRPr lang="en-US"/>
          </a:p>
          <a:p>
            <a:pPr marL="290195" indent="-290195"/>
            <a:endParaRPr lang="en-US"/>
          </a:p>
          <a:p>
            <a:pPr marL="290195" indent="-290195"/>
            <a:endParaRPr lang="en-US"/>
          </a:p>
          <a:p>
            <a:pPr marL="290195" indent="-290195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DAB1BA4-943B-4AC4-8F8F-4957CC99B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2562" y="1109588"/>
            <a:ext cx="9619002" cy="594360"/>
          </a:xfrm>
        </p:spPr>
        <p:txBody>
          <a:bodyPr/>
          <a:lstStyle/>
          <a:p>
            <a:pPr algn="ctr"/>
            <a:r>
              <a:rPr lang="en-US"/>
              <a:t>Slips, Trips, and Falls</a:t>
            </a:r>
            <a:br>
              <a:rPr lang="en-US"/>
            </a:br>
            <a:br>
              <a:rPr lang="en-US"/>
            </a:br>
            <a:r>
              <a:rPr lang="en-US" sz="2000"/>
              <a:t>Common Mistakes to Avoid</a:t>
            </a:r>
          </a:p>
        </p:txBody>
      </p:sp>
    </p:spTree>
    <p:extLst>
      <p:ext uri="{BB962C8B-B14F-4D97-AF65-F5344CB8AC3E}">
        <p14:creationId xmlns:p14="http://schemas.microsoft.com/office/powerpoint/2010/main" val="857731955"/>
      </p:ext>
    </p:extLst>
  </p:cSld>
  <p:clrMapOvr>
    <a:masterClrMapping/>
  </p:clrMapOvr>
</p:sld>
</file>

<file path=ppt/theme/theme1.xml><?xml version="1.0" encoding="utf-8"?>
<a:theme xmlns:a="http://schemas.openxmlformats.org/drawingml/2006/main" name="Aspire Theme">
  <a:themeElements>
    <a:clrScheme name="Aspire Colors">
      <a:dk1>
        <a:srgbClr val="4F4945"/>
      </a:dk1>
      <a:lt1>
        <a:srgbClr val="FFFFFF"/>
      </a:lt1>
      <a:dk2>
        <a:srgbClr val="4F4945"/>
      </a:dk2>
      <a:lt2>
        <a:srgbClr val="FFFFFF"/>
      </a:lt2>
      <a:accent1>
        <a:srgbClr val="3A68A6"/>
      </a:accent1>
      <a:accent2>
        <a:srgbClr val="009131"/>
      </a:accent2>
      <a:accent3>
        <a:srgbClr val="FF9800"/>
      </a:accent3>
      <a:accent4>
        <a:srgbClr val="DF4D00"/>
      </a:accent4>
      <a:accent5>
        <a:srgbClr val="00752D"/>
      </a:accent5>
      <a:accent6>
        <a:srgbClr val="005183"/>
      </a:accent6>
      <a:hlink>
        <a:srgbClr val="1BA8FF"/>
      </a:hlink>
      <a:folHlink>
        <a:srgbClr val="67C5FF"/>
      </a:folHlink>
    </a:clrScheme>
    <a:fontScheme name="Aspire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pire Software Presentation TEMPLATE" id="{4DA26856-1460-4E0E-938F-6B90EC99A281}" vid="{C25320DF-0786-4756-B29B-296591D537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1F7FAB5EDC2C4F850776DE63E4A368" ma:contentTypeVersion="10" ma:contentTypeDescription="Create a new document." ma:contentTypeScope="" ma:versionID="a4864a44c105ad1b1db18d431fb4cc6e">
  <xsd:schema xmlns:xsd="http://www.w3.org/2001/XMLSchema" xmlns:xs="http://www.w3.org/2001/XMLSchema" xmlns:p="http://schemas.microsoft.com/office/2006/metadata/properties" xmlns:ns2="e3175c17-5b58-4553-8d8b-2b57d33a6105" targetNamespace="http://schemas.microsoft.com/office/2006/metadata/properties" ma:root="true" ma:fieldsID="8e83276cea20a714cbb73d18447d6886" ns2:_="">
    <xsd:import namespace="e3175c17-5b58-4553-8d8b-2b57d33a61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175c17-5b58-4553-8d8b-2b57d33a61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ACBE72-965F-4B58-A671-86FECF3E13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FD3064-95AD-4B72-B3E6-0179D4145C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175c17-5b58-4553-8d8b-2b57d33a61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3CD27F6-6512-452D-BCAE-89D8B6280E3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204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Aspire Theme</vt:lpstr>
      <vt:lpstr>Equipment: T&amp;M estimating &amp; Crew Mobile</vt:lpstr>
      <vt:lpstr>Agenda</vt:lpstr>
      <vt:lpstr>PowerPoint Presentation</vt:lpstr>
      <vt:lpstr>PowerPoint Presentation</vt:lpstr>
      <vt:lpstr>Slips, Trips, and Falls  Common Mistakes to Avoid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Clayman</dc:creator>
  <cp:lastModifiedBy>Mike Boeringa</cp:lastModifiedBy>
  <cp:revision>1</cp:revision>
  <cp:lastPrinted>2019-09-10T15:48:11Z</cp:lastPrinted>
  <dcterms:created xsi:type="dcterms:W3CDTF">2019-09-17T23:42:42Z</dcterms:created>
  <dcterms:modified xsi:type="dcterms:W3CDTF">2020-07-22T13:35:48Z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0x0101000A1F7FAB5EDC2C4F850776DE63E4A368</vt:lpwstr>
  </property>
</Properties>
</file>