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65" r:id="rId5"/>
    <p:sldId id="26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0037"/>
    <a:srgbClr val="3A96DB"/>
    <a:srgbClr val="275D96"/>
    <a:srgbClr val="1B9A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4977" autoAdjust="0"/>
    <p:restoredTop sz="94353" autoAdjust="0"/>
  </p:normalViewPr>
  <p:slideViewPr>
    <p:cSldViewPr snapToGrid="0">
      <p:cViewPr varScale="1">
        <p:scale>
          <a:sx n="117" d="100"/>
          <a:sy n="117" d="100"/>
        </p:scale>
        <p:origin x="354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16163D1D-BA73-4706-8B1A-936C120B7AB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D793FCCE-2C58-4E86-B8C5-3FC4AC3FBB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FCEFF-2917-4B74-A30E-9A9A617FF519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A8E42F9-DD9B-47B4-BBE9-8BF5A7066D0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D346FEF2-DD5B-4C31-AEE9-194BC024910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D8FA8A-6D6B-444F-9A22-9240C98A1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497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B670E3-19BA-424A-9079-EA58621A4A12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C5B138-79E6-475E-903E-20562F756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671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FEB79AA7-9E72-4750-B210-92EA703767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56731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IN" dirty="0"/>
          </a:p>
        </p:txBody>
      </p:sp>
      <p:sp>
        <p:nvSpPr>
          <p:cNvPr id="7" name="Title 6">
            <a:extLst>
              <a:ext uri="{FF2B5EF4-FFF2-40B4-BE49-F238E27FC236}">
                <a16:creationId xmlns="" xmlns:a16="http://schemas.microsoft.com/office/drawing/2014/main" id="{545391E0-79B1-4A8E-81DC-D6BA03EE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437"/>
            <a:ext cx="10515600" cy="1325563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84665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5650B28-B93E-423D-BF18-B011A9835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3396916"/>
            <a:ext cx="3932237" cy="1186378"/>
          </a:xfrm>
        </p:spPr>
        <p:txBody>
          <a:bodyPr anchor="b">
            <a:no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F99E0EF-8C77-4B78-92A4-A4C95C49A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070699"/>
            <a:ext cx="6172200" cy="403378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59353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B0F83F-0042-461F-96A0-DCB935598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1" y="2594528"/>
            <a:ext cx="3932237" cy="1051237"/>
          </a:xfr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6B419C15-BE4B-488B-AEF6-07CB5D427B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448278" y="163200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A55C0B73-E5E2-403D-8DD3-A5A5AD1D56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3865354"/>
            <a:ext cx="3932237" cy="264027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5866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5A935E6-E77C-4974-A00D-EA6BA4CDC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36AE509-34F2-4773-BC04-733D05C92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72619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CC99888-998C-4C03-940B-9A3ED66E4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6573844-1B3A-41F1-B46F-1B8205448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7225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EBEC6DC-E676-4E3A-927E-B07F012F0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7EAA330-F121-4EDF-8EB8-2617F59F81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058033"/>
            <a:ext cx="5181600" cy="340693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18E1EEB-7671-4D18-A251-B7A7BC6F4F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058033"/>
            <a:ext cx="5181600" cy="34069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7132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6F0501D-C58E-498D-8BE7-1A754B0D1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0" y="1863604"/>
            <a:ext cx="10593390" cy="89054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A5668D6-E6D2-4875-8465-F9285CC487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0" y="2625817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FEAC43D-0486-49A5-ACCC-49F571605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0" y="3638030"/>
            <a:ext cx="5157787" cy="29876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1CF1202A-4562-413A-AC31-2534487CAD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625817"/>
            <a:ext cx="520859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BD7C32FF-68ED-45C9-A7C7-00DC4CEF1A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87190" y="3638030"/>
            <a:ext cx="5183188" cy="29876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96043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1C14A8E-4F01-493A-BF0C-D6A4E8E35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4601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1F04CB57-B0A4-4663-8ADA-F0A59B3F712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863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6087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8F0DF4C8-25BA-465B-AECA-E560635CCCA2}"/>
              </a:ext>
            </a:extLst>
          </p:cNvPr>
          <p:cNvSpPr/>
          <p:nvPr userDrawn="1"/>
        </p:nvSpPr>
        <p:spPr>
          <a:xfrm>
            <a:off x="0" y="1347537"/>
            <a:ext cx="12192000" cy="551046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058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56D83870-CFC8-4BD6-B70F-57DA04523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2429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5F07EC8-072E-481E-A491-704886064E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089097"/>
            <a:ext cx="10515600" cy="32688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6F8AEC21-4653-4EA6-9D71-FBCB50A31CC7}"/>
              </a:ext>
            </a:extLst>
          </p:cNvPr>
          <p:cNvSpPr/>
          <p:nvPr userDrawn="1"/>
        </p:nvSpPr>
        <p:spPr>
          <a:xfrm>
            <a:off x="-1" y="-1"/>
            <a:ext cx="12192001" cy="1110785"/>
          </a:xfrm>
          <a:prstGeom prst="rect">
            <a:avLst/>
          </a:prstGeom>
          <a:solidFill>
            <a:srgbClr val="D500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  <p:pic>
        <p:nvPicPr>
          <p:cNvPr id="5" name="Graphic 4">
            <a:extLst>
              <a:ext uri="{FF2B5EF4-FFF2-40B4-BE49-F238E27FC236}">
                <a16:creationId xmlns="" xmlns:a16="http://schemas.microsoft.com/office/drawing/2014/main" id="{DB0472C5-69A5-412F-81AC-E13FC588AB0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=""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0391900" y="-1"/>
            <a:ext cx="1800101" cy="1110701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C659F597-2E10-4ADA-9124-525BDE02D32D}"/>
              </a:ext>
            </a:extLst>
          </p:cNvPr>
          <p:cNvSpPr/>
          <p:nvPr userDrawn="1"/>
        </p:nvSpPr>
        <p:spPr>
          <a:xfrm>
            <a:off x="0" y="6530171"/>
            <a:ext cx="12192001" cy="356995"/>
          </a:xfrm>
          <a:prstGeom prst="rect">
            <a:avLst/>
          </a:prstGeom>
          <a:solidFill>
            <a:srgbClr val="D500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AEA570A8-FF29-4823-9B5E-6DB38CA10795}"/>
              </a:ext>
            </a:extLst>
          </p:cNvPr>
          <p:cNvSpPr txBox="1"/>
          <p:nvPr userDrawn="1"/>
        </p:nvSpPr>
        <p:spPr>
          <a:xfrm>
            <a:off x="8189844" y="6519446"/>
            <a:ext cx="40021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@NAIFAAdvocacy   #NAIFAProud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58" y="-302095"/>
            <a:ext cx="2476500" cy="1754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036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9" r:id="rId9"/>
    <p:sldLayoutId id="2147483656" r:id="rId10"/>
    <p:sldLayoutId id="21474836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3A96DB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="" xmlns:a16="http://schemas.microsoft.com/office/drawing/2014/main" id="{0192ED1C-5991-4B34-9D64-F8998E4AC4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51147DED-4B98-4CBA-A714-7DB301E1F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998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7FA8982-1524-4BDE-8BC8-CB98ACE02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35E6C0E-AC53-4F18-9E52-95043588AC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507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NAIFA fonts">
      <a:majorFont>
        <a:latin typeface="Roboto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0315DDD99D864292AE33FA43BE9A5C" ma:contentTypeVersion="12" ma:contentTypeDescription="Create a new document." ma:contentTypeScope="" ma:versionID="a38e328721a1740c7bb1fa1940b28e03">
  <xsd:schema xmlns:xsd="http://www.w3.org/2001/XMLSchema" xmlns:xs="http://www.w3.org/2001/XMLSchema" xmlns:p="http://schemas.microsoft.com/office/2006/metadata/properties" xmlns:ns2="6a165688-b454-4c6d-88e6-4a56fead5f0a" xmlns:ns3="28e81ee4-6e57-4c4b-910e-041d7b4dc373" targetNamespace="http://schemas.microsoft.com/office/2006/metadata/properties" ma:root="true" ma:fieldsID="23ecec39d23c74ce1e3dc34425184d98" ns2:_="" ns3:_="">
    <xsd:import namespace="6a165688-b454-4c6d-88e6-4a56fead5f0a"/>
    <xsd:import namespace="28e81ee4-6e57-4c4b-910e-041d7b4dc37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EventHashCode" minOccurs="0"/>
                <xsd:element ref="ns2:MediaServiceGenerationTime" minOccurs="0"/>
                <xsd:element ref="ns2:MediaServiceAutoTag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165688-b454-4c6d-88e6-4a56fead5f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e81ee4-6e57-4c4b-910e-041d7b4dc37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6DCBF2F-5063-48D3-9BA4-E70BBACDE61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3077F07-52FC-4607-AF7F-905DEAEFF6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a165688-b454-4c6d-88e6-4a56fead5f0a"/>
    <ds:schemaRef ds:uri="28e81ee4-6e57-4c4b-910e-041d7b4dc37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15E8173-D61B-435B-AF16-BCF1BAAD9D77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Lato</vt:lpstr>
      <vt:lpstr>Roboto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HEADING</dc:title>
  <dc:creator>Vtrioaswanth Aswanth</dc:creator>
  <cp:lastModifiedBy>HELLO</cp:lastModifiedBy>
  <cp:revision>51</cp:revision>
  <dcterms:created xsi:type="dcterms:W3CDTF">2020-09-17T11:00:05Z</dcterms:created>
  <dcterms:modified xsi:type="dcterms:W3CDTF">2021-03-12T13:44:29Z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0x0101000E0315DDD99D864292AE33FA43BE9A5C</vt:lpwstr>
  </property>
</Properties>
</file>