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0037"/>
    <a:srgbClr val="3A96DB"/>
    <a:srgbClr val="275D96"/>
    <a:srgbClr val="1B9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977" autoAdjust="0"/>
    <p:restoredTop sz="94353" autoAdjust="0"/>
  </p:normalViewPr>
  <p:slideViewPr>
    <p:cSldViewPr snapToGrid="0">
      <p:cViewPr varScale="1">
        <p:scale>
          <a:sx n="117" d="100"/>
          <a:sy n="117" d="100"/>
        </p:scale>
        <p:origin x="354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16163D1D-BA73-4706-8B1A-936C120B7A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793FCCE-2C58-4E86-B8C5-3FC4AC3FBB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FCEFF-2917-4B74-A30E-9A9A617FF519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A8E42F9-DD9B-47B4-BBE9-8BF5A7066D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346FEF2-DD5B-4C31-AEE9-194BC0249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8FA8A-6D6B-444F-9A22-9240C98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49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670E3-19BA-424A-9079-EA58621A4A12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5B138-79E6-475E-903E-20562F75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7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EB79AA7-9E72-4750-B210-92EA70376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56731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466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650B28-B93E-423D-BF18-B011A9835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3396916"/>
            <a:ext cx="3932237" cy="1186378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99E0EF-8C77-4B78-92A4-A4C95C49A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70699"/>
            <a:ext cx="6172200" cy="40337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935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B0F83F-0042-461F-96A0-DCB935598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1" y="2594528"/>
            <a:ext cx="3932237" cy="1051237"/>
          </a:xfr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B419C15-BE4B-488B-AEF6-07CB5D427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8278" y="163200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55C0B73-E5E2-403D-8DD3-A5A5AD1D5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3865354"/>
            <a:ext cx="3932237" cy="26402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58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A935E6-E77C-4974-A00D-EA6BA4CD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6AE509-34F2-4773-BC04-733D05C92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261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C99888-998C-4C03-940B-9A3ED66E4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6573844-1B3A-41F1-B46F-1B8205448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722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BEC6DC-E676-4E3A-927E-B07F012F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EAA330-F121-4EDF-8EB8-2617F59F8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033"/>
            <a:ext cx="5181600" cy="340693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18E1EEB-7671-4D18-A251-B7A7BC6F4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033"/>
            <a:ext cx="5181600" cy="34069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132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F0501D-C58E-498D-8BE7-1A754B0D1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0" y="1863604"/>
            <a:ext cx="10593390" cy="89054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A5668D6-E6D2-4875-8465-F9285CC48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0" y="262581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FEAC43D-0486-49A5-ACCC-49F571605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0" y="3638030"/>
            <a:ext cx="5157787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CF1202A-4562-413A-AC31-2534487CA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25817"/>
            <a:ext cx="520859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D7C32FF-68ED-45C9-A7C7-00DC4CEF1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7190" y="3638030"/>
            <a:ext cx="5183188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604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C14A8E-4F01-493A-BF0C-D6A4E8E35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460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F04CB57-B0A4-4663-8ADA-F0A59B3F712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6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087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F0DF4C8-25BA-465B-AECA-E560635CCCA2}"/>
              </a:ext>
            </a:extLst>
          </p:cNvPr>
          <p:cNvSpPr/>
          <p:nvPr userDrawn="1"/>
        </p:nvSpPr>
        <p:spPr>
          <a:xfrm>
            <a:off x="0" y="1347537"/>
            <a:ext cx="12192000" cy="55104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5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6D83870-CFC8-4BD6-B70F-57DA0452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42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5F07EC8-072E-481E-A491-704886064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089097"/>
            <a:ext cx="10515600" cy="3268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F8AEC21-4653-4EA6-9D71-FBCB50A31CC7}"/>
              </a:ext>
            </a:extLst>
          </p:cNvPr>
          <p:cNvSpPr/>
          <p:nvPr userDrawn="1"/>
        </p:nvSpPr>
        <p:spPr>
          <a:xfrm>
            <a:off x="-1" y="-1"/>
            <a:ext cx="12192001" cy="1110785"/>
          </a:xfrm>
          <a:prstGeom prst="rect">
            <a:avLst/>
          </a:prstGeom>
          <a:solidFill>
            <a:srgbClr val="D50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xmlns="" id="{DB0472C5-69A5-412F-81AC-E13FC588AB0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10391900" y="-1"/>
            <a:ext cx="1800101" cy="111070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C659F597-2E10-4ADA-9124-525BDE02D32D}"/>
              </a:ext>
            </a:extLst>
          </p:cNvPr>
          <p:cNvSpPr/>
          <p:nvPr userDrawn="1"/>
        </p:nvSpPr>
        <p:spPr>
          <a:xfrm>
            <a:off x="0" y="6530171"/>
            <a:ext cx="12192001" cy="356995"/>
          </a:xfrm>
          <a:prstGeom prst="rect">
            <a:avLst/>
          </a:prstGeom>
          <a:solidFill>
            <a:srgbClr val="D50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EA570A8-FF29-4823-9B5E-6DB38CA10795}"/>
              </a:ext>
            </a:extLst>
          </p:cNvPr>
          <p:cNvSpPr txBox="1"/>
          <p:nvPr userDrawn="1"/>
        </p:nvSpPr>
        <p:spPr>
          <a:xfrm>
            <a:off x="8189844" y="6519446"/>
            <a:ext cx="40021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@NAIFAAdvocacy   #NAIFAProud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22" y="-110665"/>
            <a:ext cx="1880508" cy="1332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03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9" r:id="rId9"/>
    <p:sldLayoutId id="2147483656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3A96DB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xmlns="" id="{0192ED1C-5991-4B34-9D64-F8998E4AC4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51147DED-4B98-4CBA-A714-7DB301E1F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98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FA8982-1524-4BDE-8BC8-CB98ACE02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5E6C0E-AC53-4F18-9E52-95043588A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07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AIFA fonts">
      <a:majorFont>
        <a:latin typeface="Robo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0315DDD99D864292AE33FA43BE9A5C" ma:contentTypeVersion="12" ma:contentTypeDescription="Create a new document." ma:contentTypeScope="" ma:versionID="a38e328721a1740c7bb1fa1940b28e03">
  <xsd:schema xmlns:xsd="http://www.w3.org/2001/XMLSchema" xmlns:xs="http://www.w3.org/2001/XMLSchema" xmlns:p="http://schemas.microsoft.com/office/2006/metadata/properties" xmlns:ns2="6a165688-b454-4c6d-88e6-4a56fead5f0a" xmlns:ns3="28e81ee4-6e57-4c4b-910e-041d7b4dc373" targetNamespace="http://schemas.microsoft.com/office/2006/metadata/properties" ma:root="true" ma:fieldsID="23ecec39d23c74ce1e3dc34425184d98" ns2:_="" ns3:_="">
    <xsd:import namespace="6a165688-b454-4c6d-88e6-4a56fead5f0a"/>
    <xsd:import namespace="28e81ee4-6e57-4c4b-910e-041d7b4dc3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65688-b454-4c6d-88e6-4a56fead5f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e81ee4-6e57-4c4b-910e-041d7b4dc37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5E8173-D61B-435B-AF16-BCF1BAAD9D7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3077F07-52FC-4607-AF7F-905DEAEFF6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165688-b454-4c6d-88e6-4a56fead5f0a"/>
    <ds:schemaRef ds:uri="28e81ee4-6e57-4c4b-910e-041d7b4dc3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6DCBF2F-5063-48D3-9BA4-E70BBACDE6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Lato</vt:lpstr>
      <vt:lpstr>Roboto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HEADING</dc:title>
  <dc:creator>Vtrioaswanth Aswanth</dc:creator>
  <cp:lastModifiedBy>HELLO</cp:lastModifiedBy>
  <cp:revision>44</cp:revision>
  <dcterms:created xsi:type="dcterms:W3CDTF">2020-09-17T11:00:05Z</dcterms:created>
  <dcterms:modified xsi:type="dcterms:W3CDTF">2021-03-12T13:32:09Z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0x0101000E0315DDD99D864292AE33FA43BE9A5C</vt:lpwstr>
  </property>
</Properties>
</file>