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037"/>
    <a:srgbClr val="3A96DB"/>
    <a:srgbClr val="275D96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77" autoAdjust="0"/>
    <p:restoredTop sz="94353" autoAdjust="0"/>
  </p:normalViewPr>
  <p:slideViewPr>
    <p:cSldViewPr snapToGrid="0">
      <p:cViewPr varScale="1">
        <p:scale>
          <a:sx n="117" d="100"/>
          <a:sy n="117" d="100"/>
        </p:scale>
        <p:origin x="354" y="4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F8AEC21-4653-4EA6-9D71-FBCB50A31CC7}"/>
              </a:ext>
            </a:extLst>
          </p:cNvPr>
          <p:cNvSpPr/>
          <p:nvPr userDrawn="1"/>
        </p:nvSpPr>
        <p:spPr>
          <a:xfrm>
            <a:off x="-1" y="-1"/>
            <a:ext cx="12192001" cy="1110785"/>
          </a:xfrm>
          <a:prstGeom prst="rect">
            <a:avLst/>
          </a:prstGeom>
          <a:solidFill>
            <a:srgbClr val="D50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5" name="Graphic 4">
            <a:extLst>
              <a:ext uri="{FF2B5EF4-FFF2-40B4-BE49-F238E27FC236}">
                <a16:creationId xmlns="" xmlns:a16="http://schemas.microsoft.com/office/drawing/2014/main" id="{DB0472C5-69A5-412F-81AC-E13FC588AB0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391900" y="-1"/>
            <a:ext cx="1800101" cy="111070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C659F597-2E10-4ADA-9124-525BDE02D32D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50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EA570A8-FF29-4823-9B5E-6DB38CA10795}"/>
              </a:ext>
            </a:extLst>
          </p:cNvPr>
          <p:cNvSpPr txBox="1"/>
          <p:nvPr userDrawn="1"/>
        </p:nvSpPr>
        <p:spPr>
          <a:xfrm>
            <a:off x="8189844" y="6519446"/>
            <a:ext cx="4002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@NAIFAAdvocacy   #NAIFAProud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5" y="-301260"/>
            <a:ext cx="2321378" cy="164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9" r:id="rId9"/>
    <p:sldLayoutId id="2147483656" r:id="rId10"/>
    <p:sldLayoutId id="21474836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="" xmlns:a16="http://schemas.microsoft.com/office/drawing/2014/main" id="{0192ED1C-5991-4B34-9D64-F8998E4AC4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51147DED-4B98-4CBA-A714-7DB301E1F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98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FA8982-1524-4BDE-8BC8-CB98ACE02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35E6C0E-AC53-4F18-9E52-95043588A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07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315DDD99D864292AE33FA43BE9A5C" ma:contentTypeVersion="12" ma:contentTypeDescription="Create a new document." ma:contentTypeScope="" ma:versionID="a38e328721a1740c7bb1fa1940b28e03">
  <xsd:schema xmlns:xsd="http://www.w3.org/2001/XMLSchema" xmlns:xs="http://www.w3.org/2001/XMLSchema" xmlns:p="http://schemas.microsoft.com/office/2006/metadata/properties" xmlns:ns2="6a165688-b454-4c6d-88e6-4a56fead5f0a" xmlns:ns3="28e81ee4-6e57-4c4b-910e-041d7b4dc373" targetNamespace="http://schemas.microsoft.com/office/2006/metadata/properties" ma:root="true" ma:fieldsID="23ecec39d23c74ce1e3dc34425184d98" ns2:_="" ns3:_="">
    <xsd:import namespace="6a165688-b454-4c6d-88e6-4a56fead5f0a"/>
    <xsd:import namespace="28e81ee4-6e57-4c4b-910e-041d7b4dc3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65688-b454-4c6d-88e6-4a56fead5f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81ee4-6e57-4c4b-910e-041d7b4dc3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DCBF2F-5063-48D3-9BA4-E70BBACDE6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077F07-52FC-4607-AF7F-905DEAEFF6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65688-b454-4c6d-88e6-4a56fead5f0a"/>
    <ds:schemaRef ds:uri="28e81ee4-6e57-4c4b-910e-041d7b4dc3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5E8173-D61B-435B-AF16-BCF1BAAD9D7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Lato</vt:lpstr>
      <vt:lpstr>Roboto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HEADING</dc:title>
  <dc:creator>Vtrioaswanth Aswanth</dc:creator>
  <cp:lastModifiedBy>HELLO</cp:lastModifiedBy>
  <cp:revision>45</cp:revision>
  <dcterms:created xsi:type="dcterms:W3CDTF">2020-09-17T11:00:05Z</dcterms:created>
  <dcterms:modified xsi:type="dcterms:W3CDTF">2021-03-12T13:33:32Z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0x0101000E0315DDD99D864292AE33FA43BE9A5C</vt:lpwstr>
  </property>
</Properties>
</file>