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5" y="-295931"/>
            <a:ext cx="2155372" cy="152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44</cp:revision>
  <dcterms:created xsi:type="dcterms:W3CDTF">2020-09-17T11:00:05Z</dcterms:created>
  <dcterms:modified xsi:type="dcterms:W3CDTF">2021-03-12T13:30:08Z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