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4E23"/>
    <a:srgbClr val="E74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433" autoAdjust="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CC0A2-9C16-427A-844D-9BCD1733AD1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E6B0D-3E03-45B2-898E-622CE2ECB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86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2F9C1-3F5A-4853-B005-914FB29FF497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AAB21-F906-4C35-9321-F93966D89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83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4950-6EAD-4462-81AC-72C1D6D84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5363D-8434-4C38-A0CC-1B6C17B32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107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189D-A956-4D67-A42E-4E7D8268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BB51-8256-41CC-BC48-7EB5F6C7A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411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98FCF-9ED3-4E0A-ADA9-E14A1AC1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76263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71E09-114D-4AC4-9641-0AFB955B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62281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38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18A3-B385-4231-BC84-2C71BB95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2301-BABB-4F29-86CB-865B0F1C3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31083"/>
            <a:ext cx="5181600" cy="3045879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EE24B-D15F-4371-803C-52CC217F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131083"/>
            <a:ext cx="5181600" cy="304588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0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5B440-5115-4DEE-BB5F-8DAD167E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7829"/>
            <a:ext cx="10515600" cy="13255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2F8C8-A243-465C-9EFA-DFED8F55E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521131"/>
            <a:ext cx="5157787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37329-9E54-4C03-912A-B5DF93BCC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61211"/>
            <a:ext cx="5157787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6F8E7-CACE-48BA-9989-2D8A5CD8E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2521131"/>
            <a:ext cx="5183188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0D170-9B5F-4ED5-BC29-CFAA8D0EA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3161211"/>
            <a:ext cx="5183188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42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8B5B-B976-4BFB-AC55-835ACDC5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5138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222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B32775-8FC1-4CFB-A14E-BDBE778A1356}"/>
              </a:ext>
            </a:extLst>
          </p:cNvPr>
          <p:cNvSpPr/>
          <p:nvPr userDrawn="1"/>
        </p:nvSpPr>
        <p:spPr>
          <a:xfrm>
            <a:off x="0" y="1090863"/>
            <a:ext cx="12192000" cy="54382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0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91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7CA0-5651-4829-8A93-6E70A1737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024743"/>
            <a:ext cx="3932237" cy="1717766"/>
          </a:xfrm>
        </p:spPr>
        <p:txBody>
          <a:bodyPr anchor="b">
            <a:noAutofit/>
          </a:bodyPr>
          <a:lstStyle>
            <a:lvl1pPr>
              <a:defRPr sz="4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460DE-02CD-4B13-BD62-01E55DFF7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776549"/>
            <a:ext cx="6172200" cy="4398012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847B6-E020-4C80-87BA-23B6E660A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31920"/>
            <a:ext cx="3932237" cy="2250576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233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26E42-E1F5-4F93-802E-EA18187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61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C23E4-8798-4106-B0BB-F13F4731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04903"/>
            <a:ext cx="10515600" cy="287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9F1956-0A5E-4ED4-BE89-54E25CCC3CCC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F04E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E6766F9-ACC1-4BD1-8295-28D093A1A19C}"/>
              </a:ext>
            </a:extLst>
          </p:cNvPr>
          <p:cNvSpPr/>
          <p:nvPr userDrawn="1"/>
        </p:nvSpPr>
        <p:spPr>
          <a:xfrm>
            <a:off x="-1" y="-1"/>
            <a:ext cx="12192001" cy="1110785"/>
          </a:xfrm>
          <a:prstGeom prst="rect">
            <a:avLst/>
          </a:prstGeom>
          <a:solidFill>
            <a:srgbClr val="F04E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F03389A0-EB95-4A8A-8E8C-75FD85A181D6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08" y="150076"/>
            <a:ext cx="2666692" cy="80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3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5" r:id="rId8"/>
    <p:sldLayoutId id="2147483657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29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IF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4A99D1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315DDD99D864292AE33FA43BE9A5C" ma:contentTypeVersion="12" ma:contentTypeDescription="Create a new document." ma:contentTypeScope="" ma:versionID="a38e328721a1740c7bb1fa1940b28e03">
  <xsd:schema xmlns:xsd="http://www.w3.org/2001/XMLSchema" xmlns:xs="http://www.w3.org/2001/XMLSchema" xmlns:p="http://schemas.microsoft.com/office/2006/metadata/properties" xmlns:ns2="6a165688-b454-4c6d-88e6-4a56fead5f0a" xmlns:ns3="28e81ee4-6e57-4c4b-910e-041d7b4dc373" targetNamespace="http://schemas.microsoft.com/office/2006/metadata/properties" ma:root="true" ma:fieldsID="23ecec39d23c74ce1e3dc34425184d98" ns2:_="" ns3:_="">
    <xsd:import namespace="6a165688-b454-4c6d-88e6-4a56fead5f0a"/>
    <xsd:import namespace="28e81ee4-6e57-4c4b-910e-041d7b4dc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65688-b454-4c6d-88e6-4a56fead5f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81ee4-6e57-4c4b-910e-041d7b4dc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957813-6A06-4D6D-8A73-63065386E2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D2E5B0-2FBB-457F-B082-50EACDA140B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8A6D241-26A0-4ADF-A98C-2F5E9A9DA6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65688-b454-4c6d-88e6-4a56fead5f0a"/>
    <ds:schemaRef ds:uri="28e81ee4-6e57-4c4b-910e-041d7b4dc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Advocacy_16x9_TEMPLATE</Template>
  <TotalTime>1449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Yancey</dc:creator>
  <cp:lastModifiedBy>Emily Cabbage</cp:lastModifiedBy>
  <cp:revision>18</cp:revision>
  <dcterms:created xsi:type="dcterms:W3CDTF">2018-10-29T18:59:04Z</dcterms:created>
  <dcterms:modified xsi:type="dcterms:W3CDTF">2021-02-16T02:48:11Z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0x0101000E0315DDD99D864292AE33FA43BE9A5C</vt:lpwstr>
  </property>
</Properties>
</file>