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4353" autoAdjust="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3D4358-CA59-41D8-9E12-8BCCCFEEFB2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0" y="183541"/>
            <a:ext cx="2620295" cy="70955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Emily Cabbage</cp:lastModifiedBy>
  <cp:revision>24</cp:revision>
  <dcterms:created xsi:type="dcterms:W3CDTF">2020-09-17T11:00:05Z</dcterms:created>
  <dcterms:modified xsi:type="dcterms:W3CDTF">2021-01-22T16:27:55Z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