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38" autoAdjust="0"/>
    <p:restoredTop sz="94353" autoAdjust="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240164"/>
            <a:ext cx="1374467" cy="931156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161764"/>
            <a:ext cx="1479088" cy="100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9877"/>
            <a:ext cx="12951025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0" y="-13855"/>
            <a:ext cx="12929915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9" y="3124866"/>
            <a:ext cx="12951025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42167" y="1337174"/>
            <a:ext cx="1907666" cy="129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7651" y="5303898"/>
            <a:ext cx="1716697" cy="116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4499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129</cp:revision>
  <dcterms:created xsi:type="dcterms:W3CDTF">2020-08-10T08:25:35Z</dcterms:created>
  <dcterms:modified xsi:type="dcterms:W3CDTF">2020-09-02T08:34:39Z</dcterms:modified>
</cp:coreProperties>
</file>