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38" autoAdjust="0"/>
    <p:restoredTop sz="94353" autoAdjust="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376716"/>
            <a:ext cx="1335296" cy="923968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241916"/>
            <a:ext cx="1229086" cy="85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9877"/>
            <a:ext cx="12929915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0" y="-13855"/>
            <a:ext cx="12929915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C7D9-96AB-40A0-A61B-FEF8F439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09" y="3124866"/>
            <a:ext cx="12951025" cy="113753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HEADING</a:t>
            </a:r>
            <a:endParaRPr lang="en-IN" sz="7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2058" y="1230113"/>
            <a:ext cx="2267884" cy="156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16870" y="5277081"/>
            <a:ext cx="1758260" cy="12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4497</TotalTime>
  <Words>6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Roboto</vt:lpstr>
      <vt:lpstr>Office Theme</vt:lpstr>
      <vt:lpstr>MAIN HEADING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Vtrioaswanth Aswanth</cp:lastModifiedBy>
  <cp:revision>127</cp:revision>
  <dcterms:created xsi:type="dcterms:W3CDTF">2020-08-10T08:25:35Z</dcterms:created>
  <dcterms:modified xsi:type="dcterms:W3CDTF">2020-09-02T08:33:01Z</dcterms:modified>
</cp:coreProperties>
</file>