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436180"/>
            <a:ext cx="1958681" cy="90130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53317"/>
            <a:ext cx="1753625" cy="80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109" y="-31330"/>
            <a:ext cx="12951025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21109" y="-13855"/>
            <a:ext cx="12951025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9983" y="1253268"/>
            <a:ext cx="2472034" cy="11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5252" y="5324545"/>
            <a:ext cx="2021495" cy="9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112</cp:revision>
  <dcterms:created xsi:type="dcterms:W3CDTF">2020-08-10T08:25:35Z</dcterms:created>
  <dcterms:modified xsi:type="dcterms:W3CDTF">2020-09-02T08:20:39Z</dcterms:modified>
</cp:coreProperties>
</file>