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D96"/>
    <a:srgbClr val="3A96DB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353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1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5B138-79E6-475E-903E-20562F7569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9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A27B88-CA1A-4E24-8AE8-466F8C8913E2}"/>
              </a:ext>
            </a:extLst>
          </p:cNvPr>
          <p:cNvSpPr/>
          <p:nvPr userDrawn="1"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50000">
                <a:srgbClr val="275D96">
                  <a:shade val="67500"/>
                  <a:satMod val="115000"/>
                </a:srgbClr>
              </a:gs>
              <a:gs pos="100000">
                <a:srgbClr val="275D96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5812"/>
            <a:ext cx="10515600" cy="1325563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BB7C47-8D57-460E-B50F-C85643E5C1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9397" y="190281"/>
            <a:ext cx="1819405" cy="988899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F2E91B5E-984C-4427-9D7D-E93016050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6636" y="3906554"/>
            <a:ext cx="6374422" cy="412839"/>
          </a:xfrm>
        </p:spPr>
        <p:txBody>
          <a:bodyPr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065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14DFCE-6439-446D-9B98-FF153D9616F8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3A96DB"/>
          </a:solidFill>
          <a:ln>
            <a:solidFill>
              <a:srgbClr val="1B9A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5A1EBA-6E24-488B-B94D-3153D97E46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306" y="143646"/>
            <a:ext cx="1810649" cy="98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59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C9FA036-6321-4FC6-B470-9512FB5080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36305" y="-31330"/>
            <a:ext cx="13443410" cy="691775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59244ED-CB61-4E5C-8CB6-62CDE5F472A0}"/>
              </a:ext>
            </a:extLst>
          </p:cNvPr>
          <p:cNvSpPr/>
          <p:nvPr/>
        </p:nvSpPr>
        <p:spPr>
          <a:xfrm>
            <a:off x="-536305" y="-10845"/>
            <a:ext cx="13443409" cy="6897269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  <a:alpha val="50000"/>
                </a:srgbClr>
              </a:gs>
              <a:gs pos="50000">
                <a:srgbClr val="275D96">
                  <a:alpha val="33000"/>
                </a:srgbClr>
              </a:gs>
              <a:gs pos="100000">
                <a:srgbClr val="3A96DB">
                  <a:alpha val="53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C7D9-96AB-40A0-A61B-FEF8F439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108" y="3124866"/>
            <a:ext cx="12458646" cy="113753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HEADING</a:t>
            </a:r>
            <a:endParaRPr lang="en-IN" sz="72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430B29-C985-4804-AF66-7B2FCCB08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3454" y="1084463"/>
            <a:ext cx="2205091" cy="119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91F7EE6-42EB-4BFB-9633-FF702925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BAAEE70-16BF-4ACE-97EB-4DACBEA84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1003" y="3804955"/>
            <a:ext cx="6374422" cy="412839"/>
          </a:xfrm>
        </p:spPr>
        <p:txBody>
          <a:bodyPr>
            <a:noAutofit/>
          </a:bodyPr>
          <a:lstStyle/>
          <a:p>
            <a:r>
              <a:rPr lang="en-IN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4014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09F62-7BDF-4FD7-9298-ABC35B39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6C3D-ADB2-4A9F-A6C9-426AAC09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2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F8E6E3-971E-4666-9F42-342796FEA650}"/>
              </a:ext>
            </a:extLst>
          </p:cNvPr>
          <p:cNvSpPr/>
          <p:nvPr/>
        </p:nvSpPr>
        <p:spPr>
          <a:xfrm>
            <a:off x="-21107" y="-10844"/>
            <a:ext cx="12213108" cy="6868844"/>
          </a:xfrm>
          <a:prstGeom prst="rect">
            <a:avLst/>
          </a:prstGeom>
          <a:gradFill flip="none" rotWithShape="1">
            <a:gsLst>
              <a:gs pos="0">
                <a:srgbClr val="275D96">
                  <a:shade val="30000"/>
                  <a:satMod val="115000"/>
                </a:srgbClr>
              </a:gs>
              <a:gs pos="100000">
                <a:srgbClr val="3A96DB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2EE6E719-2D85-41E2-9AB1-1647478BD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1" y="972599"/>
            <a:ext cx="12188789" cy="3933509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7DF604B8-4957-4801-AAB9-A58F18DC4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20064" y="2321245"/>
            <a:ext cx="5351871" cy="14020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DEA1C8-0ED8-49FC-B32D-C16E6A75CF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8188" y="5315884"/>
            <a:ext cx="2095624" cy="113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5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4361</TotalTime>
  <Words>6</Words>
  <Application>Microsoft Office PowerPoint</Application>
  <PresentationFormat>Widescreen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Roboto</vt:lpstr>
      <vt:lpstr>Office Theme</vt:lpstr>
      <vt:lpstr>MAIN HEADING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Vtrioaswanth Aswanth</dc:creator>
  <cp:lastModifiedBy>Vtrioaswanth Aswanth</cp:lastModifiedBy>
  <cp:revision>41</cp:revision>
  <dcterms:created xsi:type="dcterms:W3CDTF">2020-08-10T08:25:35Z</dcterms:created>
  <dcterms:modified xsi:type="dcterms:W3CDTF">2020-09-02T05:58:36Z</dcterms:modified>
</cp:coreProperties>
</file>