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sldIdLst>
    <p:sldId id="1322" r:id="rId2"/>
    <p:sldId id="407" r:id="rId3"/>
    <p:sldId id="522" r:id="rId4"/>
    <p:sldId id="523" r:id="rId5"/>
    <p:sldId id="1337" r:id="rId6"/>
    <p:sldId id="1336" r:id="rId7"/>
    <p:sldId id="1340" r:id="rId8"/>
    <p:sldId id="1342" r:id="rId9"/>
    <p:sldId id="524" r:id="rId10"/>
    <p:sldId id="1328" r:id="rId11"/>
    <p:sldId id="1341" r:id="rId12"/>
    <p:sldId id="1339" r:id="rId13"/>
    <p:sldId id="1325" r:id="rId14"/>
    <p:sldId id="1326" r:id="rId15"/>
    <p:sldId id="1334" r:id="rId16"/>
    <p:sldId id="1343" r:id="rId17"/>
    <p:sldId id="1338" r:id="rId18"/>
    <p:sldId id="525" r:id="rId19"/>
    <p:sldId id="1200" r:id="rId20"/>
    <p:sldId id="518" r:id="rId21"/>
    <p:sldId id="1201" r:id="rId22"/>
    <p:sldId id="1345" r:id="rId23"/>
    <p:sldId id="1202" r:id="rId24"/>
    <p:sldId id="1344" r:id="rId25"/>
    <p:sldId id="1211" r:id="rId26"/>
    <p:sldId id="133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16E99"/>
    <a:srgbClr val="E6AF00"/>
    <a:srgbClr val="00AEEF"/>
    <a:srgbClr val="0189C1"/>
    <a:srgbClr val="D5E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59" autoAdjust="0"/>
    <p:restoredTop sz="66548" autoAdjust="0"/>
  </p:normalViewPr>
  <p:slideViewPr>
    <p:cSldViewPr snapToGrid="0">
      <p:cViewPr varScale="1">
        <p:scale>
          <a:sx n="48" d="100"/>
          <a:sy n="48" d="100"/>
        </p:scale>
        <p:origin x="858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3B490B-DCBF-48CE-8989-793158718698}" type="datetimeFigureOut">
              <a:rPr lang="en-US" smtClean="0"/>
              <a:t>7/7/2020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F32FCA-8C7B-429B-ACA8-0734FEAA2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564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9F2A00-BE8E-4CC2-8090-5D4D31802D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728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32FCA-8C7B-429B-ACA8-0734FEAA2AC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199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32FCA-8C7B-429B-ACA8-0734FEAA2AC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3561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32FCA-8C7B-429B-ACA8-0734FEAA2AC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3376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32FCA-8C7B-429B-ACA8-0734FEAA2AC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382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9F2A00-BE8E-4CC2-8090-5D4D31802D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5597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9F2A00-BE8E-4CC2-8090-5D4D31802D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5848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9F2A00-BE8E-4CC2-8090-5D4D31802D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09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32FCA-8C7B-429B-ACA8-0734FEAA2AC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5132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32FCA-8C7B-429B-ACA8-0734FEAA2AC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6976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32FCA-8C7B-429B-ACA8-0734FEAA2ACA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865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9F2A00-BE8E-4CC2-8090-5D4D31802D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562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32FCA-8C7B-429B-ACA8-0734FEAA2AC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59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32FCA-8C7B-429B-ACA8-0734FEAA2AC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89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32FCA-8C7B-429B-ACA8-0734FEAA2AC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425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32FCA-8C7B-429B-ACA8-0734FEAA2AC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035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32FCA-8C7B-429B-ACA8-0734FEAA2AC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362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32FCA-8C7B-429B-ACA8-0734FEAA2AC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374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9F2A00-BE8E-4CC2-8090-5D4D31802D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786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54950-6EAD-4462-81AC-72C1D6D843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15363D-8434-4C38-A0CC-1B6C17B32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rgbClr val="00AEEF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71078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2"/>
          <p:cNvSpPr/>
          <p:nvPr userDrawn="1"/>
        </p:nvSpPr>
        <p:spPr>
          <a:xfrm>
            <a:off x="1" y="1101011"/>
            <a:ext cx="12192000" cy="5767335"/>
          </a:xfrm>
          <a:prstGeom prst="rect">
            <a:avLst/>
          </a:prstGeom>
          <a:solidFill>
            <a:srgbClr val="7B8DB3">
              <a:alpha val="4000"/>
            </a:srgbClr>
          </a:solidFill>
          <a:ln w="25400">
            <a:solidFill>
              <a:srgbClr val="EBEBEB">
                <a:alpha val="10000"/>
              </a:srgbClr>
            </a:solidFill>
            <a:miter lim="400000"/>
          </a:ln>
          <a:effectLst/>
        </p:spPr>
        <p:txBody>
          <a:bodyPr lIns="0" tIns="0" rIns="0" bIns="0" anchor="ctr"/>
          <a:lstStyle/>
          <a:p>
            <a:pPr lvl="0"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000"/>
          </a:p>
        </p:txBody>
      </p:sp>
    </p:spTree>
    <p:extLst>
      <p:ext uri="{BB962C8B-B14F-4D97-AF65-F5344CB8AC3E}">
        <p14:creationId xmlns:p14="http://schemas.microsoft.com/office/powerpoint/2010/main" val="972640668"/>
      </p:ext>
    </p:extLst>
  </p:cSld>
  <p:clrMapOvr>
    <a:masterClrMapping/>
  </p:clrMapOvr>
  <p:transition spd="slow" advTm="2000">
    <p:cover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WO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"/>
          <p:cNvSpPr/>
          <p:nvPr userDrawn="1"/>
        </p:nvSpPr>
        <p:spPr>
          <a:xfrm>
            <a:off x="9427" y="0"/>
            <a:ext cx="12192000" cy="6868347"/>
          </a:xfrm>
          <a:prstGeom prst="rect">
            <a:avLst/>
          </a:prstGeom>
          <a:solidFill>
            <a:srgbClr val="7B8DB3">
              <a:alpha val="4000"/>
            </a:srgbClr>
          </a:solidFill>
          <a:ln w="25400">
            <a:solidFill>
              <a:srgbClr val="EBEBEB">
                <a:alpha val="10000"/>
              </a:srgbClr>
            </a:solidFill>
            <a:miter lim="400000"/>
          </a:ln>
          <a:effectLst/>
        </p:spPr>
        <p:txBody>
          <a:bodyPr lIns="0" tIns="0" rIns="0" bIns="0" anchor="ctr"/>
          <a:lstStyle/>
          <a:p>
            <a:pPr lvl="0"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00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577842" y="243841"/>
            <a:ext cx="6614159" cy="6614160"/>
          </a:xfrm>
          <a:custGeom>
            <a:avLst/>
            <a:gdLst>
              <a:gd name="connsiteX0" fmla="*/ 6614159 w 6614159"/>
              <a:gd name="connsiteY0" fmla="*/ 0 h 6614160"/>
              <a:gd name="connsiteX1" fmla="*/ 6614159 w 6614159"/>
              <a:gd name="connsiteY1" fmla="*/ 3418065 h 6614160"/>
              <a:gd name="connsiteX2" fmla="*/ 3418064 w 6614159"/>
              <a:gd name="connsiteY2" fmla="*/ 6614160 h 6614160"/>
              <a:gd name="connsiteX3" fmla="*/ 0 w 6614159"/>
              <a:gd name="connsiteY3" fmla="*/ 6614160 h 6614160"/>
              <a:gd name="connsiteX4" fmla="*/ 6614159 w 6614159"/>
              <a:gd name="connsiteY4" fmla="*/ 0 h 661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14159" h="6614160">
                <a:moveTo>
                  <a:pt x="6614159" y="0"/>
                </a:moveTo>
                <a:lnTo>
                  <a:pt x="6614159" y="3418065"/>
                </a:lnTo>
                <a:cubicBezTo>
                  <a:pt x="4849004" y="3418065"/>
                  <a:pt x="3418064" y="4849006"/>
                  <a:pt x="3418064" y="6614160"/>
                </a:cubicBezTo>
                <a:lnTo>
                  <a:pt x="0" y="6614160"/>
                </a:lnTo>
                <a:cubicBezTo>
                  <a:pt x="0" y="2961260"/>
                  <a:pt x="2961259" y="0"/>
                  <a:pt x="6614159" y="0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tx2">
                <a:lumMod val="20000"/>
                <a:lumOff val="80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772033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creen Mockup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2"/>
          <p:cNvSpPr/>
          <p:nvPr userDrawn="1"/>
        </p:nvSpPr>
        <p:spPr>
          <a:xfrm>
            <a:off x="0" y="1100831"/>
            <a:ext cx="12192000" cy="5767516"/>
          </a:xfrm>
          <a:prstGeom prst="rect">
            <a:avLst/>
          </a:prstGeom>
          <a:solidFill>
            <a:srgbClr val="7B8DB3">
              <a:alpha val="4000"/>
            </a:srgbClr>
          </a:solidFill>
          <a:ln w="25400">
            <a:solidFill>
              <a:srgbClr val="EBEBEB">
                <a:alpha val="10000"/>
              </a:srgbClr>
            </a:solidFill>
            <a:miter lim="400000"/>
          </a:ln>
          <a:effectLst/>
        </p:spPr>
        <p:txBody>
          <a:bodyPr lIns="0" tIns="0" rIns="0" bIns="0" anchor="ctr"/>
          <a:lstStyle/>
          <a:p>
            <a:pPr lvl="0"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00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542643" y="1988755"/>
            <a:ext cx="5070075" cy="2870272"/>
          </a:xfrm>
          <a:custGeom>
            <a:avLst/>
            <a:gdLst>
              <a:gd name="connsiteX0" fmla="*/ 0 w 5070075"/>
              <a:gd name="connsiteY0" fmla="*/ 0 h 2849779"/>
              <a:gd name="connsiteX1" fmla="*/ 5070075 w 5070075"/>
              <a:gd name="connsiteY1" fmla="*/ 0 h 2849779"/>
              <a:gd name="connsiteX2" fmla="*/ 5070075 w 5070075"/>
              <a:gd name="connsiteY2" fmla="*/ 2849779 h 2849779"/>
              <a:gd name="connsiteX3" fmla="*/ 0 w 5070075"/>
              <a:gd name="connsiteY3" fmla="*/ 2849779 h 2849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0075" h="2849779">
                <a:moveTo>
                  <a:pt x="0" y="0"/>
                </a:moveTo>
                <a:lnTo>
                  <a:pt x="5070075" y="0"/>
                </a:lnTo>
                <a:lnTo>
                  <a:pt x="5070075" y="2849779"/>
                </a:lnTo>
                <a:lnTo>
                  <a:pt x="0" y="2849779"/>
                </a:lnTo>
                <a:close/>
              </a:path>
            </a:pathLst>
          </a:custGeom>
          <a:pattFill prst="pct5">
            <a:fgClr>
              <a:schemeClr val="bg1"/>
            </a:fgClr>
            <a:bgClr>
              <a:schemeClr val="tx2">
                <a:lumMod val="20000"/>
                <a:lumOff val="80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805870"/>
      </p:ext>
    </p:extLst>
  </p:cSld>
  <p:clrMapOvr>
    <a:masterClrMapping/>
  </p:clrMapOvr>
  <p:transition spd="slow" advTm="2000">
    <p:cover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2"/>
          <p:cNvSpPr/>
          <p:nvPr userDrawn="1"/>
        </p:nvSpPr>
        <p:spPr>
          <a:xfrm>
            <a:off x="9427" y="0"/>
            <a:ext cx="12192000" cy="6868347"/>
          </a:xfrm>
          <a:prstGeom prst="rect">
            <a:avLst/>
          </a:prstGeom>
          <a:solidFill>
            <a:srgbClr val="7B8DB3">
              <a:alpha val="4000"/>
            </a:srgbClr>
          </a:solidFill>
          <a:ln w="25400">
            <a:solidFill>
              <a:srgbClr val="EBEBEB">
                <a:alpha val="10000"/>
              </a:srgbClr>
            </a:solidFill>
            <a:miter lim="400000"/>
          </a:ln>
          <a:effectLst/>
        </p:spPr>
        <p:txBody>
          <a:bodyPr lIns="0" tIns="0" rIns="0" bIns="0" anchor="ctr"/>
          <a:lstStyle/>
          <a:p>
            <a:pPr lvl="0"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00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269281" y="1160608"/>
            <a:ext cx="1828800" cy="1828800"/>
          </a:xfrm>
          <a:prstGeom prst="round2SameRect">
            <a:avLst>
              <a:gd name="adj1" fmla="val 1475"/>
              <a:gd name="adj2" fmla="val 0"/>
            </a:avLst>
          </a:prstGeom>
          <a:pattFill prst="pct5">
            <a:fgClr>
              <a:schemeClr val="bg1"/>
            </a:fgClr>
            <a:bgClr>
              <a:schemeClr val="tx2">
                <a:lumMod val="20000"/>
                <a:lumOff val="80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157554" y="1160608"/>
            <a:ext cx="1828800" cy="1828800"/>
          </a:xfrm>
          <a:prstGeom prst="round2SameRect">
            <a:avLst>
              <a:gd name="adj1" fmla="val 1475"/>
              <a:gd name="adj2" fmla="val 0"/>
            </a:avLst>
          </a:prstGeom>
          <a:pattFill prst="pct5">
            <a:fgClr>
              <a:schemeClr val="bg1"/>
            </a:fgClr>
            <a:bgClr>
              <a:schemeClr val="tx2">
                <a:lumMod val="20000"/>
                <a:lumOff val="80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45827" y="1160608"/>
            <a:ext cx="1828800" cy="1828800"/>
          </a:xfrm>
          <a:prstGeom prst="round2SameRect">
            <a:avLst>
              <a:gd name="adj1" fmla="val 1475"/>
              <a:gd name="adj2" fmla="val 0"/>
            </a:avLst>
          </a:prstGeom>
          <a:pattFill prst="pct5">
            <a:fgClr>
              <a:schemeClr val="bg1"/>
            </a:fgClr>
            <a:bgClr>
              <a:schemeClr val="tx2">
                <a:lumMod val="20000"/>
                <a:lumOff val="80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9934100" y="1160608"/>
            <a:ext cx="1828800" cy="1828800"/>
          </a:xfrm>
          <a:prstGeom prst="round2SameRect">
            <a:avLst>
              <a:gd name="adj1" fmla="val 1475"/>
              <a:gd name="adj2" fmla="val 0"/>
            </a:avLst>
          </a:prstGeom>
          <a:pattFill prst="pct5">
            <a:fgClr>
              <a:schemeClr val="bg1"/>
            </a:fgClr>
            <a:bgClr>
              <a:schemeClr val="tx2">
                <a:lumMod val="20000"/>
                <a:lumOff val="80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157554" y="3048880"/>
            <a:ext cx="1828800" cy="1828800"/>
          </a:xfrm>
          <a:prstGeom prst="round2SameRect">
            <a:avLst>
              <a:gd name="adj1" fmla="val 1475"/>
              <a:gd name="adj2" fmla="val 0"/>
            </a:avLst>
          </a:prstGeom>
          <a:pattFill prst="pct5">
            <a:fgClr>
              <a:schemeClr val="bg1"/>
            </a:fgClr>
            <a:bgClr>
              <a:schemeClr val="tx2">
                <a:lumMod val="20000"/>
                <a:lumOff val="80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9934100" y="3048880"/>
            <a:ext cx="1828800" cy="1828800"/>
          </a:xfrm>
          <a:prstGeom prst="round2SameRect">
            <a:avLst>
              <a:gd name="adj1" fmla="val 1475"/>
              <a:gd name="adj2" fmla="val 0"/>
            </a:avLst>
          </a:prstGeom>
          <a:pattFill prst="pct5">
            <a:fgClr>
              <a:schemeClr val="bg1"/>
            </a:fgClr>
            <a:bgClr>
              <a:schemeClr val="tx2">
                <a:lumMod val="20000"/>
                <a:lumOff val="80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8045827" y="4937152"/>
            <a:ext cx="1828800" cy="1828800"/>
          </a:xfrm>
          <a:prstGeom prst="round2SameRect">
            <a:avLst>
              <a:gd name="adj1" fmla="val 1475"/>
              <a:gd name="adj2" fmla="val 0"/>
            </a:avLst>
          </a:prstGeom>
          <a:pattFill prst="pct5">
            <a:fgClr>
              <a:schemeClr val="bg1"/>
            </a:fgClr>
            <a:bgClr>
              <a:schemeClr val="tx2">
                <a:lumMod val="20000"/>
                <a:lumOff val="80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9934100" y="4937152"/>
            <a:ext cx="1828800" cy="1828800"/>
          </a:xfrm>
          <a:prstGeom prst="round2SameRect">
            <a:avLst>
              <a:gd name="adj1" fmla="val 1475"/>
              <a:gd name="adj2" fmla="val 0"/>
            </a:avLst>
          </a:prstGeom>
          <a:pattFill prst="pct5">
            <a:fgClr>
              <a:schemeClr val="bg1"/>
            </a:fgClr>
            <a:bgClr>
              <a:schemeClr val="tx2">
                <a:lumMod val="20000"/>
                <a:lumOff val="80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8045827" y="3048880"/>
            <a:ext cx="1828799" cy="1828800"/>
          </a:xfrm>
          <a:prstGeom prst="round2SameRect">
            <a:avLst>
              <a:gd name="adj1" fmla="val 1475"/>
              <a:gd name="adj2" fmla="val 0"/>
            </a:avLst>
          </a:prstGeom>
          <a:pattFill prst="pct5">
            <a:fgClr>
              <a:schemeClr val="bg1"/>
            </a:fgClr>
            <a:bgClr>
              <a:schemeClr val="tx2">
                <a:lumMod val="20000"/>
                <a:lumOff val="80000"/>
              </a:schemeClr>
            </a:bgClr>
          </a:pattFill>
          <a:effectLst>
            <a:outerShdw blurRad="50800" dist="25400" dir="5400000" algn="tl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492735" y="1160608"/>
            <a:ext cx="1828800" cy="1828800"/>
          </a:xfrm>
          <a:prstGeom prst="round2SameRect">
            <a:avLst>
              <a:gd name="adj1" fmla="val 1475"/>
              <a:gd name="adj2" fmla="val 0"/>
            </a:avLst>
          </a:prstGeom>
          <a:pattFill prst="pct5">
            <a:fgClr>
              <a:schemeClr val="bg1"/>
            </a:fgClr>
            <a:bgClr>
              <a:schemeClr val="tx2">
                <a:lumMod val="20000"/>
                <a:lumOff val="80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2381008" y="1160608"/>
            <a:ext cx="1828800" cy="1828800"/>
          </a:xfrm>
          <a:prstGeom prst="round2SameRect">
            <a:avLst>
              <a:gd name="adj1" fmla="val 1475"/>
              <a:gd name="adj2" fmla="val 0"/>
            </a:avLst>
          </a:prstGeom>
          <a:pattFill prst="pct5">
            <a:fgClr>
              <a:schemeClr val="bg1"/>
            </a:fgClr>
            <a:bgClr>
              <a:schemeClr val="tx2">
                <a:lumMod val="20000"/>
                <a:lumOff val="80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2" hasCustomPrompt="1"/>
          </p:nvPr>
        </p:nvSpPr>
        <p:spPr>
          <a:xfrm>
            <a:off x="4269050" y="3048880"/>
            <a:ext cx="1828800" cy="1828800"/>
          </a:xfrm>
          <a:prstGeom prst="round2SameRect">
            <a:avLst>
              <a:gd name="adj1" fmla="val 1475"/>
              <a:gd name="adj2" fmla="val 0"/>
            </a:avLst>
          </a:prstGeom>
          <a:pattFill prst="pct5">
            <a:fgClr>
              <a:schemeClr val="bg1"/>
            </a:fgClr>
            <a:bgClr>
              <a:schemeClr val="tx2">
                <a:lumMod val="20000"/>
                <a:lumOff val="80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2380777" y="3048880"/>
            <a:ext cx="1828800" cy="1828800"/>
          </a:xfrm>
          <a:prstGeom prst="round2SameRect">
            <a:avLst>
              <a:gd name="adj1" fmla="val 1475"/>
              <a:gd name="adj2" fmla="val 0"/>
            </a:avLst>
          </a:prstGeom>
          <a:pattFill prst="pct5">
            <a:fgClr>
              <a:schemeClr val="bg1"/>
            </a:fgClr>
            <a:bgClr>
              <a:schemeClr val="tx2">
                <a:lumMod val="20000"/>
                <a:lumOff val="80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24" hasCustomPrompt="1"/>
          </p:nvPr>
        </p:nvSpPr>
        <p:spPr>
          <a:xfrm>
            <a:off x="6157439" y="4937152"/>
            <a:ext cx="1828800" cy="1828800"/>
          </a:xfrm>
          <a:prstGeom prst="round2SameRect">
            <a:avLst>
              <a:gd name="adj1" fmla="val 1475"/>
              <a:gd name="adj2" fmla="val 0"/>
            </a:avLst>
          </a:prstGeom>
          <a:pattFill prst="pct5">
            <a:fgClr>
              <a:schemeClr val="bg1"/>
            </a:fgClr>
            <a:bgClr>
              <a:schemeClr val="tx2">
                <a:lumMod val="20000"/>
                <a:lumOff val="80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25" hasCustomPrompt="1"/>
          </p:nvPr>
        </p:nvSpPr>
        <p:spPr>
          <a:xfrm>
            <a:off x="4268935" y="4937152"/>
            <a:ext cx="1828800" cy="1828800"/>
          </a:xfrm>
          <a:prstGeom prst="round2SameRect">
            <a:avLst>
              <a:gd name="adj1" fmla="val 1475"/>
              <a:gd name="adj2" fmla="val 0"/>
            </a:avLst>
          </a:prstGeom>
          <a:pattFill prst="pct5">
            <a:fgClr>
              <a:schemeClr val="bg1"/>
            </a:fgClr>
            <a:bgClr>
              <a:schemeClr val="tx2">
                <a:lumMod val="20000"/>
                <a:lumOff val="80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26" hasCustomPrompt="1"/>
          </p:nvPr>
        </p:nvSpPr>
        <p:spPr>
          <a:xfrm>
            <a:off x="492735" y="3048880"/>
            <a:ext cx="1828800" cy="1828800"/>
          </a:xfrm>
          <a:prstGeom prst="round2SameRect">
            <a:avLst>
              <a:gd name="adj1" fmla="val 1475"/>
              <a:gd name="adj2" fmla="val 0"/>
            </a:avLst>
          </a:prstGeom>
          <a:pattFill prst="pct5">
            <a:fgClr>
              <a:schemeClr val="bg1"/>
            </a:fgClr>
            <a:bgClr>
              <a:schemeClr val="tx2">
                <a:lumMod val="20000"/>
                <a:lumOff val="80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2380777" y="4937152"/>
            <a:ext cx="1828800" cy="1828800"/>
          </a:xfrm>
          <a:prstGeom prst="round2SameRect">
            <a:avLst>
              <a:gd name="adj1" fmla="val 1475"/>
              <a:gd name="adj2" fmla="val 0"/>
            </a:avLst>
          </a:prstGeom>
          <a:pattFill prst="pct5">
            <a:fgClr>
              <a:schemeClr val="bg1"/>
            </a:fgClr>
            <a:bgClr>
              <a:schemeClr val="tx2">
                <a:lumMod val="20000"/>
                <a:lumOff val="80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492735" y="4937152"/>
            <a:ext cx="1828800" cy="1828800"/>
          </a:xfrm>
          <a:prstGeom prst="round2SameRect">
            <a:avLst>
              <a:gd name="adj1" fmla="val 1475"/>
              <a:gd name="adj2" fmla="val 0"/>
            </a:avLst>
          </a:prstGeom>
          <a:pattFill prst="pct5">
            <a:fgClr>
              <a:schemeClr val="bg1"/>
            </a:fgClr>
            <a:bgClr>
              <a:schemeClr val="tx2">
                <a:lumMod val="20000"/>
                <a:lumOff val="80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4127320416"/>
      </p:ext>
    </p:extLst>
  </p:cSld>
  <p:clrMapOvr>
    <a:masterClrMapping/>
  </p:clrMapOvr>
  <p:transition spd="slow" advTm="2000">
    <p:cover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6189D-A956-4D67-A42E-4E7D82683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0BB51-8256-41CC-BC48-7EB5F6C7A6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4112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98FCF-9ED3-4E0A-ADA9-E14A1AC1C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57626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C71E09-114D-4AC4-9641-0AFB955BE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362281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1389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518A3-B385-4231-BC84-2C71BB956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B2301-BABB-4F29-86CB-865B0F1C30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131083"/>
            <a:ext cx="5181600" cy="30458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CEE24B-D15F-4371-803C-52CC217FA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131083"/>
            <a:ext cx="5181600" cy="30458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4067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5B440-5115-4DEE-BB5F-8DAD167E7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078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D2F8C8-A243-465C-9EFA-DFED8F55E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2521131"/>
            <a:ext cx="5157787" cy="5567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C37329-9E54-4C03-912A-B5DF93BCC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3161211"/>
            <a:ext cx="5157787" cy="30284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36F8E7-CACE-48BA-9989-2D8A5CD8E9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2521131"/>
            <a:ext cx="5183188" cy="5567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90D170-9B5F-4ED5-BC29-CFAA8D0EAB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3161211"/>
            <a:ext cx="5183188" cy="30284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4231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B8B5B-B976-4BFB-AC55-835ACDC5F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2224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3910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D5F05-3E94-485D-9A55-6054E765E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D8BDA-76FC-43FF-B087-D7D8C1E31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769178-098C-4BA2-B5B6-5779E67B23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9952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07CA0-5651-4829-8A93-6E70A1737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82188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5460DE-02CD-4B13-BD62-01E55DFF75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463040"/>
            <a:ext cx="6172200" cy="4398012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0847B6-E020-4C80-87BA-23B6E660AA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82388"/>
            <a:ext cx="3932237" cy="3086599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2333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626E42-E1F5-4F93-802E-EA1818784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2613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C23E4-8798-4106-B0BB-F13F47318D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304903"/>
            <a:ext cx="10515600" cy="2872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ECAED-8ABA-405E-BAF6-E9EC0BFFFB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1900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09AAC-628A-46D8-AFE1-CB4342BBB42D}" type="datetime1">
              <a:rPr lang="en-US" smtClean="0"/>
              <a:t>7/7/2020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6E4D0-19CB-4FC7-AA9C-EB6F78C8DB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9009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9A14E-5BB7-452F-AA97-00B5BDAB5C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1900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58D52-E7ED-4CB1-A330-040CBAEC79D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338E14-09A9-417F-81D1-EFEFD7FDC86F}"/>
              </a:ext>
            </a:extLst>
          </p:cNvPr>
          <p:cNvSpPr/>
          <p:nvPr userDrawn="1"/>
        </p:nvSpPr>
        <p:spPr>
          <a:xfrm>
            <a:off x="-1" y="-1"/>
            <a:ext cx="12192001" cy="1110785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rgbClr val="002060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65E7469-0CFB-4118-9ED4-588F045DAA8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13" y="-119034"/>
            <a:ext cx="1758290" cy="13187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88B0785-9485-4F03-9280-0424E354ECA4}"/>
              </a:ext>
            </a:extLst>
          </p:cNvPr>
          <p:cNvSpPr/>
          <p:nvPr userDrawn="1"/>
        </p:nvSpPr>
        <p:spPr>
          <a:xfrm>
            <a:off x="0" y="6530171"/>
            <a:ext cx="12192001" cy="356995"/>
          </a:xfrm>
          <a:prstGeom prst="rect">
            <a:avLst/>
          </a:prstGeom>
          <a:gradFill>
            <a:gsLst>
              <a:gs pos="6000">
                <a:srgbClr val="002060"/>
              </a:gs>
              <a:gs pos="67000">
                <a:srgbClr val="002060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A34F29-8975-42B3-8F1E-7061AAEA138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196" y="489141"/>
            <a:ext cx="4215992" cy="26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33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hf sldNum="0"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7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www.belong.naifa.org/fee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2"/>
          <p:cNvSpPr/>
          <p:nvPr/>
        </p:nvSpPr>
        <p:spPr>
          <a:xfrm>
            <a:off x="9427" y="0"/>
            <a:ext cx="12192000" cy="6868347"/>
          </a:xfrm>
          <a:prstGeom prst="rect">
            <a:avLst/>
          </a:prstGeom>
          <a:solidFill>
            <a:srgbClr val="7B8DB3">
              <a:alpha val="4000"/>
            </a:srgbClr>
          </a:solidFill>
          <a:ln w="25400">
            <a:solidFill>
              <a:srgbClr val="EBEBEB">
                <a:alpha val="10000"/>
              </a:srgbClr>
            </a:solidFill>
            <a:miter lim="400000"/>
          </a:ln>
          <a:effectLst/>
        </p:spPr>
        <p:txBody>
          <a:bodyPr lIns="0" tIns="0" rIns="0" bIns="0" anchor="ctr"/>
          <a:lstStyle/>
          <a:p>
            <a:pPr marL="0" marR="0" lvl="0" indent="0" algn="l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C45897-10F1-4B8A-AE22-9E2D8C5E4484}"/>
              </a:ext>
            </a:extLst>
          </p:cNvPr>
          <p:cNvSpPr/>
          <p:nvPr/>
        </p:nvSpPr>
        <p:spPr>
          <a:xfrm>
            <a:off x="-1" y="-1"/>
            <a:ext cx="12192001" cy="6868347"/>
          </a:xfrm>
          <a:prstGeom prst="rect">
            <a:avLst/>
          </a:prstGeom>
          <a:solidFill>
            <a:srgbClr val="016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CFBD76-36BE-418A-AB80-665343EBCF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239" y="3592241"/>
            <a:ext cx="3877841" cy="910106"/>
          </a:xfrm>
          <a:prstGeom prst="rect">
            <a:avLst/>
          </a:prstGeom>
        </p:spPr>
      </p:pic>
      <p:pic>
        <p:nvPicPr>
          <p:cNvPr id="17" name="Picture 16" descr="A picture containing ax&#10;&#10;Description generated with very high confidence">
            <a:extLst>
              <a:ext uri="{FF2B5EF4-FFF2-40B4-BE49-F238E27FC236}">
                <a16:creationId xmlns:a16="http://schemas.microsoft.com/office/drawing/2014/main" id="{9FC50ED9-3C81-4DB5-816E-03C1C41D75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852" y="1562958"/>
            <a:ext cx="2545133" cy="198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8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>
        <p:cover dir="d"/>
      </p:transition>
    </mc:Choice>
    <mc:Fallback xmlns="">
      <p:transition advClick="0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46647BF3-CC35-4AE4-B534-DF9286DC4D51}"/>
              </a:ext>
            </a:extLst>
          </p:cNvPr>
          <p:cNvSpPr txBox="1">
            <a:spLocks/>
          </p:cNvSpPr>
          <p:nvPr/>
        </p:nvSpPr>
        <p:spPr>
          <a:xfrm>
            <a:off x="1598645" y="2979882"/>
            <a:ext cx="9144000" cy="5521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32363B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id="{47FE371D-3886-406F-B5AB-4E629D50413D}"/>
              </a:ext>
            </a:extLst>
          </p:cNvPr>
          <p:cNvSpPr txBox="1">
            <a:spLocks/>
          </p:cNvSpPr>
          <p:nvPr/>
        </p:nvSpPr>
        <p:spPr>
          <a:xfrm>
            <a:off x="609599" y="3902056"/>
            <a:ext cx="4466265" cy="14509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One National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Meeting per Month with Top Speakers</a:t>
            </a: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400" b="1" baseline="0" dirty="0">
              <a:solidFill>
                <a:srgbClr val="C00000"/>
              </a:solidFill>
              <a:latin typeface="Arial"/>
            </a:endParaRP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Pledge of Allegiance to Unite Us All for Serving MainStreetUSA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Placeholder 1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A5578429-CB46-47CC-B3C9-2BD119FB7A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31" r="-3459"/>
          <a:stretch/>
        </p:blipFill>
        <p:spPr>
          <a:xfrm>
            <a:off x="617132" y="1466578"/>
            <a:ext cx="3320467" cy="135448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855719-BDFD-4B47-A864-1884A2D36F9C}"/>
              </a:ext>
            </a:extLst>
          </p:cNvPr>
          <p:cNvSpPr/>
          <p:nvPr/>
        </p:nvSpPr>
        <p:spPr>
          <a:xfrm>
            <a:off x="617132" y="2979882"/>
            <a:ext cx="5011757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solidFill>
                  <a:srgbClr val="000000"/>
                </a:solidFill>
              </a:rPr>
              <a:t>Watch Virtually or at a Watch Party 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(when possible again)</a:t>
            </a:r>
          </a:p>
        </p:txBody>
      </p:sp>
      <p:pic>
        <p:nvPicPr>
          <p:cNvPr id="7" name="Picture Placeholder 20">
            <a:extLst>
              <a:ext uri="{FF2B5EF4-FFF2-40B4-BE49-F238E27FC236}">
                <a16:creationId xmlns:a16="http://schemas.microsoft.com/office/drawing/2014/main" id="{661CA786-AAA7-47B4-BCC3-35FB2DA4F9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942" t="1026" r="18186" b="-1026"/>
          <a:stretch/>
        </p:blipFill>
        <p:spPr>
          <a:xfrm>
            <a:off x="5819745" y="2143820"/>
            <a:ext cx="2093976" cy="3721608"/>
          </a:xfrm>
          <a:prstGeom prst="rect">
            <a:avLst/>
          </a:prstGeom>
        </p:spPr>
      </p:pic>
      <p:pic>
        <p:nvPicPr>
          <p:cNvPr id="8" name="Picture Placeholder 14">
            <a:extLst>
              <a:ext uri="{FF2B5EF4-FFF2-40B4-BE49-F238E27FC236}">
                <a16:creationId xmlns:a16="http://schemas.microsoft.com/office/drawing/2014/main" id="{1920C847-C037-4E35-9117-E6CF55FA8F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836" r="35836"/>
          <a:stretch>
            <a:fillRect/>
          </a:stretch>
        </p:blipFill>
        <p:spPr>
          <a:xfrm>
            <a:off x="7913721" y="2128487"/>
            <a:ext cx="2093976" cy="35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0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cover dir="d"/>
      </p:transition>
    </mc:Choice>
    <mc:Fallback xmlns="">
      <p:transition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F07DF0E4-C968-4313-9147-55254E1F2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285875"/>
            <a:ext cx="7362825" cy="509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25534"/>
      </p:ext>
    </p:extLst>
  </p:cSld>
  <p:clrMapOvr>
    <a:masterClrMapping/>
  </p:clrMapOvr>
  <p:transition spd="slow" advTm="2000">
    <p:cover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A7E41E-9BF5-488B-BF60-475D00F10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9878"/>
            <a:ext cx="12192000" cy="469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45745"/>
      </p:ext>
    </p:extLst>
  </p:cSld>
  <p:clrMapOvr>
    <a:masterClrMapping/>
  </p:clrMapOvr>
  <p:transition spd="slow" advTm="2000">
    <p:cover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BFEFC2D1-903E-4CC4-B7D6-FB4F0A8E0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72" y="2827030"/>
            <a:ext cx="5014752" cy="15836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F1F0AC-B7FF-462F-836F-20A7D2FF61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920" y="1100990"/>
            <a:ext cx="6033889" cy="575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3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cover dir="d"/>
      </p:transition>
    </mc:Choice>
    <mc:Fallback xmlns="">
      <p:transition>
        <p:cover dir="d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841898-1B11-4D44-980C-BB0B12BA4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99" y="1089784"/>
            <a:ext cx="11487150" cy="555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45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B5B723-E5D1-4F86-8521-9EE335682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" y="1272208"/>
            <a:ext cx="12109199" cy="508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7971"/>
      </p:ext>
    </p:extLst>
  </p:cSld>
  <p:clrMapOvr>
    <a:masterClrMapping/>
  </p:clrMapOvr>
  <p:transition spd="slow" advTm="2000">
    <p:cover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wearing a suit and tie standing in front of a sign&#10;&#10;Description automatically generated">
            <a:extLst>
              <a:ext uri="{FF2B5EF4-FFF2-40B4-BE49-F238E27FC236}">
                <a16:creationId xmlns:a16="http://schemas.microsoft.com/office/drawing/2014/main" id="{0C8BD3F8-2516-4D17-A582-00BC83D2BF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5" b="3656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37882"/>
      </p:ext>
    </p:extLst>
  </p:cSld>
  <p:clrMapOvr>
    <a:masterClrMapping/>
  </p:clrMapOvr>
  <p:transition spd="slow" advTm="2000">
    <p:cover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rug&#10;&#10;Description automatically generated">
            <a:extLst>
              <a:ext uri="{FF2B5EF4-FFF2-40B4-BE49-F238E27FC236}">
                <a16:creationId xmlns:a16="http://schemas.microsoft.com/office/drawing/2014/main" id="{6F8501D7-08E7-4F49-9B8F-6156EEC28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7199"/>
            <a:ext cx="12192000" cy="47236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D9B569-A806-4C34-8112-09BB935058E3}"/>
              </a:ext>
            </a:extLst>
          </p:cNvPr>
          <p:cNvSpPr txBox="1"/>
          <p:nvPr/>
        </p:nvSpPr>
        <p:spPr>
          <a:xfrm>
            <a:off x="2882348" y="3429000"/>
            <a:ext cx="5844208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October 6-8, 2020 | Virtual</a:t>
            </a:r>
          </a:p>
        </p:txBody>
      </p:sp>
    </p:spTree>
    <p:extLst>
      <p:ext uri="{BB962C8B-B14F-4D97-AF65-F5344CB8AC3E}">
        <p14:creationId xmlns:p14="http://schemas.microsoft.com/office/powerpoint/2010/main" val="1360712374"/>
      </p:ext>
    </p:extLst>
  </p:cSld>
  <p:clrMapOvr>
    <a:masterClrMapping/>
  </p:clrMapOvr>
  <p:transition spd="slow" advTm="2000">
    <p:cover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46647BF3-CC35-4AE4-B534-DF9286DC4D51}"/>
              </a:ext>
            </a:extLst>
          </p:cNvPr>
          <p:cNvSpPr txBox="1">
            <a:spLocks/>
          </p:cNvSpPr>
          <p:nvPr/>
        </p:nvSpPr>
        <p:spPr>
          <a:xfrm>
            <a:off x="1598645" y="2979882"/>
            <a:ext cx="9144000" cy="5521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2363B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Differentiate.</a:t>
            </a: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id="{47FE371D-3886-406F-B5AB-4E629D50413D}"/>
              </a:ext>
            </a:extLst>
          </p:cNvPr>
          <p:cNvSpPr txBox="1">
            <a:spLocks/>
          </p:cNvSpPr>
          <p:nvPr/>
        </p:nvSpPr>
        <p:spPr>
          <a:xfrm>
            <a:off x="1524000" y="3806890"/>
            <a:ext cx="9144000" cy="14509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trusted advisor.</a:t>
            </a:r>
          </a:p>
        </p:txBody>
      </p:sp>
    </p:spTree>
    <p:extLst>
      <p:ext uri="{BB962C8B-B14F-4D97-AF65-F5344CB8AC3E}">
        <p14:creationId xmlns:p14="http://schemas.microsoft.com/office/powerpoint/2010/main" val="274379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cover dir="d"/>
      </p:transition>
    </mc:Choice>
    <mc:Fallback xmlns="">
      <p:transition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951101" y="2744067"/>
            <a:ext cx="8449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2363B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The NAIFA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Code of Ethics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33F7BFE-E820-4D00-9C0A-44E6A145F19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5" t="1631" r="15629" b="-13197"/>
          <a:stretch/>
        </p:blipFill>
        <p:spPr>
          <a:xfrm>
            <a:off x="5175682" y="1109708"/>
            <a:ext cx="7016318" cy="6685544"/>
          </a:xfrm>
        </p:spPr>
      </p:pic>
    </p:spTree>
    <p:extLst>
      <p:ext uri="{BB962C8B-B14F-4D97-AF65-F5344CB8AC3E}">
        <p14:creationId xmlns:p14="http://schemas.microsoft.com/office/powerpoint/2010/main" val="133459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169701" y="2531003"/>
            <a:ext cx="84491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2363B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NAIFA’s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Membership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Promise</a:t>
            </a:r>
          </a:p>
        </p:txBody>
      </p:sp>
      <p:pic>
        <p:nvPicPr>
          <p:cNvPr id="4" name="Picture Placeholder 3" descr="A picture containing person, wall, man, indoor&#10;&#10;Description generated with very high confidence">
            <a:extLst>
              <a:ext uri="{FF2B5EF4-FFF2-40B4-BE49-F238E27FC236}">
                <a16:creationId xmlns:a16="http://schemas.microsoft.com/office/drawing/2014/main" id="{433F7BFE-E820-4D00-9C0A-44E6A145F19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12471" r="28099" b="-18064"/>
          <a:stretch/>
        </p:blipFill>
        <p:spPr>
          <a:xfrm>
            <a:off x="5175683" y="1113271"/>
            <a:ext cx="7016318" cy="7016318"/>
          </a:xfrm>
        </p:spPr>
      </p:pic>
    </p:spTree>
    <p:extLst>
      <p:ext uri="{BB962C8B-B14F-4D97-AF65-F5344CB8AC3E}">
        <p14:creationId xmlns:p14="http://schemas.microsoft.com/office/powerpoint/2010/main" val="159369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13EC16BE-233F-4877-925C-F4BCDD81E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225255"/>
            <a:ext cx="10905066" cy="504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3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cover dir="d"/>
      </p:transition>
    </mc:Choice>
    <mc:Fallback xmlns="">
      <p:transition>
        <p:cover dir="d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16" descr="Image result for naifa community">
            <a:extLst>
              <a:ext uri="{FF2B5EF4-FFF2-40B4-BE49-F238E27FC236}">
                <a16:creationId xmlns:a16="http://schemas.microsoft.com/office/drawing/2014/main" id="{76A1689B-1344-4EF9-A2CD-4FC653AAEF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0" t="436" r="18527" b="1980"/>
          <a:stretch/>
        </p:blipFill>
        <p:spPr bwMode="auto">
          <a:xfrm>
            <a:off x="8045450" y="3049588"/>
            <a:ext cx="4146550" cy="3716364"/>
          </a:xfrm>
          <a:prstGeom prst="rect">
            <a:avLst/>
          </a:prstGeom>
          <a:noFill/>
          <a:effectLst>
            <a:outerShdw blurRad="50800" dist="25400" dir="5400000" algn="tl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Image result for naifa community">
            <a:extLst>
              <a:ext uri="{FF2B5EF4-FFF2-40B4-BE49-F238E27FC236}">
                <a16:creationId xmlns:a16="http://schemas.microsoft.com/office/drawing/2014/main" id="{40C75CEF-5A34-4104-8353-423DF03500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" r="18662"/>
          <a:stretch/>
        </p:blipFill>
        <p:spPr bwMode="auto">
          <a:xfrm>
            <a:off x="0" y="1160463"/>
            <a:ext cx="2320925" cy="1828800"/>
          </a:xfrm>
          <a:prstGeom prst="rect">
            <a:avLst/>
          </a:prstGeom>
          <a:noFill/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2" descr="Image result for naifa community">
            <a:extLst>
              <a:ext uri="{FF2B5EF4-FFF2-40B4-BE49-F238E27FC236}">
                <a16:creationId xmlns:a16="http://schemas.microsoft.com/office/drawing/2014/main" id="{D6D5FF4F-4C6F-4738-B9E2-8F3A0583B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9" r="18149"/>
          <a:stretch>
            <a:fillRect/>
          </a:stretch>
        </p:blipFill>
        <p:spPr bwMode="auto">
          <a:xfrm>
            <a:off x="2381250" y="1160463"/>
            <a:ext cx="1828800" cy="1828800"/>
          </a:xfrm>
          <a:prstGeom prst="rect">
            <a:avLst/>
          </a:prstGeom>
          <a:noFill/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Image result for naifa community">
            <a:extLst>
              <a:ext uri="{FF2B5EF4-FFF2-40B4-BE49-F238E27FC236}">
                <a16:creationId xmlns:a16="http://schemas.microsoft.com/office/drawing/2014/main" id="{47818C03-8E9E-4B42-9B63-4B8CA6D5112C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" r="1638" b="21623"/>
          <a:stretch/>
        </p:blipFill>
        <p:spPr bwMode="auto">
          <a:xfrm>
            <a:off x="4268788" y="1160463"/>
            <a:ext cx="371316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Image result for naifa community">
            <a:extLst>
              <a:ext uri="{FF2B5EF4-FFF2-40B4-BE49-F238E27FC236}">
                <a16:creationId xmlns:a16="http://schemas.microsoft.com/office/drawing/2014/main" id="{0C612A5B-5D72-4108-AB91-616C42E1BB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t="6789" r="2" b="27651"/>
          <a:stretch/>
        </p:blipFill>
        <p:spPr bwMode="auto">
          <a:xfrm>
            <a:off x="0" y="4937125"/>
            <a:ext cx="4205287" cy="1828800"/>
          </a:xfrm>
          <a:prstGeom prst="rect">
            <a:avLst/>
          </a:prstGeom>
          <a:noFill/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8" descr="Image result for naifa community">
            <a:extLst>
              <a:ext uri="{FF2B5EF4-FFF2-40B4-BE49-F238E27FC236}">
                <a16:creationId xmlns:a16="http://schemas.microsoft.com/office/drawing/2014/main" id="{FD0B2CC7-6D2F-47DD-851E-1811FB4345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5" t="51952" r="20629" b="4482"/>
          <a:stretch/>
        </p:blipFill>
        <p:spPr bwMode="auto">
          <a:xfrm>
            <a:off x="4268787" y="4937125"/>
            <a:ext cx="3713163" cy="1828800"/>
          </a:xfrm>
          <a:prstGeom prst="rect">
            <a:avLst/>
          </a:prstGeom>
          <a:noFill/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Placeholder 22" descr="A picture containing person, wall, indoor, man&#10;&#10;Description automatically generated">
            <a:extLst>
              <a:ext uri="{FF2B5EF4-FFF2-40B4-BE49-F238E27FC236}">
                <a16:creationId xmlns:a16="http://schemas.microsoft.com/office/drawing/2014/main" id="{DBB83696-7799-4C27-B75A-3A7E0EC64B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45450" y="1160463"/>
            <a:ext cx="1828800" cy="18288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tx2">
                <a:lumMod val="20000"/>
                <a:lumOff val="80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</p:pic>
      <p:pic>
        <p:nvPicPr>
          <p:cNvPr id="52" name="Picture 8" descr="Image result for naifa community">
            <a:extLst>
              <a:ext uri="{FF2B5EF4-FFF2-40B4-BE49-F238E27FC236}">
                <a16:creationId xmlns:a16="http://schemas.microsoft.com/office/drawing/2014/main" id="{594A1288-84AB-4A08-B463-9C399F7304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9" r="1573"/>
          <a:stretch/>
        </p:blipFill>
        <p:spPr bwMode="auto">
          <a:xfrm>
            <a:off x="9934574" y="1160463"/>
            <a:ext cx="2257425" cy="1828800"/>
          </a:xfrm>
          <a:prstGeom prst="rect">
            <a:avLst/>
          </a:prstGeom>
          <a:noFill/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id="{326E02DE-9FE0-4B89-8A73-A275D7EAD354}"/>
              </a:ext>
            </a:extLst>
          </p:cNvPr>
          <p:cNvSpPr txBox="1">
            <a:spLocks/>
          </p:cNvSpPr>
          <p:nvPr/>
        </p:nvSpPr>
        <p:spPr>
          <a:xfrm>
            <a:off x="2342060" y="2690949"/>
            <a:ext cx="9522822" cy="32781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32363B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2363B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Connected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2363B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2363B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Community for Life</a:t>
            </a:r>
          </a:p>
        </p:txBody>
      </p:sp>
      <p:pic>
        <p:nvPicPr>
          <p:cNvPr id="12" name="Picture Placeholder 2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0F1D412E-E733-4386-9A64-42DBD41C92A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04"/>
          <a:stretch/>
        </p:blipFill>
        <p:spPr>
          <a:xfrm>
            <a:off x="0" y="3049588"/>
            <a:ext cx="2320925" cy="18288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tx2">
                <a:lumMod val="20000"/>
                <a:lumOff val="80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527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screenshot of a cell phone&#10;&#10;Description automatically generated">
            <a:extLst>
              <a:ext uri="{FF2B5EF4-FFF2-40B4-BE49-F238E27FC236}">
                <a16:creationId xmlns:a16="http://schemas.microsoft.com/office/drawing/2014/main" id="{0F1B5D47-6390-4944-86D5-8EE33673D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1219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211250"/>
      </p:ext>
    </p:extLst>
  </p:cSld>
  <p:clrMapOvr>
    <a:masterClrMapping/>
  </p:clrMapOvr>
  <p:transition spd="slow" advTm="2000">
    <p:cover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52E2B0-0C4B-49ED-B229-0CD1D0BD05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11" y="12"/>
            <a:ext cx="12191980" cy="685798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9FFB701-971A-496E-A7B9-10EAE8585C60}"/>
              </a:ext>
            </a:extLst>
          </p:cNvPr>
          <p:cNvGrpSpPr/>
          <p:nvPr/>
        </p:nvGrpSpPr>
        <p:grpSpPr>
          <a:xfrm>
            <a:off x="5852139" y="2560320"/>
            <a:ext cx="6339861" cy="1436914"/>
            <a:chOff x="1726172" y="302924"/>
            <a:chExt cx="1828807" cy="1828800"/>
          </a:xfrm>
        </p:grpSpPr>
        <p:sp>
          <p:nvSpPr>
            <p:cNvPr id="8" name="Rounded Rectangle 12">
              <a:extLst>
                <a:ext uri="{FF2B5EF4-FFF2-40B4-BE49-F238E27FC236}">
                  <a16:creationId xmlns:a16="http://schemas.microsoft.com/office/drawing/2014/main" id="{4304B580-F7E5-42C7-99A6-DDA351F96E34}"/>
                </a:ext>
              </a:extLst>
            </p:cNvPr>
            <p:cNvSpPr/>
            <p:nvPr/>
          </p:nvSpPr>
          <p:spPr>
            <a:xfrm>
              <a:off x="1726172" y="302924"/>
              <a:ext cx="1828800" cy="1828800"/>
            </a:xfrm>
            <a:prstGeom prst="roundRect">
              <a:avLst>
                <a:gd name="adj" fmla="val 1231"/>
              </a:avLst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38100" dist="127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inea-basic-10" charset="0"/>
                <a:ea typeface="linea-basic-10" charset="0"/>
                <a:cs typeface="linea-basic-10" charset="0"/>
              </a:endParaRPr>
            </a:p>
          </p:txBody>
        </p:sp>
        <p:sp>
          <p:nvSpPr>
            <p:cNvPr id="9" name="Title 3">
              <a:extLst>
                <a:ext uri="{FF2B5EF4-FFF2-40B4-BE49-F238E27FC236}">
                  <a16:creationId xmlns:a16="http://schemas.microsoft.com/office/drawing/2014/main" id="{AB3833CF-3267-4CFE-B021-29B940627F35}"/>
                </a:ext>
              </a:extLst>
            </p:cNvPr>
            <p:cNvSpPr txBox="1">
              <a:spLocks/>
            </p:cNvSpPr>
            <p:nvPr/>
          </p:nvSpPr>
          <p:spPr>
            <a:xfrm>
              <a:off x="1888208" y="797060"/>
              <a:ext cx="1666771" cy="928661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POWER OF THE PIN</a:t>
              </a:r>
              <a:b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 charset="0"/>
                  <a:ea typeface="Roboto Light" charset="0"/>
                  <a:cs typeface="Roboto Light" charset="0"/>
                </a:rPr>
                <a:t>Delivering on NAIFA’s Membership Promise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charset="0"/>
                <a:ea typeface="Roboto Light" charset="0"/>
                <a:cs typeface="Roboto 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585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cover dir="d"/>
      </p:transition>
    </mc:Choice>
    <mc:Fallback xmlns="">
      <p:transition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81657CF0-8F7D-45BD-A5F2-C3616DC20C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401226"/>
      </p:ext>
    </p:extLst>
  </p:cSld>
  <p:clrMapOvr>
    <a:masterClrMapping/>
  </p:clrMapOvr>
  <p:transition spd="slow" advTm="2000">
    <p:cover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AE5686-6EBB-4051-8AD1-21C92AA87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2327"/>
            <a:ext cx="12192000" cy="478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425417"/>
      </p:ext>
    </p:extLst>
  </p:cSld>
  <p:clrMapOvr>
    <a:masterClrMapping/>
  </p:clrMapOvr>
  <p:transition spd="slow" advTm="2000">
    <p:cover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6E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BA13FA-0403-4CDD-843C-B15FF702B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712" y="1689652"/>
            <a:ext cx="10696575" cy="3260035"/>
          </a:xfrm>
          <a:prstGeom prst="rect">
            <a:avLst/>
          </a:prstGeom>
          <a:effectLst>
            <a:glow rad="228600">
              <a:schemeClr val="accent6">
                <a:lumMod val="75000"/>
                <a:alpha val="40000"/>
              </a:schemeClr>
            </a:glo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8E250A-51FA-4F05-8C4C-F1539E62847A}"/>
              </a:ext>
            </a:extLst>
          </p:cNvPr>
          <p:cNvSpPr/>
          <p:nvPr/>
        </p:nvSpPr>
        <p:spPr>
          <a:xfrm>
            <a:off x="747712" y="5237019"/>
            <a:ext cx="10696574" cy="893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www.belong.naifa.org/fees </a:t>
            </a:r>
            <a:endParaRPr lang="en-US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991068"/>
      </p:ext>
    </p:extLst>
  </p:cSld>
  <p:clrMapOvr>
    <a:masterClrMapping/>
  </p:clrMapOvr>
  <p:transition spd="slow" advTm="2000">
    <p:cover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46647BF3-CC35-4AE4-B534-DF9286DC4D51}"/>
              </a:ext>
            </a:extLst>
          </p:cNvPr>
          <p:cNvSpPr txBox="1">
            <a:spLocks/>
          </p:cNvSpPr>
          <p:nvPr/>
        </p:nvSpPr>
        <p:spPr>
          <a:xfrm>
            <a:off x="1598645" y="2979882"/>
            <a:ext cx="9144000" cy="5521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2363B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Advocate.</a:t>
            </a: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id="{47FE371D-3886-406F-B5AB-4E629D50413D}"/>
              </a:ext>
            </a:extLst>
          </p:cNvPr>
          <p:cNvSpPr txBox="1">
            <a:spLocks/>
          </p:cNvSpPr>
          <p:nvPr/>
        </p:nvSpPr>
        <p:spPr>
          <a:xfrm>
            <a:off x="1524000" y="3806890"/>
            <a:ext cx="9144000" cy="14509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protective advisor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256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cover dir="d"/>
      </p:transition>
    </mc:Choice>
    <mc:Fallback xmlns="">
      <p:transition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large crowd of people&#10;&#10;Description generated with very high confidence">
            <a:extLst>
              <a:ext uri="{FF2B5EF4-FFF2-40B4-BE49-F238E27FC236}">
                <a16:creationId xmlns:a16="http://schemas.microsoft.com/office/drawing/2014/main" id="{A852E2B0-0C4B-49ED-B229-0CD1D0BD05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9"/>
          <a:stretch/>
        </p:blipFill>
        <p:spPr>
          <a:xfrm>
            <a:off x="-2088309" y="53751"/>
            <a:ext cx="14280309" cy="697269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C0F73BE-7035-495E-AA5A-1C5F3DF10907}"/>
              </a:ext>
            </a:extLst>
          </p:cNvPr>
          <p:cNvGrpSpPr/>
          <p:nvPr/>
        </p:nvGrpSpPr>
        <p:grpSpPr>
          <a:xfrm>
            <a:off x="7555832" y="1073425"/>
            <a:ext cx="4456059" cy="1401087"/>
            <a:chOff x="2174580" y="-796428"/>
            <a:chExt cx="1828807" cy="1828800"/>
          </a:xfrm>
          <a:solidFill>
            <a:schemeClr val="accent1">
              <a:lumMod val="75000"/>
            </a:schemeClr>
          </a:solidFill>
        </p:grpSpPr>
        <p:sp>
          <p:nvSpPr>
            <p:cNvPr id="15" name="Rounded Rectangle 12">
              <a:extLst>
                <a:ext uri="{FF2B5EF4-FFF2-40B4-BE49-F238E27FC236}">
                  <a16:creationId xmlns:a16="http://schemas.microsoft.com/office/drawing/2014/main" id="{3B7946A5-E539-48F1-A2C3-DB52B921E492}"/>
                </a:ext>
              </a:extLst>
            </p:cNvPr>
            <p:cNvSpPr/>
            <p:nvPr/>
          </p:nvSpPr>
          <p:spPr>
            <a:xfrm>
              <a:off x="2174580" y="-796428"/>
              <a:ext cx="1828800" cy="1828800"/>
            </a:xfrm>
            <a:prstGeom prst="roundRect">
              <a:avLst>
                <a:gd name="adj" fmla="val 1231"/>
              </a:avLst>
            </a:prstGeom>
            <a:grpFill/>
            <a:ln>
              <a:noFill/>
            </a:ln>
            <a:effectLst>
              <a:outerShdw blurRad="38100" dist="127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inea-basic-10" charset="0"/>
                <a:ea typeface="linea-basic-10" charset="0"/>
                <a:cs typeface="linea-basic-10" charset="0"/>
              </a:endParaRPr>
            </a:p>
          </p:txBody>
        </p:sp>
        <p:sp>
          <p:nvSpPr>
            <p:cNvPr id="16" name="Title 3">
              <a:extLst>
                <a:ext uri="{FF2B5EF4-FFF2-40B4-BE49-F238E27FC236}">
                  <a16:creationId xmlns:a16="http://schemas.microsoft.com/office/drawing/2014/main" id="{05FAAC58-85C4-471D-AC94-1D240EE2E0CF}"/>
                </a:ext>
              </a:extLst>
            </p:cNvPr>
            <p:cNvSpPr txBox="1">
              <a:spLocks/>
            </p:cNvSpPr>
            <p:nvPr/>
          </p:nvSpPr>
          <p:spPr>
            <a:xfrm>
              <a:off x="2336616" y="-317457"/>
              <a:ext cx="1666771" cy="928661"/>
            </a:xfrm>
            <a:prstGeom prst="rect">
              <a:avLst/>
            </a:prstGeom>
            <a:grpFill/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charset="0"/>
                <a:ea typeface="Roboto Light" charset="0"/>
                <a:cs typeface="Roboto Light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BF6F21B-A05B-4837-8EEF-79E71D8040CE}"/>
              </a:ext>
            </a:extLst>
          </p:cNvPr>
          <p:cNvSpPr txBox="1"/>
          <p:nvPr/>
        </p:nvSpPr>
        <p:spPr>
          <a:xfrm>
            <a:off x="7549435" y="5727032"/>
            <a:ext cx="4642544" cy="107721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The Power of You.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The Power of Us.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8708FF1-B6B9-4834-B5CB-2D0AB13EAC22}"/>
              </a:ext>
            </a:extLst>
          </p:cNvPr>
          <p:cNvGrpSpPr/>
          <p:nvPr/>
        </p:nvGrpSpPr>
        <p:grpSpPr>
          <a:xfrm>
            <a:off x="7549417" y="1095567"/>
            <a:ext cx="4642562" cy="1401086"/>
            <a:chOff x="2174580" y="-796428"/>
            <a:chExt cx="1828807" cy="1828800"/>
          </a:xfrm>
          <a:solidFill>
            <a:schemeClr val="accent1">
              <a:lumMod val="75000"/>
            </a:schemeClr>
          </a:solidFill>
        </p:grpSpPr>
        <p:sp>
          <p:nvSpPr>
            <p:cNvPr id="12" name="Rounded Rectangle 12">
              <a:extLst>
                <a:ext uri="{FF2B5EF4-FFF2-40B4-BE49-F238E27FC236}">
                  <a16:creationId xmlns:a16="http://schemas.microsoft.com/office/drawing/2014/main" id="{F3139F9E-6B4A-43D0-B261-B4D716E943E8}"/>
                </a:ext>
              </a:extLst>
            </p:cNvPr>
            <p:cNvSpPr/>
            <p:nvPr/>
          </p:nvSpPr>
          <p:spPr>
            <a:xfrm>
              <a:off x="2174580" y="-796428"/>
              <a:ext cx="1828800" cy="1828800"/>
            </a:xfrm>
            <a:prstGeom prst="roundRect">
              <a:avLst>
                <a:gd name="adj" fmla="val 1231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38100" dist="127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inea-basic-10" charset="0"/>
                <a:ea typeface="linea-basic-10" charset="0"/>
                <a:cs typeface="linea-basic-10" charset="0"/>
              </a:endParaRPr>
            </a:p>
          </p:txBody>
        </p:sp>
        <p:sp>
          <p:nvSpPr>
            <p:cNvPr id="13" name="Title 3">
              <a:extLst>
                <a:ext uri="{FF2B5EF4-FFF2-40B4-BE49-F238E27FC236}">
                  <a16:creationId xmlns:a16="http://schemas.microsoft.com/office/drawing/2014/main" id="{31D57E3F-16D1-4397-BC5C-4141E86F11CF}"/>
                </a:ext>
              </a:extLst>
            </p:cNvPr>
            <p:cNvSpPr txBox="1">
              <a:spLocks/>
            </p:cNvSpPr>
            <p:nvPr/>
          </p:nvSpPr>
          <p:spPr>
            <a:xfrm>
              <a:off x="2336616" y="-317457"/>
              <a:ext cx="1666771" cy="92866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 NAIFA Member</a:t>
              </a:r>
              <a:b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 charset="0"/>
                  <a:ea typeface="Roboto Light" charset="0"/>
                  <a:cs typeface="Roboto Light" charset="0"/>
                </a:rPr>
                <a:t>In Every Congressional District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charset="0"/>
                <a:ea typeface="Roboto Light" charset="0"/>
                <a:cs typeface="Roboto Light" charset="0"/>
              </a:endParaRPr>
            </a:p>
          </p:txBody>
        </p:sp>
      </p:grpSp>
      <p:sp>
        <p:nvSpPr>
          <p:cNvPr id="10" name="Title 3">
            <a:extLst>
              <a:ext uri="{FF2B5EF4-FFF2-40B4-BE49-F238E27FC236}">
                <a16:creationId xmlns:a16="http://schemas.microsoft.com/office/drawing/2014/main" id="{38C8246B-C2C7-4570-B7E5-499655C9D965}"/>
              </a:ext>
            </a:extLst>
          </p:cNvPr>
          <p:cNvSpPr txBox="1">
            <a:spLocks/>
          </p:cNvSpPr>
          <p:nvPr/>
        </p:nvSpPr>
        <p:spPr>
          <a:xfrm>
            <a:off x="1044171" y="1723532"/>
            <a:ext cx="4333461" cy="725058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Federal Level 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charset="0"/>
              <a:ea typeface="Roboto Light" charset="0"/>
              <a:cs typeface="Robo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59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cover dir="d"/>
      </p:transition>
    </mc:Choice>
    <mc:Fallback xmlns="">
      <p:transition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629B8E15-D790-4A46-88F0-16F056C2F732}"/>
              </a:ext>
            </a:extLst>
          </p:cNvPr>
          <p:cNvSpPr txBox="1">
            <a:spLocks/>
          </p:cNvSpPr>
          <p:nvPr/>
        </p:nvSpPr>
        <p:spPr>
          <a:xfrm>
            <a:off x="289557" y="546080"/>
            <a:ext cx="3869112" cy="725058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State Advocacy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charset="0"/>
              <a:ea typeface="Roboto Light" charset="0"/>
              <a:cs typeface="Roboto Light" charset="0"/>
            </a:endParaRPr>
          </a:p>
        </p:txBody>
      </p:sp>
      <p:sp>
        <p:nvSpPr>
          <p:cNvPr id="11" name="Rounded Rectangle 12">
            <a:extLst>
              <a:ext uri="{FF2B5EF4-FFF2-40B4-BE49-F238E27FC236}">
                <a16:creationId xmlns:a16="http://schemas.microsoft.com/office/drawing/2014/main" id="{78996EA5-AAC8-4F0A-B198-BE6F365731BF}"/>
              </a:ext>
            </a:extLst>
          </p:cNvPr>
          <p:cNvSpPr/>
          <p:nvPr/>
        </p:nvSpPr>
        <p:spPr>
          <a:xfrm>
            <a:off x="7549456" y="5110014"/>
            <a:ext cx="4642544" cy="1401086"/>
          </a:xfrm>
          <a:prstGeom prst="roundRect">
            <a:avLst>
              <a:gd name="adj" fmla="val 1231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inea-basic-10" charset="0"/>
              <a:ea typeface="linea-basic-10" charset="0"/>
              <a:cs typeface="linea-basic-10" charset="0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49446DA2-133A-41DB-B489-2E386FD4D674}"/>
              </a:ext>
            </a:extLst>
          </p:cNvPr>
          <p:cNvSpPr txBox="1">
            <a:spLocks/>
          </p:cNvSpPr>
          <p:nvPr/>
        </p:nvSpPr>
        <p:spPr>
          <a:xfrm>
            <a:off x="7960758" y="5188536"/>
            <a:ext cx="4231222" cy="7114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 Every State Capital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dirty="0">
                <a:solidFill>
                  <a:srgbClr val="FFFFFF"/>
                </a:solidFill>
                <a:latin typeface="Roboto Light" charset="0"/>
                <a:ea typeface="Roboto Light" charset="0"/>
                <a:cs typeface="Roboto Light" charset="0"/>
              </a:rPr>
              <a:t>Political &amp;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charset="0"/>
                <a:ea typeface="Roboto Light" charset="0"/>
                <a:cs typeface="Roboto Light" charset="0"/>
              </a:rPr>
              <a:t> Day on Hill Events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charset="0"/>
              <a:ea typeface="Roboto Light" charset="0"/>
              <a:cs typeface="Roboto Light" charset="0"/>
            </a:endParaRPr>
          </a:p>
        </p:txBody>
      </p:sp>
      <p:pic>
        <p:nvPicPr>
          <p:cNvPr id="4" name="Picture 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A39B2C52-D5E1-4313-B7ED-A5EB3AE4C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687" y="-2958549"/>
            <a:ext cx="12861235" cy="12861235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F6175507-4BB3-45E0-AF05-DC0CC2DF3BD5}"/>
              </a:ext>
            </a:extLst>
          </p:cNvPr>
          <p:cNvSpPr txBox="1">
            <a:spLocks/>
          </p:cNvSpPr>
          <p:nvPr/>
        </p:nvSpPr>
        <p:spPr>
          <a:xfrm>
            <a:off x="289557" y="908609"/>
            <a:ext cx="4536356" cy="725058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Interstate Level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charset="0"/>
              <a:ea typeface="Roboto Light" charset="0"/>
              <a:cs typeface="Roboto Light" charset="0"/>
            </a:endParaRPr>
          </a:p>
        </p:txBody>
      </p:sp>
      <p:sp>
        <p:nvSpPr>
          <p:cNvPr id="16" name="Rounded Rectangle 12">
            <a:extLst>
              <a:ext uri="{FF2B5EF4-FFF2-40B4-BE49-F238E27FC236}">
                <a16:creationId xmlns:a16="http://schemas.microsoft.com/office/drawing/2014/main" id="{453C1F66-AE73-4179-B51D-1EB10B8ADCC8}"/>
              </a:ext>
            </a:extLst>
          </p:cNvPr>
          <p:cNvSpPr/>
          <p:nvPr/>
        </p:nvSpPr>
        <p:spPr>
          <a:xfrm>
            <a:off x="7701856" y="5262414"/>
            <a:ext cx="4642544" cy="1401086"/>
          </a:xfrm>
          <a:prstGeom prst="roundRect">
            <a:avLst>
              <a:gd name="adj" fmla="val 1231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inea-basic-10" charset="0"/>
              <a:ea typeface="linea-basic-10" charset="0"/>
              <a:cs typeface="linea-basic-10" charset="0"/>
            </a:endParaRP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5AED25D2-23AC-4E15-BC52-F8E152E292ED}"/>
              </a:ext>
            </a:extLst>
          </p:cNvPr>
          <p:cNvSpPr txBox="1">
            <a:spLocks/>
          </p:cNvSpPr>
          <p:nvPr/>
        </p:nvSpPr>
        <p:spPr>
          <a:xfrm>
            <a:off x="7960738" y="5520097"/>
            <a:ext cx="4231222" cy="71146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Division of Securities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charset="0"/>
                <a:ea typeface="Roboto Light" charset="0"/>
                <a:cs typeface="Roboto Light" charset="0"/>
              </a:rPr>
              <a:t>NAIFA-MA &amp; Kevin Mayeux, CEO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charset="0"/>
              <a:ea typeface="Roboto Light" charset="0"/>
              <a:cs typeface="Robo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820716"/>
      </p:ext>
    </p:extLst>
  </p:cSld>
  <p:clrMapOvr>
    <a:masterClrMapping/>
  </p:clrMapOvr>
  <p:transition spd="slow" advTm="2000">
    <p:cover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2D5DB5EA-A74B-4BBB-AAE2-7ED9EE5477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7" b="4573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69BBA9B-8F4E-4D2B-BEFA-41A475443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415188" y="-231223"/>
            <a:ext cx="1409491" cy="1876653"/>
          </a:xfrm>
          <a:custGeom>
            <a:avLst/>
            <a:gdLst>
              <a:gd name="connsiteX0" fmla="*/ 0 w 1409491"/>
              <a:gd name="connsiteY0" fmla="*/ 643075 h 1876653"/>
              <a:gd name="connsiteX1" fmla="*/ 643075 w 1409491"/>
              <a:gd name="connsiteY1" fmla="*/ 0 h 1876653"/>
              <a:gd name="connsiteX2" fmla="*/ 1409491 w 1409491"/>
              <a:gd name="connsiteY2" fmla="*/ 0 h 1876653"/>
              <a:gd name="connsiteX3" fmla="*/ 1409491 w 1409491"/>
              <a:gd name="connsiteY3" fmla="*/ 1876653 h 1876653"/>
              <a:gd name="connsiteX4" fmla="*/ 1233578 w 1409491"/>
              <a:gd name="connsiteY4" fmla="*/ 1876653 h 187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491" h="1876653">
                <a:moveTo>
                  <a:pt x="0" y="643075"/>
                </a:moveTo>
                <a:lnTo>
                  <a:pt x="643075" y="0"/>
                </a:lnTo>
                <a:lnTo>
                  <a:pt x="1409491" y="0"/>
                </a:lnTo>
                <a:lnTo>
                  <a:pt x="1409491" y="1876653"/>
                </a:lnTo>
                <a:lnTo>
                  <a:pt x="1233578" y="187665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1012D1-8033-40B1-9EC0-91390FFC7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01285" y="128278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80943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291F021-C45C-4D44-A2B8-A789E386C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3444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629B8E15-D790-4A46-88F0-16F056C2F732}"/>
              </a:ext>
            </a:extLst>
          </p:cNvPr>
          <p:cNvSpPr txBox="1">
            <a:spLocks/>
          </p:cNvSpPr>
          <p:nvPr/>
        </p:nvSpPr>
        <p:spPr>
          <a:xfrm>
            <a:off x="289557" y="546080"/>
            <a:ext cx="3869112" cy="725058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State Level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charset="0"/>
              <a:ea typeface="Roboto Light" charset="0"/>
              <a:cs typeface="Roboto Light" charset="0"/>
            </a:endParaRPr>
          </a:p>
        </p:txBody>
      </p:sp>
      <p:sp>
        <p:nvSpPr>
          <p:cNvPr id="11" name="Rounded Rectangle 12">
            <a:extLst>
              <a:ext uri="{FF2B5EF4-FFF2-40B4-BE49-F238E27FC236}">
                <a16:creationId xmlns:a16="http://schemas.microsoft.com/office/drawing/2014/main" id="{78996EA5-AAC8-4F0A-B198-BE6F365731BF}"/>
              </a:ext>
            </a:extLst>
          </p:cNvPr>
          <p:cNvSpPr/>
          <p:nvPr/>
        </p:nvSpPr>
        <p:spPr>
          <a:xfrm>
            <a:off x="7549456" y="5110014"/>
            <a:ext cx="4642544" cy="1401086"/>
          </a:xfrm>
          <a:prstGeom prst="roundRect">
            <a:avLst>
              <a:gd name="adj" fmla="val 1231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inea-basic-10" charset="0"/>
              <a:ea typeface="linea-basic-10" charset="0"/>
              <a:cs typeface="linea-basic-10" charset="0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49446DA2-133A-41DB-B489-2E386FD4D674}"/>
              </a:ext>
            </a:extLst>
          </p:cNvPr>
          <p:cNvSpPr txBox="1">
            <a:spLocks/>
          </p:cNvSpPr>
          <p:nvPr/>
        </p:nvSpPr>
        <p:spPr>
          <a:xfrm>
            <a:off x="7960758" y="5188536"/>
            <a:ext cx="4231222" cy="71146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 Every State Capital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dirty="0">
                <a:solidFill>
                  <a:srgbClr val="FFFFFF"/>
                </a:solidFill>
                <a:latin typeface="Roboto Light" charset="0"/>
                <a:ea typeface="Roboto Light" charset="0"/>
                <a:cs typeface="Roboto Light" charset="0"/>
              </a:rPr>
              <a:t>Political &amp;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charset="0"/>
                <a:ea typeface="Roboto Light" charset="0"/>
                <a:cs typeface="Roboto Light" charset="0"/>
              </a:rPr>
              <a:t> Day on Hill Events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charset="0"/>
              <a:ea typeface="Roboto Light" charset="0"/>
              <a:cs typeface="Robo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002643"/>
      </p:ext>
    </p:extLst>
  </p:cSld>
  <p:clrMapOvr>
    <a:masterClrMapping/>
  </p:clrMapOvr>
  <p:transition spd="slow" advTm="2000">
    <p:cover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photo, different, various&#10;&#10;Description automatically generated">
            <a:extLst>
              <a:ext uri="{FF2B5EF4-FFF2-40B4-BE49-F238E27FC236}">
                <a16:creationId xmlns:a16="http://schemas.microsoft.com/office/drawing/2014/main" id="{1DCF7B2B-590C-499F-A94E-B295933AF5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2" b="135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24604"/>
      </p:ext>
    </p:extLst>
  </p:cSld>
  <p:clrMapOvr>
    <a:masterClrMapping/>
  </p:clrMapOvr>
  <p:transition spd="slow" advTm="2000">
    <p:cover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hoto, sign, person, large&#10;&#10;Description automatically generated">
            <a:extLst>
              <a:ext uri="{FF2B5EF4-FFF2-40B4-BE49-F238E27FC236}">
                <a16:creationId xmlns:a16="http://schemas.microsoft.com/office/drawing/2014/main" id="{97585C8B-7C31-4C93-B873-A9512D844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37" y="1293743"/>
            <a:ext cx="9077325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119246"/>
      </p:ext>
    </p:extLst>
  </p:cSld>
  <p:clrMapOvr>
    <a:masterClrMapping/>
  </p:clrMapOvr>
  <p:transition spd="slow" advTm="2000">
    <p:cover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46647BF3-CC35-4AE4-B534-DF9286DC4D51}"/>
              </a:ext>
            </a:extLst>
          </p:cNvPr>
          <p:cNvSpPr txBox="1">
            <a:spLocks/>
          </p:cNvSpPr>
          <p:nvPr/>
        </p:nvSpPr>
        <p:spPr>
          <a:xfrm>
            <a:off x="1598645" y="2979882"/>
            <a:ext cx="9144000" cy="5521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2363B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Educate.</a:t>
            </a: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id="{47FE371D-3886-406F-B5AB-4E629D50413D}"/>
              </a:ext>
            </a:extLst>
          </p:cNvPr>
          <p:cNvSpPr txBox="1">
            <a:spLocks/>
          </p:cNvSpPr>
          <p:nvPr/>
        </p:nvSpPr>
        <p:spPr>
          <a:xfrm>
            <a:off x="1524000" y="3806890"/>
            <a:ext cx="9144000" cy="14509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thinking advisor.</a:t>
            </a:r>
          </a:p>
        </p:txBody>
      </p:sp>
    </p:spTree>
    <p:extLst>
      <p:ext uri="{BB962C8B-B14F-4D97-AF65-F5344CB8AC3E}">
        <p14:creationId xmlns:p14="http://schemas.microsoft.com/office/powerpoint/2010/main" val="422159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cover dir="d"/>
      </p:transition>
    </mc:Choice>
    <mc:Fallback xmlns="">
      <p:transition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NAIFA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4A99D1"/>
      </a:hlink>
      <a:folHlink>
        <a:srgbClr val="99CC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141</Words>
  <Application>Microsoft Office PowerPoint</Application>
  <PresentationFormat>Widescreen</PresentationFormat>
  <Paragraphs>55</Paragraphs>
  <Slides>26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linea-basic-10</vt:lpstr>
      <vt:lpstr>Roboto</vt:lpstr>
      <vt:lpstr>Roboto Black</vt:lpstr>
      <vt:lpstr>Roboto Light</vt:lpstr>
      <vt:lpstr>Source Sans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Suzanne Carawan</dc:creator>
  <cp:lastModifiedBy>Suzanne Carawan</cp:lastModifiedBy>
  <cp:revision>2</cp:revision>
  <dcterms:created xsi:type="dcterms:W3CDTF">2020-07-08T03:42:16Z</dcterms:created>
  <dcterms:modified xsi:type="dcterms:W3CDTF">2020-07-08T03:46:34Z</dcterms:modified>
</cp:coreProperties>
</file>