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5D1"/>
    <a:srgbClr val="D71E3E"/>
    <a:srgbClr val="F04E23"/>
    <a:srgbClr val="E74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1421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388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513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32775-8FC1-4CFB-A14E-BDBE778A1356}"/>
              </a:ext>
            </a:extLst>
          </p:cNvPr>
          <p:cNvSpPr/>
          <p:nvPr userDrawn="1"/>
        </p:nvSpPr>
        <p:spPr>
          <a:xfrm>
            <a:off x="0" y="1090863"/>
            <a:ext cx="12192000" cy="543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24743"/>
            <a:ext cx="3932237" cy="1717766"/>
          </a:xfrm>
        </p:spPr>
        <p:txBody>
          <a:bodyPr anchor="b">
            <a:noAutofit/>
          </a:bodyPr>
          <a:lstStyle>
            <a:lvl1pPr>
              <a:defRPr sz="48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76549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31920"/>
            <a:ext cx="3932237" cy="22505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B80A11-EC35-4022-8D3A-74ADAB79E6B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504" y="-1604"/>
            <a:ext cx="12209504" cy="111078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9F1956-0A5E-4ED4-BE89-54E25CCC3CCC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71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3389A0-EB95-4A8A-8E8C-75FD85A181D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35541"/>
            <a:ext cx="976019" cy="108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5" r:id="rId8"/>
    <p:sldLayoutId id="2147483657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E95D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928F-01DF-4D59-AB7B-33E03C692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DFB67-829C-4642-BCD0-948D929DE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Advocacy_16x9_TEMPLATE</Template>
  <TotalTime>1495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Yancey</dc:creator>
  <cp:lastModifiedBy>Vtrioaswanth Aswanth</cp:lastModifiedBy>
  <cp:revision>56</cp:revision>
  <dcterms:created xsi:type="dcterms:W3CDTF">2018-10-29T18:59:04Z</dcterms:created>
  <dcterms:modified xsi:type="dcterms:W3CDTF">2020-10-12T09:06:18Z</dcterms:modified>
</cp:coreProperties>
</file>