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62" r:id="rId3"/>
    <p:sldId id="279" r:id="rId4"/>
    <p:sldId id="264" r:id="rId5"/>
    <p:sldId id="261" r:id="rId6"/>
    <p:sldId id="268" r:id="rId7"/>
    <p:sldId id="266" r:id="rId8"/>
    <p:sldId id="272" r:id="rId9"/>
    <p:sldId id="267" r:id="rId10"/>
    <p:sldId id="270" r:id="rId11"/>
    <p:sldId id="269" r:id="rId12"/>
    <p:sldId id="265" r:id="rId13"/>
    <p:sldId id="278" r:id="rId14"/>
    <p:sldId id="277" r:id="rId15"/>
    <p:sldId id="260" r:id="rId16"/>
    <p:sldId id="281" r:id="rId17"/>
    <p:sldId id="271" r:id="rId18"/>
    <p:sldId id="273" r:id="rId19"/>
    <p:sldId id="275" r:id="rId20"/>
    <p:sldId id="283" r:id="rId21"/>
    <p:sldId id="280" r:id="rId22"/>
    <p:sldId id="276" r:id="rId23"/>
    <p:sldId id="28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4660"/>
  </p:normalViewPr>
  <p:slideViewPr>
    <p:cSldViewPr snapToGrid="0">
      <p:cViewPr varScale="1">
        <p:scale>
          <a:sx n="61" d="100"/>
          <a:sy n="61" d="100"/>
        </p:scale>
        <p:origin x="871"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6" Type="http://schemas.openxmlformats.org/officeDocument/2006/relationships/image" Target="../media/image30.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diagrams/_rels/data2.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diagrams/_rels/data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6" Type="http://schemas.openxmlformats.org/officeDocument/2006/relationships/image" Target="../media/image30.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4C2B87-A105-4CB1-AC3C-681CBBAB7960}"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7D3CE061-E100-487D-9A00-B3641CD3A670}">
      <dgm:prSet/>
      <dgm:spPr/>
      <dgm:t>
        <a:bodyPr/>
        <a:lstStyle/>
        <a:p>
          <a:r>
            <a:rPr lang="en-US" b="1" dirty="0"/>
            <a:t>Spiritual beliefs – God / mediation</a:t>
          </a:r>
        </a:p>
      </dgm:t>
    </dgm:pt>
    <dgm:pt modelId="{61755BF4-6B95-41AA-A575-06CD47885BB0}" type="parTrans" cxnId="{E2F7FBE2-AAFF-4DD6-9C79-42C546229EC1}">
      <dgm:prSet/>
      <dgm:spPr/>
      <dgm:t>
        <a:bodyPr/>
        <a:lstStyle/>
        <a:p>
          <a:endParaRPr lang="en-US"/>
        </a:p>
      </dgm:t>
    </dgm:pt>
    <dgm:pt modelId="{2EC1BDFC-314D-4E71-97FF-106243BDBE1E}" type="sibTrans" cxnId="{E2F7FBE2-AAFF-4DD6-9C79-42C546229EC1}">
      <dgm:prSet/>
      <dgm:spPr/>
      <dgm:t>
        <a:bodyPr/>
        <a:lstStyle/>
        <a:p>
          <a:endParaRPr lang="en-US"/>
        </a:p>
      </dgm:t>
    </dgm:pt>
    <dgm:pt modelId="{07768433-0317-4D2C-A79B-AD1F10B388C1}">
      <dgm:prSet/>
      <dgm:spPr/>
      <dgm:t>
        <a:bodyPr/>
        <a:lstStyle/>
        <a:p>
          <a:r>
            <a:rPr lang="en-US" b="1" dirty="0"/>
            <a:t>Husband: my spouse</a:t>
          </a:r>
        </a:p>
      </dgm:t>
    </dgm:pt>
    <dgm:pt modelId="{87F9B8BF-447F-4D99-BBE4-309F27898BC2}" type="parTrans" cxnId="{9D0BE4B1-97F0-44C1-A8E3-8CA59464920E}">
      <dgm:prSet/>
      <dgm:spPr/>
      <dgm:t>
        <a:bodyPr/>
        <a:lstStyle/>
        <a:p>
          <a:endParaRPr lang="en-US"/>
        </a:p>
      </dgm:t>
    </dgm:pt>
    <dgm:pt modelId="{209F515A-6C1D-41F9-A9C3-8EF88F37EABC}" type="sibTrans" cxnId="{9D0BE4B1-97F0-44C1-A8E3-8CA59464920E}">
      <dgm:prSet/>
      <dgm:spPr/>
      <dgm:t>
        <a:bodyPr/>
        <a:lstStyle/>
        <a:p>
          <a:endParaRPr lang="en-US"/>
        </a:p>
      </dgm:t>
    </dgm:pt>
    <dgm:pt modelId="{FD5152F6-3DE2-4EC5-B9FE-EB98CB63B145}">
      <dgm:prSet/>
      <dgm:spPr/>
      <dgm:t>
        <a:bodyPr/>
        <a:lstStyle/>
        <a:p>
          <a:r>
            <a:rPr lang="en-US" b="1" dirty="0"/>
            <a:t>Family: my parents, siblings, my children</a:t>
          </a:r>
        </a:p>
      </dgm:t>
    </dgm:pt>
    <dgm:pt modelId="{89C6F0DD-2A7D-45A5-A892-85B048452061}" type="parTrans" cxnId="{B1284EAE-E5BD-40E1-9E62-4F99105DC20E}">
      <dgm:prSet/>
      <dgm:spPr/>
      <dgm:t>
        <a:bodyPr/>
        <a:lstStyle/>
        <a:p>
          <a:endParaRPr lang="en-US"/>
        </a:p>
      </dgm:t>
    </dgm:pt>
    <dgm:pt modelId="{6B4BD225-AA23-43F7-BFEB-09A66830FDC7}" type="sibTrans" cxnId="{B1284EAE-E5BD-40E1-9E62-4F99105DC20E}">
      <dgm:prSet/>
      <dgm:spPr/>
      <dgm:t>
        <a:bodyPr/>
        <a:lstStyle/>
        <a:p>
          <a:endParaRPr lang="en-US"/>
        </a:p>
      </dgm:t>
    </dgm:pt>
    <dgm:pt modelId="{90B180AA-733D-4BF7-8F05-8B2A4275D944}">
      <dgm:prSet/>
      <dgm:spPr/>
      <dgm:t>
        <a:bodyPr/>
        <a:lstStyle/>
        <a:p>
          <a:r>
            <a:rPr lang="en-US" b="1" dirty="0"/>
            <a:t>Boss: my staff</a:t>
          </a:r>
        </a:p>
      </dgm:t>
    </dgm:pt>
    <dgm:pt modelId="{90EF3D96-684C-496B-86D2-E4D70855915E}" type="parTrans" cxnId="{8497EABC-76A2-4856-AD96-359307A46DA3}">
      <dgm:prSet/>
      <dgm:spPr/>
      <dgm:t>
        <a:bodyPr/>
        <a:lstStyle/>
        <a:p>
          <a:endParaRPr lang="en-US"/>
        </a:p>
      </dgm:t>
    </dgm:pt>
    <dgm:pt modelId="{B243D411-BBBB-4A5C-87B6-FC23B5F3A1F3}" type="sibTrans" cxnId="{8497EABC-76A2-4856-AD96-359307A46DA3}">
      <dgm:prSet/>
      <dgm:spPr/>
      <dgm:t>
        <a:bodyPr/>
        <a:lstStyle/>
        <a:p>
          <a:endParaRPr lang="en-US"/>
        </a:p>
      </dgm:t>
    </dgm:pt>
    <dgm:pt modelId="{6C1D0345-8DD4-44EB-8CEB-D82AFC3EA52A}">
      <dgm:prSet/>
      <dgm:spPr/>
      <dgm:t>
        <a:bodyPr/>
        <a:lstStyle/>
        <a:p>
          <a:r>
            <a:rPr lang="en-US" b="1" dirty="0"/>
            <a:t>Sales Person: my clients</a:t>
          </a:r>
        </a:p>
      </dgm:t>
    </dgm:pt>
    <dgm:pt modelId="{C492AE74-AEB3-4599-BB3B-F556905CA9E1}" type="parTrans" cxnId="{E4A0028C-879E-4D7F-8F5A-3549D0BAD086}">
      <dgm:prSet/>
      <dgm:spPr/>
      <dgm:t>
        <a:bodyPr/>
        <a:lstStyle/>
        <a:p>
          <a:endParaRPr lang="en-US"/>
        </a:p>
      </dgm:t>
    </dgm:pt>
    <dgm:pt modelId="{3EE9FA05-C340-4C8E-8B61-4FE985B16DD5}" type="sibTrans" cxnId="{E4A0028C-879E-4D7F-8F5A-3549D0BAD086}">
      <dgm:prSet/>
      <dgm:spPr/>
      <dgm:t>
        <a:bodyPr/>
        <a:lstStyle/>
        <a:p>
          <a:endParaRPr lang="en-US"/>
        </a:p>
      </dgm:t>
    </dgm:pt>
    <dgm:pt modelId="{931E7C8C-EB1D-45AC-928B-20225A7CBE0C}">
      <dgm:prSet/>
      <dgm:spPr/>
      <dgm:t>
        <a:bodyPr/>
        <a:lstStyle/>
        <a:p>
          <a:r>
            <a:rPr lang="en-US" b="1" dirty="0"/>
            <a:t>Professional associations: NAIFA, NAHU, MDRT</a:t>
          </a:r>
        </a:p>
      </dgm:t>
    </dgm:pt>
    <dgm:pt modelId="{F3A0B907-E741-4892-A9A5-4C98C9EE6DA6}" type="parTrans" cxnId="{24B9FA4B-20B0-4581-A1B5-4B4A93086933}">
      <dgm:prSet/>
      <dgm:spPr/>
      <dgm:t>
        <a:bodyPr/>
        <a:lstStyle/>
        <a:p>
          <a:endParaRPr lang="en-US"/>
        </a:p>
      </dgm:t>
    </dgm:pt>
    <dgm:pt modelId="{D1758EA2-9FE8-4F49-881C-C0B7DB22B672}" type="sibTrans" cxnId="{24B9FA4B-20B0-4581-A1B5-4B4A93086933}">
      <dgm:prSet/>
      <dgm:spPr/>
      <dgm:t>
        <a:bodyPr/>
        <a:lstStyle/>
        <a:p>
          <a:endParaRPr lang="en-US"/>
        </a:p>
      </dgm:t>
    </dgm:pt>
    <dgm:pt modelId="{7522FA8B-A7F0-4120-ACB3-D09A4F963438}">
      <dgm:prSet/>
      <dgm:spPr/>
      <dgm:t>
        <a:bodyPr/>
        <a:lstStyle/>
        <a:p>
          <a:r>
            <a:rPr lang="en-US" b="1" dirty="0"/>
            <a:t>Other leadership roles: Cub Scouts, Boy Scouts, Rotary, CASA</a:t>
          </a:r>
        </a:p>
      </dgm:t>
    </dgm:pt>
    <dgm:pt modelId="{1EAD3D0E-79B7-4195-8BDD-7B71774709C6}" type="parTrans" cxnId="{9E353AEE-AB40-4C4F-9079-C5CD1AD9774E}">
      <dgm:prSet/>
      <dgm:spPr/>
      <dgm:t>
        <a:bodyPr/>
        <a:lstStyle/>
        <a:p>
          <a:endParaRPr lang="en-US"/>
        </a:p>
      </dgm:t>
    </dgm:pt>
    <dgm:pt modelId="{472F3C5C-9228-49DC-90C0-10D37E4B51D6}" type="sibTrans" cxnId="{9E353AEE-AB40-4C4F-9079-C5CD1AD9774E}">
      <dgm:prSet/>
      <dgm:spPr/>
      <dgm:t>
        <a:bodyPr/>
        <a:lstStyle/>
        <a:p>
          <a:endParaRPr lang="en-US"/>
        </a:p>
      </dgm:t>
    </dgm:pt>
    <dgm:pt modelId="{01F0937A-7E89-4E21-A313-2108D5F6BCFB}">
      <dgm:prSet/>
      <dgm:spPr/>
      <dgm:t>
        <a:bodyPr/>
        <a:lstStyle/>
        <a:p>
          <a:r>
            <a:rPr lang="en-US" b="1" dirty="0"/>
            <a:t>Personal Health: Me</a:t>
          </a:r>
        </a:p>
      </dgm:t>
    </dgm:pt>
    <dgm:pt modelId="{21759EB4-2F62-4250-AEF2-5297F108D0DE}" type="parTrans" cxnId="{76C30259-8DAF-4736-AC6A-BEB1B211173A}">
      <dgm:prSet/>
      <dgm:spPr/>
      <dgm:t>
        <a:bodyPr/>
        <a:lstStyle/>
        <a:p>
          <a:endParaRPr lang="en-US"/>
        </a:p>
      </dgm:t>
    </dgm:pt>
    <dgm:pt modelId="{F6A7A982-8B0E-48A6-9542-EA2DA4348369}" type="sibTrans" cxnId="{76C30259-8DAF-4736-AC6A-BEB1B211173A}">
      <dgm:prSet/>
      <dgm:spPr/>
      <dgm:t>
        <a:bodyPr/>
        <a:lstStyle/>
        <a:p>
          <a:endParaRPr lang="en-US"/>
        </a:p>
      </dgm:t>
    </dgm:pt>
    <dgm:pt modelId="{5E38F62F-59A3-4A1E-8E93-68E66FE83E5F}" type="pres">
      <dgm:prSet presAssocID="{D74C2B87-A105-4CB1-AC3C-681CBBAB7960}" presName="root" presStyleCnt="0">
        <dgm:presLayoutVars>
          <dgm:dir/>
          <dgm:resizeHandles val="exact"/>
        </dgm:presLayoutVars>
      </dgm:prSet>
      <dgm:spPr/>
    </dgm:pt>
    <dgm:pt modelId="{4F47FF22-42F3-4D40-90EB-F281286C8FD6}" type="pres">
      <dgm:prSet presAssocID="{7D3CE061-E100-487D-9A00-B3641CD3A670}" presName="compNode" presStyleCnt="0"/>
      <dgm:spPr/>
    </dgm:pt>
    <dgm:pt modelId="{47F1ECC4-A86A-49F4-94BF-405277AFF93B}" type="pres">
      <dgm:prSet presAssocID="{7D3CE061-E100-487D-9A00-B3641CD3A670}"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ndle"/>
        </a:ext>
      </dgm:extLst>
    </dgm:pt>
    <dgm:pt modelId="{066B9D62-406F-4B42-9B37-06BEC15D41A0}" type="pres">
      <dgm:prSet presAssocID="{7D3CE061-E100-487D-9A00-B3641CD3A670}" presName="spaceRect" presStyleCnt="0"/>
      <dgm:spPr/>
    </dgm:pt>
    <dgm:pt modelId="{ADC9562F-A1B1-4F8C-859F-0A5E41EF9BA0}" type="pres">
      <dgm:prSet presAssocID="{7D3CE061-E100-487D-9A00-B3641CD3A670}" presName="textRect" presStyleLbl="revTx" presStyleIdx="0" presStyleCnt="8">
        <dgm:presLayoutVars>
          <dgm:chMax val="1"/>
          <dgm:chPref val="1"/>
        </dgm:presLayoutVars>
      </dgm:prSet>
      <dgm:spPr/>
    </dgm:pt>
    <dgm:pt modelId="{C7E5B33D-6650-4150-B48C-FA7147CD0F2B}" type="pres">
      <dgm:prSet presAssocID="{2EC1BDFC-314D-4E71-97FF-106243BDBE1E}" presName="sibTrans" presStyleCnt="0"/>
      <dgm:spPr/>
    </dgm:pt>
    <dgm:pt modelId="{5551823B-438C-451C-A320-90EA2136B35A}" type="pres">
      <dgm:prSet presAssocID="{07768433-0317-4D2C-A79B-AD1F10B388C1}" presName="compNode" presStyleCnt="0"/>
      <dgm:spPr/>
    </dgm:pt>
    <dgm:pt modelId="{BBEE0156-A931-4AF2-BF0C-0577FC72250F}" type="pres">
      <dgm:prSet presAssocID="{07768433-0317-4D2C-A79B-AD1F10B388C1}"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ve Letter"/>
        </a:ext>
      </dgm:extLst>
    </dgm:pt>
    <dgm:pt modelId="{4DC733E5-E771-4002-BB25-8004588FD99C}" type="pres">
      <dgm:prSet presAssocID="{07768433-0317-4D2C-A79B-AD1F10B388C1}" presName="spaceRect" presStyleCnt="0"/>
      <dgm:spPr/>
    </dgm:pt>
    <dgm:pt modelId="{AC50F54F-A8FC-45F1-9C68-84B613A414AF}" type="pres">
      <dgm:prSet presAssocID="{07768433-0317-4D2C-A79B-AD1F10B388C1}" presName="textRect" presStyleLbl="revTx" presStyleIdx="1" presStyleCnt="8">
        <dgm:presLayoutVars>
          <dgm:chMax val="1"/>
          <dgm:chPref val="1"/>
        </dgm:presLayoutVars>
      </dgm:prSet>
      <dgm:spPr/>
    </dgm:pt>
    <dgm:pt modelId="{92CABB00-6DC4-47A1-AE32-3E950A216F60}" type="pres">
      <dgm:prSet presAssocID="{209F515A-6C1D-41F9-A9C3-8EF88F37EABC}" presName="sibTrans" presStyleCnt="0"/>
      <dgm:spPr/>
    </dgm:pt>
    <dgm:pt modelId="{0490F87A-EA6E-404C-9D1F-D14A187B6D77}" type="pres">
      <dgm:prSet presAssocID="{FD5152F6-3DE2-4EC5-B9FE-EB98CB63B145}" presName="compNode" presStyleCnt="0"/>
      <dgm:spPr/>
    </dgm:pt>
    <dgm:pt modelId="{BFD373CD-7D23-4F30-AA75-E5CEF4B5C66C}" type="pres">
      <dgm:prSet presAssocID="{FD5152F6-3DE2-4EC5-B9FE-EB98CB63B145}"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opsticks1"/>
        </a:ext>
      </dgm:extLst>
    </dgm:pt>
    <dgm:pt modelId="{ABAB609F-A5AD-4CD2-BA5E-A23D87B7BC24}" type="pres">
      <dgm:prSet presAssocID="{FD5152F6-3DE2-4EC5-B9FE-EB98CB63B145}" presName="spaceRect" presStyleCnt="0"/>
      <dgm:spPr/>
    </dgm:pt>
    <dgm:pt modelId="{A3E3BA9E-A1A0-4BE7-922C-B8008423C1B2}" type="pres">
      <dgm:prSet presAssocID="{FD5152F6-3DE2-4EC5-B9FE-EB98CB63B145}" presName="textRect" presStyleLbl="revTx" presStyleIdx="2" presStyleCnt="8">
        <dgm:presLayoutVars>
          <dgm:chMax val="1"/>
          <dgm:chPref val="1"/>
        </dgm:presLayoutVars>
      </dgm:prSet>
      <dgm:spPr/>
    </dgm:pt>
    <dgm:pt modelId="{2E9C6D64-62A1-4FFA-8318-95517EA7E553}" type="pres">
      <dgm:prSet presAssocID="{6B4BD225-AA23-43F7-BFEB-09A66830FDC7}" presName="sibTrans" presStyleCnt="0"/>
      <dgm:spPr/>
    </dgm:pt>
    <dgm:pt modelId="{D8D7A2F9-293D-4475-A4CF-692F875F7842}" type="pres">
      <dgm:prSet presAssocID="{90B180AA-733D-4BF7-8F05-8B2A4275D944}" presName="compNode" presStyleCnt="0"/>
      <dgm:spPr/>
    </dgm:pt>
    <dgm:pt modelId="{6EAAEAA5-C9C7-4729-BCEA-5B322781F4F0}" type="pres">
      <dgm:prSet presAssocID="{90B180AA-733D-4BF7-8F05-8B2A4275D944}"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ffice Worker"/>
        </a:ext>
      </dgm:extLst>
    </dgm:pt>
    <dgm:pt modelId="{6209EBB0-D48F-4AE2-9320-2723F4BA4B4D}" type="pres">
      <dgm:prSet presAssocID="{90B180AA-733D-4BF7-8F05-8B2A4275D944}" presName="spaceRect" presStyleCnt="0"/>
      <dgm:spPr/>
    </dgm:pt>
    <dgm:pt modelId="{C3FB7D8E-7B46-47F4-BB0E-E8FE0834341D}" type="pres">
      <dgm:prSet presAssocID="{90B180AA-733D-4BF7-8F05-8B2A4275D944}" presName="textRect" presStyleLbl="revTx" presStyleIdx="3" presStyleCnt="8">
        <dgm:presLayoutVars>
          <dgm:chMax val="1"/>
          <dgm:chPref val="1"/>
        </dgm:presLayoutVars>
      </dgm:prSet>
      <dgm:spPr/>
    </dgm:pt>
    <dgm:pt modelId="{E53E64BB-1934-4388-8438-1C10C55418A2}" type="pres">
      <dgm:prSet presAssocID="{B243D411-BBBB-4A5C-87B6-FC23B5F3A1F3}" presName="sibTrans" presStyleCnt="0"/>
      <dgm:spPr/>
    </dgm:pt>
    <dgm:pt modelId="{38D48E8A-FAAE-4F13-83F2-B70743F42355}" type="pres">
      <dgm:prSet presAssocID="{6C1D0345-8DD4-44EB-8CEB-D82AFC3EA52A}" presName="compNode" presStyleCnt="0"/>
      <dgm:spPr/>
    </dgm:pt>
    <dgm:pt modelId="{67FD456D-B01D-4549-B505-6C9300F9D423}" type="pres">
      <dgm:prSet presAssocID="{6C1D0345-8DD4-44EB-8CEB-D82AFC3EA52A}"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
        </a:ext>
      </dgm:extLst>
    </dgm:pt>
    <dgm:pt modelId="{B34CB0A7-8DD4-4285-B4A6-988CD1C8D86F}" type="pres">
      <dgm:prSet presAssocID="{6C1D0345-8DD4-44EB-8CEB-D82AFC3EA52A}" presName="spaceRect" presStyleCnt="0"/>
      <dgm:spPr/>
    </dgm:pt>
    <dgm:pt modelId="{88AF1437-6C76-489C-B257-0C8A8CD29388}" type="pres">
      <dgm:prSet presAssocID="{6C1D0345-8DD4-44EB-8CEB-D82AFC3EA52A}" presName="textRect" presStyleLbl="revTx" presStyleIdx="4" presStyleCnt="8">
        <dgm:presLayoutVars>
          <dgm:chMax val="1"/>
          <dgm:chPref val="1"/>
        </dgm:presLayoutVars>
      </dgm:prSet>
      <dgm:spPr/>
    </dgm:pt>
    <dgm:pt modelId="{C69D9744-C041-4E24-A1C6-8B90ABF44909}" type="pres">
      <dgm:prSet presAssocID="{3EE9FA05-C340-4C8E-8B61-4FE985B16DD5}" presName="sibTrans" presStyleCnt="0"/>
      <dgm:spPr/>
    </dgm:pt>
    <dgm:pt modelId="{547B867F-264D-4B0F-809E-2F0A103FE162}" type="pres">
      <dgm:prSet presAssocID="{931E7C8C-EB1D-45AC-928B-20225A7CBE0C}" presName="compNode" presStyleCnt="0"/>
      <dgm:spPr/>
    </dgm:pt>
    <dgm:pt modelId="{80416DD3-922E-47EE-835C-C13B34B2E72B}" type="pres">
      <dgm:prSet presAssocID="{931E7C8C-EB1D-45AC-928B-20225A7CBE0C}"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Questions"/>
        </a:ext>
      </dgm:extLst>
    </dgm:pt>
    <dgm:pt modelId="{8BCBD2AE-290F-46C8-A575-0A7A8FBDE0DE}" type="pres">
      <dgm:prSet presAssocID="{931E7C8C-EB1D-45AC-928B-20225A7CBE0C}" presName="spaceRect" presStyleCnt="0"/>
      <dgm:spPr/>
    </dgm:pt>
    <dgm:pt modelId="{42783FD2-07B9-4EFC-9D09-10B4B042A826}" type="pres">
      <dgm:prSet presAssocID="{931E7C8C-EB1D-45AC-928B-20225A7CBE0C}" presName="textRect" presStyleLbl="revTx" presStyleIdx="5" presStyleCnt="8">
        <dgm:presLayoutVars>
          <dgm:chMax val="1"/>
          <dgm:chPref val="1"/>
        </dgm:presLayoutVars>
      </dgm:prSet>
      <dgm:spPr/>
    </dgm:pt>
    <dgm:pt modelId="{F72E61F7-5834-41FE-B994-1984D89A6793}" type="pres">
      <dgm:prSet presAssocID="{D1758EA2-9FE8-4F49-881C-C0B7DB22B672}" presName="sibTrans" presStyleCnt="0"/>
      <dgm:spPr/>
    </dgm:pt>
    <dgm:pt modelId="{693CAE12-76CE-4328-9CE0-225F5E8F62FC}" type="pres">
      <dgm:prSet presAssocID="{7522FA8B-A7F0-4120-ACB3-D09A4F963438}" presName="compNode" presStyleCnt="0"/>
      <dgm:spPr/>
    </dgm:pt>
    <dgm:pt modelId="{1E24F535-7B6A-49AE-9E02-A0E7459DD38D}" type="pres">
      <dgm:prSet presAssocID="{7522FA8B-A7F0-4120-ACB3-D09A4F963438}"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aseball Hat"/>
        </a:ext>
      </dgm:extLst>
    </dgm:pt>
    <dgm:pt modelId="{E18B643D-11E5-4AC4-B9AA-B052A770EF4C}" type="pres">
      <dgm:prSet presAssocID="{7522FA8B-A7F0-4120-ACB3-D09A4F963438}" presName="spaceRect" presStyleCnt="0"/>
      <dgm:spPr/>
    </dgm:pt>
    <dgm:pt modelId="{6ADE0667-6BB0-4460-B7BB-B2A9B5FD2EA4}" type="pres">
      <dgm:prSet presAssocID="{7522FA8B-A7F0-4120-ACB3-D09A4F963438}" presName="textRect" presStyleLbl="revTx" presStyleIdx="6" presStyleCnt="8">
        <dgm:presLayoutVars>
          <dgm:chMax val="1"/>
          <dgm:chPref val="1"/>
        </dgm:presLayoutVars>
      </dgm:prSet>
      <dgm:spPr/>
    </dgm:pt>
    <dgm:pt modelId="{9049589A-1237-4B9F-BA40-B0140C6BEAE9}" type="pres">
      <dgm:prSet presAssocID="{472F3C5C-9228-49DC-90C0-10D37E4B51D6}" presName="sibTrans" presStyleCnt="0"/>
      <dgm:spPr/>
    </dgm:pt>
    <dgm:pt modelId="{43A51D3C-AB9F-419C-9C08-32B41A062198}" type="pres">
      <dgm:prSet presAssocID="{01F0937A-7E89-4E21-A313-2108D5F6BCFB}" presName="compNode" presStyleCnt="0"/>
      <dgm:spPr/>
    </dgm:pt>
    <dgm:pt modelId="{2BB3F53C-6177-46D2-B742-80C8B254CCEE}" type="pres">
      <dgm:prSet presAssocID="{01F0937A-7E89-4E21-A313-2108D5F6BCFB}"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Stethoscope"/>
        </a:ext>
      </dgm:extLst>
    </dgm:pt>
    <dgm:pt modelId="{0C2550DC-DF15-4489-9869-70066D8A5263}" type="pres">
      <dgm:prSet presAssocID="{01F0937A-7E89-4E21-A313-2108D5F6BCFB}" presName="spaceRect" presStyleCnt="0"/>
      <dgm:spPr/>
    </dgm:pt>
    <dgm:pt modelId="{438EC117-38F5-4817-8B3A-29F981D00835}" type="pres">
      <dgm:prSet presAssocID="{01F0937A-7E89-4E21-A313-2108D5F6BCFB}" presName="textRect" presStyleLbl="revTx" presStyleIdx="7" presStyleCnt="8">
        <dgm:presLayoutVars>
          <dgm:chMax val="1"/>
          <dgm:chPref val="1"/>
        </dgm:presLayoutVars>
      </dgm:prSet>
      <dgm:spPr/>
    </dgm:pt>
  </dgm:ptLst>
  <dgm:cxnLst>
    <dgm:cxn modelId="{9780D32B-D307-4AFC-AEC3-E3A82E563EE6}" type="presOf" srcId="{6C1D0345-8DD4-44EB-8CEB-D82AFC3EA52A}" destId="{88AF1437-6C76-489C-B257-0C8A8CD29388}" srcOrd="0" destOrd="0" presId="urn:microsoft.com/office/officeart/2018/2/layout/IconLabelList"/>
    <dgm:cxn modelId="{28B8B75E-BBF2-4E8F-9F7B-3093FBB318E0}" type="presOf" srcId="{7522FA8B-A7F0-4120-ACB3-D09A4F963438}" destId="{6ADE0667-6BB0-4460-B7BB-B2A9B5FD2EA4}" srcOrd="0" destOrd="0" presId="urn:microsoft.com/office/officeart/2018/2/layout/IconLabelList"/>
    <dgm:cxn modelId="{24B9FA4B-20B0-4581-A1B5-4B4A93086933}" srcId="{D74C2B87-A105-4CB1-AC3C-681CBBAB7960}" destId="{931E7C8C-EB1D-45AC-928B-20225A7CBE0C}" srcOrd="5" destOrd="0" parTransId="{F3A0B907-E741-4892-A9A5-4C98C9EE6DA6}" sibTransId="{D1758EA2-9FE8-4F49-881C-C0B7DB22B672}"/>
    <dgm:cxn modelId="{476D8F6E-34E4-4939-9AD1-562AD6691694}" type="presOf" srcId="{7D3CE061-E100-487D-9A00-B3641CD3A670}" destId="{ADC9562F-A1B1-4F8C-859F-0A5E41EF9BA0}" srcOrd="0" destOrd="0" presId="urn:microsoft.com/office/officeart/2018/2/layout/IconLabelList"/>
    <dgm:cxn modelId="{B1BCCD72-D05A-4B98-9DC8-E16607BC85B5}" type="presOf" srcId="{90B180AA-733D-4BF7-8F05-8B2A4275D944}" destId="{C3FB7D8E-7B46-47F4-BB0E-E8FE0834341D}" srcOrd="0" destOrd="0" presId="urn:microsoft.com/office/officeart/2018/2/layout/IconLabelList"/>
    <dgm:cxn modelId="{5C80E473-0DF3-44F5-8188-9F20ED8D4E63}" type="presOf" srcId="{01F0937A-7E89-4E21-A313-2108D5F6BCFB}" destId="{438EC117-38F5-4817-8B3A-29F981D00835}" srcOrd="0" destOrd="0" presId="urn:microsoft.com/office/officeart/2018/2/layout/IconLabelList"/>
    <dgm:cxn modelId="{76C30259-8DAF-4736-AC6A-BEB1B211173A}" srcId="{D74C2B87-A105-4CB1-AC3C-681CBBAB7960}" destId="{01F0937A-7E89-4E21-A313-2108D5F6BCFB}" srcOrd="7" destOrd="0" parTransId="{21759EB4-2F62-4250-AEF2-5297F108D0DE}" sibTransId="{F6A7A982-8B0E-48A6-9542-EA2DA4348369}"/>
    <dgm:cxn modelId="{F890C189-FF9E-4E3F-9CD0-715BA5CABFEC}" type="presOf" srcId="{D74C2B87-A105-4CB1-AC3C-681CBBAB7960}" destId="{5E38F62F-59A3-4A1E-8E93-68E66FE83E5F}" srcOrd="0" destOrd="0" presId="urn:microsoft.com/office/officeart/2018/2/layout/IconLabelList"/>
    <dgm:cxn modelId="{E4A0028C-879E-4D7F-8F5A-3549D0BAD086}" srcId="{D74C2B87-A105-4CB1-AC3C-681CBBAB7960}" destId="{6C1D0345-8DD4-44EB-8CEB-D82AFC3EA52A}" srcOrd="4" destOrd="0" parTransId="{C492AE74-AEB3-4599-BB3B-F556905CA9E1}" sibTransId="{3EE9FA05-C340-4C8E-8B61-4FE985B16DD5}"/>
    <dgm:cxn modelId="{B857458D-90A7-417E-B0F1-8D7AE80BE2D9}" type="presOf" srcId="{FD5152F6-3DE2-4EC5-B9FE-EB98CB63B145}" destId="{A3E3BA9E-A1A0-4BE7-922C-B8008423C1B2}" srcOrd="0" destOrd="0" presId="urn:microsoft.com/office/officeart/2018/2/layout/IconLabelList"/>
    <dgm:cxn modelId="{98035CAD-27CB-43F7-9B9A-95BC99A01990}" type="presOf" srcId="{931E7C8C-EB1D-45AC-928B-20225A7CBE0C}" destId="{42783FD2-07B9-4EFC-9D09-10B4B042A826}" srcOrd="0" destOrd="0" presId="urn:microsoft.com/office/officeart/2018/2/layout/IconLabelList"/>
    <dgm:cxn modelId="{B1284EAE-E5BD-40E1-9E62-4F99105DC20E}" srcId="{D74C2B87-A105-4CB1-AC3C-681CBBAB7960}" destId="{FD5152F6-3DE2-4EC5-B9FE-EB98CB63B145}" srcOrd="2" destOrd="0" parTransId="{89C6F0DD-2A7D-45A5-A892-85B048452061}" sibTransId="{6B4BD225-AA23-43F7-BFEB-09A66830FDC7}"/>
    <dgm:cxn modelId="{9D0BE4B1-97F0-44C1-A8E3-8CA59464920E}" srcId="{D74C2B87-A105-4CB1-AC3C-681CBBAB7960}" destId="{07768433-0317-4D2C-A79B-AD1F10B388C1}" srcOrd="1" destOrd="0" parTransId="{87F9B8BF-447F-4D99-BBE4-309F27898BC2}" sibTransId="{209F515A-6C1D-41F9-A9C3-8EF88F37EABC}"/>
    <dgm:cxn modelId="{8497EABC-76A2-4856-AD96-359307A46DA3}" srcId="{D74C2B87-A105-4CB1-AC3C-681CBBAB7960}" destId="{90B180AA-733D-4BF7-8F05-8B2A4275D944}" srcOrd="3" destOrd="0" parTransId="{90EF3D96-684C-496B-86D2-E4D70855915E}" sibTransId="{B243D411-BBBB-4A5C-87B6-FC23B5F3A1F3}"/>
    <dgm:cxn modelId="{E2F7FBE2-AAFF-4DD6-9C79-42C546229EC1}" srcId="{D74C2B87-A105-4CB1-AC3C-681CBBAB7960}" destId="{7D3CE061-E100-487D-9A00-B3641CD3A670}" srcOrd="0" destOrd="0" parTransId="{61755BF4-6B95-41AA-A575-06CD47885BB0}" sibTransId="{2EC1BDFC-314D-4E71-97FF-106243BDBE1E}"/>
    <dgm:cxn modelId="{CA8299ED-458A-4EDA-B0AA-D87CB3C01AF3}" type="presOf" srcId="{07768433-0317-4D2C-A79B-AD1F10B388C1}" destId="{AC50F54F-A8FC-45F1-9C68-84B613A414AF}" srcOrd="0" destOrd="0" presId="urn:microsoft.com/office/officeart/2018/2/layout/IconLabelList"/>
    <dgm:cxn modelId="{9E353AEE-AB40-4C4F-9079-C5CD1AD9774E}" srcId="{D74C2B87-A105-4CB1-AC3C-681CBBAB7960}" destId="{7522FA8B-A7F0-4120-ACB3-D09A4F963438}" srcOrd="6" destOrd="0" parTransId="{1EAD3D0E-79B7-4195-8BDD-7B71774709C6}" sibTransId="{472F3C5C-9228-49DC-90C0-10D37E4B51D6}"/>
    <dgm:cxn modelId="{A0D42847-081C-4D87-AE45-BE9DBACBA520}" type="presParOf" srcId="{5E38F62F-59A3-4A1E-8E93-68E66FE83E5F}" destId="{4F47FF22-42F3-4D40-90EB-F281286C8FD6}" srcOrd="0" destOrd="0" presId="urn:microsoft.com/office/officeart/2018/2/layout/IconLabelList"/>
    <dgm:cxn modelId="{6DA486C6-650F-4DA9-B774-FBCD6F4D6630}" type="presParOf" srcId="{4F47FF22-42F3-4D40-90EB-F281286C8FD6}" destId="{47F1ECC4-A86A-49F4-94BF-405277AFF93B}" srcOrd="0" destOrd="0" presId="urn:microsoft.com/office/officeart/2018/2/layout/IconLabelList"/>
    <dgm:cxn modelId="{D80D7CF2-A181-4368-AF5C-A5E8D6EA42F6}" type="presParOf" srcId="{4F47FF22-42F3-4D40-90EB-F281286C8FD6}" destId="{066B9D62-406F-4B42-9B37-06BEC15D41A0}" srcOrd="1" destOrd="0" presId="urn:microsoft.com/office/officeart/2018/2/layout/IconLabelList"/>
    <dgm:cxn modelId="{0AF33D53-FBBF-4112-8C84-6FD73F7ED087}" type="presParOf" srcId="{4F47FF22-42F3-4D40-90EB-F281286C8FD6}" destId="{ADC9562F-A1B1-4F8C-859F-0A5E41EF9BA0}" srcOrd="2" destOrd="0" presId="urn:microsoft.com/office/officeart/2018/2/layout/IconLabelList"/>
    <dgm:cxn modelId="{C03BB092-BA34-4169-9522-16A3141F0046}" type="presParOf" srcId="{5E38F62F-59A3-4A1E-8E93-68E66FE83E5F}" destId="{C7E5B33D-6650-4150-B48C-FA7147CD0F2B}" srcOrd="1" destOrd="0" presId="urn:microsoft.com/office/officeart/2018/2/layout/IconLabelList"/>
    <dgm:cxn modelId="{504F49E8-775C-45A5-AFB9-DD621170FDF3}" type="presParOf" srcId="{5E38F62F-59A3-4A1E-8E93-68E66FE83E5F}" destId="{5551823B-438C-451C-A320-90EA2136B35A}" srcOrd="2" destOrd="0" presId="urn:microsoft.com/office/officeart/2018/2/layout/IconLabelList"/>
    <dgm:cxn modelId="{0BE1F3BF-8462-4103-9AD0-060F714E73D2}" type="presParOf" srcId="{5551823B-438C-451C-A320-90EA2136B35A}" destId="{BBEE0156-A931-4AF2-BF0C-0577FC72250F}" srcOrd="0" destOrd="0" presId="urn:microsoft.com/office/officeart/2018/2/layout/IconLabelList"/>
    <dgm:cxn modelId="{7289F4EC-A179-4534-9232-09E314924957}" type="presParOf" srcId="{5551823B-438C-451C-A320-90EA2136B35A}" destId="{4DC733E5-E771-4002-BB25-8004588FD99C}" srcOrd="1" destOrd="0" presId="urn:microsoft.com/office/officeart/2018/2/layout/IconLabelList"/>
    <dgm:cxn modelId="{D20D1883-460A-47A9-9E90-7ED823B47B99}" type="presParOf" srcId="{5551823B-438C-451C-A320-90EA2136B35A}" destId="{AC50F54F-A8FC-45F1-9C68-84B613A414AF}" srcOrd="2" destOrd="0" presId="urn:microsoft.com/office/officeart/2018/2/layout/IconLabelList"/>
    <dgm:cxn modelId="{3CDB6E81-83B1-45AF-9F68-9E09D234D655}" type="presParOf" srcId="{5E38F62F-59A3-4A1E-8E93-68E66FE83E5F}" destId="{92CABB00-6DC4-47A1-AE32-3E950A216F60}" srcOrd="3" destOrd="0" presId="urn:microsoft.com/office/officeart/2018/2/layout/IconLabelList"/>
    <dgm:cxn modelId="{0C7DCAD5-0CFA-461C-99EF-80E0E4A93380}" type="presParOf" srcId="{5E38F62F-59A3-4A1E-8E93-68E66FE83E5F}" destId="{0490F87A-EA6E-404C-9D1F-D14A187B6D77}" srcOrd="4" destOrd="0" presId="urn:microsoft.com/office/officeart/2018/2/layout/IconLabelList"/>
    <dgm:cxn modelId="{44753E33-0B4C-466D-83F2-C164355A8462}" type="presParOf" srcId="{0490F87A-EA6E-404C-9D1F-D14A187B6D77}" destId="{BFD373CD-7D23-4F30-AA75-E5CEF4B5C66C}" srcOrd="0" destOrd="0" presId="urn:microsoft.com/office/officeart/2018/2/layout/IconLabelList"/>
    <dgm:cxn modelId="{57865C55-6029-4F35-BDBB-3FE458123F75}" type="presParOf" srcId="{0490F87A-EA6E-404C-9D1F-D14A187B6D77}" destId="{ABAB609F-A5AD-4CD2-BA5E-A23D87B7BC24}" srcOrd="1" destOrd="0" presId="urn:microsoft.com/office/officeart/2018/2/layout/IconLabelList"/>
    <dgm:cxn modelId="{624E7D52-AF93-484D-ABEF-E51716300C4B}" type="presParOf" srcId="{0490F87A-EA6E-404C-9D1F-D14A187B6D77}" destId="{A3E3BA9E-A1A0-4BE7-922C-B8008423C1B2}" srcOrd="2" destOrd="0" presId="urn:microsoft.com/office/officeart/2018/2/layout/IconLabelList"/>
    <dgm:cxn modelId="{0910C1A0-3F46-4738-A783-8BD5F98F4B81}" type="presParOf" srcId="{5E38F62F-59A3-4A1E-8E93-68E66FE83E5F}" destId="{2E9C6D64-62A1-4FFA-8318-95517EA7E553}" srcOrd="5" destOrd="0" presId="urn:microsoft.com/office/officeart/2018/2/layout/IconLabelList"/>
    <dgm:cxn modelId="{5AE77961-CE1C-4886-85C0-40C28856E214}" type="presParOf" srcId="{5E38F62F-59A3-4A1E-8E93-68E66FE83E5F}" destId="{D8D7A2F9-293D-4475-A4CF-692F875F7842}" srcOrd="6" destOrd="0" presId="urn:microsoft.com/office/officeart/2018/2/layout/IconLabelList"/>
    <dgm:cxn modelId="{08433B85-55EB-4F81-96D3-C24170688BC8}" type="presParOf" srcId="{D8D7A2F9-293D-4475-A4CF-692F875F7842}" destId="{6EAAEAA5-C9C7-4729-BCEA-5B322781F4F0}" srcOrd="0" destOrd="0" presId="urn:microsoft.com/office/officeart/2018/2/layout/IconLabelList"/>
    <dgm:cxn modelId="{24A208B5-623D-42F9-8716-A08CCCDFCB27}" type="presParOf" srcId="{D8D7A2F9-293D-4475-A4CF-692F875F7842}" destId="{6209EBB0-D48F-4AE2-9320-2723F4BA4B4D}" srcOrd="1" destOrd="0" presId="urn:microsoft.com/office/officeart/2018/2/layout/IconLabelList"/>
    <dgm:cxn modelId="{341F4788-6D2B-4D1A-9036-7C87A639CCAA}" type="presParOf" srcId="{D8D7A2F9-293D-4475-A4CF-692F875F7842}" destId="{C3FB7D8E-7B46-47F4-BB0E-E8FE0834341D}" srcOrd="2" destOrd="0" presId="urn:microsoft.com/office/officeart/2018/2/layout/IconLabelList"/>
    <dgm:cxn modelId="{B6C25B5D-AE0A-4B54-BAB0-DE661CC287A6}" type="presParOf" srcId="{5E38F62F-59A3-4A1E-8E93-68E66FE83E5F}" destId="{E53E64BB-1934-4388-8438-1C10C55418A2}" srcOrd="7" destOrd="0" presId="urn:microsoft.com/office/officeart/2018/2/layout/IconLabelList"/>
    <dgm:cxn modelId="{74A5CA38-5B57-49DC-B098-A81925FCB71C}" type="presParOf" srcId="{5E38F62F-59A3-4A1E-8E93-68E66FE83E5F}" destId="{38D48E8A-FAAE-4F13-83F2-B70743F42355}" srcOrd="8" destOrd="0" presId="urn:microsoft.com/office/officeart/2018/2/layout/IconLabelList"/>
    <dgm:cxn modelId="{2057367D-8221-4BCA-9CD0-3DE43634B8B4}" type="presParOf" srcId="{38D48E8A-FAAE-4F13-83F2-B70743F42355}" destId="{67FD456D-B01D-4549-B505-6C9300F9D423}" srcOrd="0" destOrd="0" presId="urn:microsoft.com/office/officeart/2018/2/layout/IconLabelList"/>
    <dgm:cxn modelId="{49C43656-A261-4F1D-BAFF-6E2F7168212E}" type="presParOf" srcId="{38D48E8A-FAAE-4F13-83F2-B70743F42355}" destId="{B34CB0A7-8DD4-4285-B4A6-988CD1C8D86F}" srcOrd="1" destOrd="0" presId="urn:microsoft.com/office/officeart/2018/2/layout/IconLabelList"/>
    <dgm:cxn modelId="{FF41EB5F-FB50-403A-8EFB-67CF79778696}" type="presParOf" srcId="{38D48E8A-FAAE-4F13-83F2-B70743F42355}" destId="{88AF1437-6C76-489C-B257-0C8A8CD29388}" srcOrd="2" destOrd="0" presId="urn:microsoft.com/office/officeart/2018/2/layout/IconLabelList"/>
    <dgm:cxn modelId="{9BB127D1-11EC-4F0D-8D06-B239B3BF346A}" type="presParOf" srcId="{5E38F62F-59A3-4A1E-8E93-68E66FE83E5F}" destId="{C69D9744-C041-4E24-A1C6-8B90ABF44909}" srcOrd="9" destOrd="0" presId="urn:microsoft.com/office/officeart/2018/2/layout/IconLabelList"/>
    <dgm:cxn modelId="{5D3C3AA2-E88C-42DE-9575-01ED00DDA7CA}" type="presParOf" srcId="{5E38F62F-59A3-4A1E-8E93-68E66FE83E5F}" destId="{547B867F-264D-4B0F-809E-2F0A103FE162}" srcOrd="10" destOrd="0" presId="urn:microsoft.com/office/officeart/2018/2/layout/IconLabelList"/>
    <dgm:cxn modelId="{6BA1E058-AAF5-4208-ABB6-5BF4C8394FDE}" type="presParOf" srcId="{547B867F-264D-4B0F-809E-2F0A103FE162}" destId="{80416DD3-922E-47EE-835C-C13B34B2E72B}" srcOrd="0" destOrd="0" presId="urn:microsoft.com/office/officeart/2018/2/layout/IconLabelList"/>
    <dgm:cxn modelId="{89A18242-8B8A-4F1B-966D-6874775D47FE}" type="presParOf" srcId="{547B867F-264D-4B0F-809E-2F0A103FE162}" destId="{8BCBD2AE-290F-46C8-A575-0A7A8FBDE0DE}" srcOrd="1" destOrd="0" presId="urn:microsoft.com/office/officeart/2018/2/layout/IconLabelList"/>
    <dgm:cxn modelId="{3E6E7294-08BD-4656-9A21-B3227D7E20A7}" type="presParOf" srcId="{547B867F-264D-4B0F-809E-2F0A103FE162}" destId="{42783FD2-07B9-4EFC-9D09-10B4B042A826}" srcOrd="2" destOrd="0" presId="urn:microsoft.com/office/officeart/2018/2/layout/IconLabelList"/>
    <dgm:cxn modelId="{D344E712-A3F0-4D02-880F-BDD3968774B5}" type="presParOf" srcId="{5E38F62F-59A3-4A1E-8E93-68E66FE83E5F}" destId="{F72E61F7-5834-41FE-B994-1984D89A6793}" srcOrd="11" destOrd="0" presId="urn:microsoft.com/office/officeart/2018/2/layout/IconLabelList"/>
    <dgm:cxn modelId="{E9529F34-CCD0-4B67-B5B3-A3930C3D9825}" type="presParOf" srcId="{5E38F62F-59A3-4A1E-8E93-68E66FE83E5F}" destId="{693CAE12-76CE-4328-9CE0-225F5E8F62FC}" srcOrd="12" destOrd="0" presId="urn:microsoft.com/office/officeart/2018/2/layout/IconLabelList"/>
    <dgm:cxn modelId="{1A5812B1-AFFE-4908-B0B6-237407F5F4B3}" type="presParOf" srcId="{693CAE12-76CE-4328-9CE0-225F5E8F62FC}" destId="{1E24F535-7B6A-49AE-9E02-A0E7459DD38D}" srcOrd="0" destOrd="0" presId="urn:microsoft.com/office/officeart/2018/2/layout/IconLabelList"/>
    <dgm:cxn modelId="{54B3B199-C59B-430D-88DE-53A442AD29C4}" type="presParOf" srcId="{693CAE12-76CE-4328-9CE0-225F5E8F62FC}" destId="{E18B643D-11E5-4AC4-B9AA-B052A770EF4C}" srcOrd="1" destOrd="0" presId="urn:microsoft.com/office/officeart/2018/2/layout/IconLabelList"/>
    <dgm:cxn modelId="{B68AB3F3-469E-49C1-B22C-796AF45729BE}" type="presParOf" srcId="{693CAE12-76CE-4328-9CE0-225F5E8F62FC}" destId="{6ADE0667-6BB0-4460-B7BB-B2A9B5FD2EA4}" srcOrd="2" destOrd="0" presId="urn:microsoft.com/office/officeart/2018/2/layout/IconLabelList"/>
    <dgm:cxn modelId="{3CC9AE45-8A99-4FF7-AA0C-CB1D4BEB3AD8}" type="presParOf" srcId="{5E38F62F-59A3-4A1E-8E93-68E66FE83E5F}" destId="{9049589A-1237-4B9F-BA40-B0140C6BEAE9}" srcOrd="13" destOrd="0" presId="urn:microsoft.com/office/officeart/2018/2/layout/IconLabelList"/>
    <dgm:cxn modelId="{7DA2F6D5-D20A-49EF-95D8-14643938DB1A}" type="presParOf" srcId="{5E38F62F-59A3-4A1E-8E93-68E66FE83E5F}" destId="{43A51D3C-AB9F-419C-9C08-32B41A062198}" srcOrd="14" destOrd="0" presId="urn:microsoft.com/office/officeart/2018/2/layout/IconLabelList"/>
    <dgm:cxn modelId="{7C9E1C12-62AC-4AB5-8AC3-9D37084011BC}" type="presParOf" srcId="{43A51D3C-AB9F-419C-9C08-32B41A062198}" destId="{2BB3F53C-6177-46D2-B742-80C8B254CCEE}" srcOrd="0" destOrd="0" presId="urn:microsoft.com/office/officeart/2018/2/layout/IconLabelList"/>
    <dgm:cxn modelId="{7FB5C202-4387-47ED-9586-E044C90BCFB6}" type="presParOf" srcId="{43A51D3C-AB9F-419C-9C08-32B41A062198}" destId="{0C2550DC-DF15-4489-9869-70066D8A5263}" srcOrd="1" destOrd="0" presId="urn:microsoft.com/office/officeart/2018/2/layout/IconLabelList"/>
    <dgm:cxn modelId="{0A20DC8D-F71C-4E50-ABCF-719CAE02D46B}" type="presParOf" srcId="{43A51D3C-AB9F-419C-9C08-32B41A062198}" destId="{438EC117-38F5-4817-8B3A-29F981D0083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758CDA-D4AE-4BEB-B468-E857C94076FF}"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17A2081-8D55-4F94-B422-8854B4118EE9}">
      <dgm:prSet/>
      <dgm:spPr/>
      <dgm:t>
        <a:bodyPr/>
        <a:lstStyle/>
        <a:p>
          <a:pPr>
            <a:defRPr cap="all"/>
          </a:pPr>
          <a:r>
            <a:rPr lang="en-US" b="1" dirty="0"/>
            <a:t>Spiritual – pray with my kids, be the example for them, forgive others</a:t>
          </a:r>
        </a:p>
      </dgm:t>
    </dgm:pt>
    <dgm:pt modelId="{7AAEAC2D-0475-4D67-B433-FDF5539F2C10}" type="parTrans" cxnId="{DBFC3EEF-CBFB-45FC-A043-769809CCDF01}">
      <dgm:prSet/>
      <dgm:spPr/>
      <dgm:t>
        <a:bodyPr/>
        <a:lstStyle/>
        <a:p>
          <a:endParaRPr lang="en-US"/>
        </a:p>
      </dgm:t>
    </dgm:pt>
    <dgm:pt modelId="{3F6A2D0A-6007-41FD-BA2F-D5A4000DC705}" type="sibTrans" cxnId="{DBFC3EEF-CBFB-45FC-A043-769809CCDF01}">
      <dgm:prSet/>
      <dgm:spPr/>
      <dgm:t>
        <a:bodyPr/>
        <a:lstStyle/>
        <a:p>
          <a:endParaRPr lang="en-US"/>
        </a:p>
      </dgm:t>
    </dgm:pt>
    <dgm:pt modelId="{F75693FA-2404-40C0-B606-256379CA8CFB}">
      <dgm:prSet/>
      <dgm:spPr/>
      <dgm:t>
        <a:bodyPr/>
        <a:lstStyle/>
        <a:p>
          <a:pPr>
            <a:defRPr cap="all"/>
          </a:pPr>
          <a:r>
            <a:rPr lang="en-US" b="1" dirty="0"/>
            <a:t>Father – play catch, teach us things, build </a:t>
          </a:r>
          <a:r>
            <a:rPr lang="en-US" b="1" dirty="0" err="1"/>
            <a:t>legos</a:t>
          </a:r>
          <a:r>
            <a:rPr lang="en-US" b="1" dirty="0"/>
            <a:t>, have family dinners</a:t>
          </a:r>
        </a:p>
      </dgm:t>
    </dgm:pt>
    <dgm:pt modelId="{17D6D340-301C-495F-A194-757983399C64}" type="parTrans" cxnId="{56C576F4-0F55-4558-B05B-1CA04FF10893}">
      <dgm:prSet/>
      <dgm:spPr/>
      <dgm:t>
        <a:bodyPr/>
        <a:lstStyle/>
        <a:p>
          <a:endParaRPr lang="en-US"/>
        </a:p>
      </dgm:t>
    </dgm:pt>
    <dgm:pt modelId="{A6B1B4B6-D935-450D-98D0-68A5C795CA5F}" type="sibTrans" cxnId="{56C576F4-0F55-4558-B05B-1CA04FF10893}">
      <dgm:prSet/>
      <dgm:spPr/>
      <dgm:t>
        <a:bodyPr/>
        <a:lstStyle/>
        <a:p>
          <a:endParaRPr lang="en-US"/>
        </a:p>
      </dgm:t>
    </dgm:pt>
    <dgm:pt modelId="{D7758BE7-7802-4108-94F4-776AE663214E}">
      <dgm:prSet/>
      <dgm:spPr/>
      <dgm:t>
        <a:bodyPr/>
        <a:lstStyle/>
        <a:p>
          <a:pPr>
            <a:defRPr cap="all"/>
          </a:pPr>
          <a:r>
            <a:rPr lang="en-US" b="1" dirty="0"/>
            <a:t>Husband – be present, travel together, listen</a:t>
          </a:r>
        </a:p>
      </dgm:t>
    </dgm:pt>
    <dgm:pt modelId="{E04FB08E-5328-4437-AA98-244A1AA9B24A}" type="parTrans" cxnId="{781040D6-ECF8-40E7-9C42-21FEFAD65836}">
      <dgm:prSet/>
      <dgm:spPr/>
      <dgm:t>
        <a:bodyPr/>
        <a:lstStyle/>
        <a:p>
          <a:endParaRPr lang="en-US"/>
        </a:p>
      </dgm:t>
    </dgm:pt>
    <dgm:pt modelId="{202B5AA0-A0AA-4087-A477-E70E931CA91F}" type="sibTrans" cxnId="{781040D6-ECF8-40E7-9C42-21FEFAD65836}">
      <dgm:prSet/>
      <dgm:spPr/>
      <dgm:t>
        <a:bodyPr/>
        <a:lstStyle/>
        <a:p>
          <a:endParaRPr lang="en-US"/>
        </a:p>
      </dgm:t>
    </dgm:pt>
    <dgm:pt modelId="{41F07728-760C-43B3-85C2-D2CD6C901818}">
      <dgm:prSet/>
      <dgm:spPr/>
      <dgm:t>
        <a:bodyPr/>
        <a:lstStyle/>
        <a:p>
          <a:pPr>
            <a:defRPr cap="all"/>
          </a:pPr>
          <a:r>
            <a:rPr lang="en-US" b="1" dirty="0"/>
            <a:t>Boss – align employees in best place to succeed</a:t>
          </a:r>
        </a:p>
      </dgm:t>
    </dgm:pt>
    <dgm:pt modelId="{39C31E6D-58C7-482E-8CA2-C78335D6C7FB}" type="parTrans" cxnId="{2119CC54-5AAF-4CF6-BC1E-C9717E92DE1C}">
      <dgm:prSet/>
      <dgm:spPr/>
      <dgm:t>
        <a:bodyPr/>
        <a:lstStyle/>
        <a:p>
          <a:endParaRPr lang="en-US"/>
        </a:p>
      </dgm:t>
    </dgm:pt>
    <dgm:pt modelId="{BC526672-4F83-4CBC-B833-03CE6B9F04CF}" type="sibTrans" cxnId="{2119CC54-5AAF-4CF6-BC1E-C9717E92DE1C}">
      <dgm:prSet/>
      <dgm:spPr/>
      <dgm:t>
        <a:bodyPr/>
        <a:lstStyle/>
        <a:p>
          <a:endParaRPr lang="en-US"/>
        </a:p>
      </dgm:t>
    </dgm:pt>
    <dgm:pt modelId="{6A0EF267-04D9-4647-8E8E-6E8277DE2E09}">
      <dgm:prSet/>
      <dgm:spPr/>
      <dgm:t>
        <a:bodyPr/>
        <a:lstStyle/>
        <a:p>
          <a:pPr>
            <a:defRPr cap="all"/>
          </a:pPr>
          <a:r>
            <a:rPr lang="en-US" b="1" dirty="0"/>
            <a:t>Sales person – make sales</a:t>
          </a:r>
        </a:p>
      </dgm:t>
    </dgm:pt>
    <dgm:pt modelId="{C5B84D6E-4016-420F-B398-350AC9ED339C}" type="parTrans" cxnId="{BDD527F4-2A9E-4C10-AEB3-95150CA6868D}">
      <dgm:prSet/>
      <dgm:spPr/>
      <dgm:t>
        <a:bodyPr/>
        <a:lstStyle/>
        <a:p>
          <a:endParaRPr lang="en-US"/>
        </a:p>
      </dgm:t>
    </dgm:pt>
    <dgm:pt modelId="{5018C8F0-AD6D-475E-8E85-B0502649A718}" type="sibTrans" cxnId="{BDD527F4-2A9E-4C10-AEB3-95150CA6868D}">
      <dgm:prSet/>
      <dgm:spPr/>
      <dgm:t>
        <a:bodyPr/>
        <a:lstStyle/>
        <a:p>
          <a:endParaRPr lang="en-US"/>
        </a:p>
      </dgm:t>
    </dgm:pt>
    <dgm:pt modelId="{886580C5-6E09-4CC4-ACCD-7441581412AB}">
      <dgm:prSet/>
      <dgm:spPr/>
      <dgm:t>
        <a:bodyPr/>
        <a:lstStyle/>
        <a:p>
          <a:pPr>
            <a:defRPr cap="all"/>
          </a:pPr>
          <a:r>
            <a:rPr lang="en-US" b="1" dirty="0"/>
            <a:t>Volunteer – plan out events, be on calls, be at in person meetings</a:t>
          </a:r>
        </a:p>
      </dgm:t>
    </dgm:pt>
    <dgm:pt modelId="{E72595CB-5EDA-493A-B9D3-41FA6FDF3E3E}" type="parTrans" cxnId="{55112BB4-F22C-48C0-97D9-6D0B3A5C18A2}">
      <dgm:prSet/>
      <dgm:spPr/>
      <dgm:t>
        <a:bodyPr/>
        <a:lstStyle/>
        <a:p>
          <a:endParaRPr lang="en-US"/>
        </a:p>
      </dgm:t>
    </dgm:pt>
    <dgm:pt modelId="{4913ED85-0492-4F89-9D5D-60BAA933C51A}" type="sibTrans" cxnId="{55112BB4-F22C-48C0-97D9-6D0B3A5C18A2}">
      <dgm:prSet/>
      <dgm:spPr/>
      <dgm:t>
        <a:bodyPr/>
        <a:lstStyle/>
        <a:p>
          <a:endParaRPr lang="en-US"/>
        </a:p>
      </dgm:t>
    </dgm:pt>
    <dgm:pt modelId="{78AA783D-FAB7-49C5-A131-C0A3C9F56B27}">
      <dgm:prSet/>
      <dgm:spPr/>
      <dgm:t>
        <a:bodyPr/>
        <a:lstStyle/>
        <a:p>
          <a:pPr>
            <a:defRPr cap="all"/>
          </a:pPr>
          <a:r>
            <a:rPr lang="en-US" b="1" dirty="0"/>
            <a:t>Personal – workout 2-3 times a week, eat better, do more cardio</a:t>
          </a:r>
        </a:p>
      </dgm:t>
    </dgm:pt>
    <dgm:pt modelId="{BA92BA2D-5AD7-44A0-9335-8586CC5FC75E}" type="parTrans" cxnId="{6A4B5BD1-7B1B-4A35-8756-E40548E2B050}">
      <dgm:prSet/>
      <dgm:spPr/>
      <dgm:t>
        <a:bodyPr/>
        <a:lstStyle/>
        <a:p>
          <a:endParaRPr lang="en-US"/>
        </a:p>
      </dgm:t>
    </dgm:pt>
    <dgm:pt modelId="{6C3D38F5-5A1A-4618-9E17-E9B360A37830}" type="sibTrans" cxnId="{6A4B5BD1-7B1B-4A35-8756-E40548E2B050}">
      <dgm:prSet/>
      <dgm:spPr/>
      <dgm:t>
        <a:bodyPr/>
        <a:lstStyle/>
        <a:p>
          <a:endParaRPr lang="en-US"/>
        </a:p>
      </dgm:t>
    </dgm:pt>
    <dgm:pt modelId="{18DD512C-6297-4A40-AF0A-6DA501A6297E}" type="pres">
      <dgm:prSet presAssocID="{75758CDA-D4AE-4BEB-B468-E857C94076FF}" presName="root" presStyleCnt="0">
        <dgm:presLayoutVars>
          <dgm:dir/>
          <dgm:resizeHandles val="exact"/>
        </dgm:presLayoutVars>
      </dgm:prSet>
      <dgm:spPr/>
    </dgm:pt>
    <dgm:pt modelId="{E70DFEFE-BF45-46C4-94EC-F69CE226E323}" type="pres">
      <dgm:prSet presAssocID="{517A2081-8D55-4F94-B422-8854B4118EE9}" presName="compNode" presStyleCnt="0"/>
      <dgm:spPr/>
    </dgm:pt>
    <dgm:pt modelId="{7BEDD5AA-AD83-428B-B886-BE0B126CB5FD}" type="pres">
      <dgm:prSet presAssocID="{517A2081-8D55-4F94-B422-8854B4118EE9}" presName="iconBgRect" presStyleLbl="bgShp" presStyleIdx="0" presStyleCnt="7"/>
      <dgm:spPr/>
    </dgm:pt>
    <dgm:pt modelId="{8FC2E856-81F2-4686-B08F-FFED24D7111B}" type="pres">
      <dgm:prSet presAssocID="{517A2081-8D55-4F94-B422-8854B4118EE9}"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rror"/>
        </a:ext>
      </dgm:extLst>
    </dgm:pt>
    <dgm:pt modelId="{17095B55-3243-4B3E-A1F5-8B0CC330765C}" type="pres">
      <dgm:prSet presAssocID="{517A2081-8D55-4F94-B422-8854B4118EE9}" presName="spaceRect" presStyleCnt="0"/>
      <dgm:spPr/>
    </dgm:pt>
    <dgm:pt modelId="{95B8E5D3-5C62-4F70-894E-685B84981978}" type="pres">
      <dgm:prSet presAssocID="{517A2081-8D55-4F94-B422-8854B4118EE9}" presName="textRect" presStyleLbl="revTx" presStyleIdx="0" presStyleCnt="7">
        <dgm:presLayoutVars>
          <dgm:chMax val="1"/>
          <dgm:chPref val="1"/>
        </dgm:presLayoutVars>
      </dgm:prSet>
      <dgm:spPr/>
    </dgm:pt>
    <dgm:pt modelId="{FA2757EF-5093-46B3-AAF4-AD594DBE7E37}" type="pres">
      <dgm:prSet presAssocID="{3F6A2D0A-6007-41FD-BA2F-D5A4000DC705}" presName="sibTrans" presStyleCnt="0"/>
      <dgm:spPr/>
    </dgm:pt>
    <dgm:pt modelId="{80FDDEED-DC4E-4D49-B61A-54B7745DA741}" type="pres">
      <dgm:prSet presAssocID="{F75693FA-2404-40C0-B606-256379CA8CFB}" presName="compNode" presStyleCnt="0"/>
      <dgm:spPr/>
    </dgm:pt>
    <dgm:pt modelId="{B8A6C1AE-D15E-4945-A399-94F4AECDB8AC}" type="pres">
      <dgm:prSet presAssocID="{F75693FA-2404-40C0-B606-256379CA8CFB}" presName="iconBgRect" presStyleLbl="bgShp" presStyleIdx="1" presStyleCnt="7"/>
      <dgm:spPr/>
    </dgm:pt>
    <dgm:pt modelId="{7B372F1A-2263-4641-AF43-594CD0BAAC61}" type="pres">
      <dgm:prSet presAssocID="{F75693FA-2404-40C0-B606-256379CA8CFB}"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ngerprint"/>
        </a:ext>
      </dgm:extLst>
    </dgm:pt>
    <dgm:pt modelId="{C98EDC52-DA7A-491C-9053-A442AF80E866}" type="pres">
      <dgm:prSet presAssocID="{F75693FA-2404-40C0-B606-256379CA8CFB}" presName="spaceRect" presStyleCnt="0"/>
      <dgm:spPr/>
    </dgm:pt>
    <dgm:pt modelId="{12B1DEBB-B01E-4E65-9F61-DAF6C4B221C8}" type="pres">
      <dgm:prSet presAssocID="{F75693FA-2404-40C0-B606-256379CA8CFB}" presName="textRect" presStyleLbl="revTx" presStyleIdx="1" presStyleCnt="7">
        <dgm:presLayoutVars>
          <dgm:chMax val="1"/>
          <dgm:chPref val="1"/>
        </dgm:presLayoutVars>
      </dgm:prSet>
      <dgm:spPr/>
    </dgm:pt>
    <dgm:pt modelId="{FCC725B1-4CB2-417F-B57A-42F06DB3E287}" type="pres">
      <dgm:prSet presAssocID="{A6B1B4B6-D935-450D-98D0-68A5C795CA5F}" presName="sibTrans" presStyleCnt="0"/>
      <dgm:spPr/>
    </dgm:pt>
    <dgm:pt modelId="{C7F78F39-3C4D-4DF4-B4EB-9C49388A7390}" type="pres">
      <dgm:prSet presAssocID="{D7758BE7-7802-4108-94F4-776AE663214E}" presName="compNode" presStyleCnt="0"/>
      <dgm:spPr/>
    </dgm:pt>
    <dgm:pt modelId="{5DA1F666-4611-4B37-9CCF-77DECD0E97C7}" type="pres">
      <dgm:prSet presAssocID="{D7758BE7-7802-4108-94F4-776AE663214E}" presName="iconBgRect" presStyleLbl="bgShp" presStyleIdx="2" presStyleCnt="7"/>
      <dgm:spPr/>
    </dgm:pt>
    <dgm:pt modelId="{2AD9362C-613C-42B7-A8E2-93B38DE79B34}" type="pres">
      <dgm:prSet presAssocID="{D7758BE7-7802-4108-94F4-776AE663214E}"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amily"/>
        </a:ext>
      </dgm:extLst>
    </dgm:pt>
    <dgm:pt modelId="{7140B257-85FA-4D73-81A9-63FA21BF9B14}" type="pres">
      <dgm:prSet presAssocID="{D7758BE7-7802-4108-94F4-776AE663214E}" presName="spaceRect" presStyleCnt="0"/>
      <dgm:spPr/>
    </dgm:pt>
    <dgm:pt modelId="{3D51370E-5975-459F-98F1-B16124865CA7}" type="pres">
      <dgm:prSet presAssocID="{D7758BE7-7802-4108-94F4-776AE663214E}" presName="textRect" presStyleLbl="revTx" presStyleIdx="2" presStyleCnt="7">
        <dgm:presLayoutVars>
          <dgm:chMax val="1"/>
          <dgm:chPref val="1"/>
        </dgm:presLayoutVars>
      </dgm:prSet>
      <dgm:spPr/>
    </dgm:pt>
    <dgm:pt modelId="{744CB366-7336-4D4F-B138-D4DB4301C0C2}" type="pres">
      <dgm:prSet presAssocID="{202B5AA0-A0AA-4087-A477-E70E931CA91F}" presName="sibTrans" presStyleCnt="0"/>
      <dgm:spPr/>
    </dgm:pt>
    <dgm:pt modelId="{96D42C63-5C7B-4F60-A30F-6183D12DEECE}" type="pres">
      <dgm:prSet presAssocID="{41F07728-760C-43B3-85C2-D2CD6C901818}" presName="compNode" presStyleCnt="0"/>
      <dgm:spPr/>
    </dgm:pt>
    <dgm:pt modelId="{E4E87221-1DF3-4661-B77F-3699FC79DDCC}" type="pres">
      <dgm:prSet presAssocID="{41F07728-760C-43B3-85C2-D2CD6C901818}" presName="iconBgRect" presStyleLbl="bgShp" presStyleIdx="3" presStyleCnt="7"/>
      <dgm:spPr/>
    </dgm:pt>
    <dgm:pt modelId="{A6319389-B357-4C6B-8939-4CCD0A925DF6}" type="pres">
      <dgm:prSet presAssocID="{41F07728-760C-43B3-85C2-D2CD6C901818}"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nboarding"/>
        </a:ext>
      </dgm:extLst>
    </dgm:pt>
    <dgm:pt modelId="{3E169F4C-24FF-42E6-9717-B33BEF2998FA}" type="pres">
      <dgm:prSet presAssocID="{41F07728-760C-43B3-85C2-D2CD6C901818}" presName="spaceRect" presStyleCnt="0"/>
      <dgm:spPr/>
    </dgm:pt>
    <dgm:pt modelId="{E489F504-34CE-418F-8C45-1110062B1F8D}" type="pres">
      <dgm:prSet presAssocID="{41F07728-760C-43B3-85C2-D2CD6C901818}" presName="textRect" presStyleLbl="revTx" presStyleIdx="3" presStyleCnt="7">
        <dgm:presLayoutVars>
          <dgm:chMax val="1"/>
          <dgm:chPref val="1"/>
        </dgm:presLayoutVars>
      </dgm:prSet>
      <dgm:spPr/>
    </dgm:pt>
    <dgm:pt modelId="{FC6A3A30-F50E-4B1D-BD0F-DADFB1DFEF99}" type="pres">
      <dgm:prSet presAssocID="{BC526672-4F83-4CBC-B833-03CE6B9F04CF}" presName="sibTrans" presStyleCnt="0"/>
      <dgm:spPr/>
    </dgm:pt>
    <dgm:pt modelId="{8AC8551B-0B0D-4BCC-BB66-827132C50F0D}" type="pres">
      <dgm:prSet presAssocID="{6A0EF267-04D9-4647-8E8E-6E8277DE2E09}" presName="compNode" presStyleCnt="0"/>
      <dgm:spPr/>
    </dgm:pt>
    <dgm:pt modelId="{ACF94BB4-FC74-4AFF-8BB9-E696D46CBFE3}" type="pres">
      <dgm:prSet presAssocID="{6A0EF267-04D9-4647-8E8E-6E8277DE2E09}" presName="iconBgRect" presStyleLbl="bgShp" presStyleIdx="4" presStyleCnt="7"/>
      <dgm:spPr/>
    </dgm:pt>
    <dgm:pt modelId="{A2E36523-617B-4D48-81E5-0263999D8B78}" type="pres">
      <dgm:prSet presAssocID="{6A0EF267-04D9-4647-8E8E-6E8277DE2E09}"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ell"/>
        </a:ext>
      </dgm:extLst>
    </dgm:pt>
    <dgm:pt modelId="{3EB473E4-6C5B-44E3-9D07-BD5503AAFB02}" type="pres">
      <dgm:prSet presAssocID="{6A0EF267-04D9-4647-8E8E-6E8277DE2E09}" presName="spaceRect" presStyleCnt="0"/>
      <dgm:spPr/>
    </dgm:pt>
    <dgm:pt modelId="{5F0CCCF9-31B5-4172-B963-602667316249}" type="pres">
      <dgm:prSet presAssocID="{6A0EF267-04D9-4647-8E8E-6E8277DE2E09}" presName="textRect" presStyleLbl="revTx" presStyleIdx="4" presStyleCnt="7">
        <dgm:presLayoutVars>
          <dgm:chMax val="1"/>
          <dgm:chPref val="1"/>
        </dgm:presLayoutVars>
      </dgm:prSet>
      <dgm:spPr/>
    </dgm:pt>
    <dgm:pt modelId="{AF34E035-7897-47FF-A574-0AFB52CBC1E1}" type="pres">
      <dgm:prSet presAssocID="{5018C8F0-AD6D-475E-8E85-B0502649A718}" presName="sibTrans" presStyleCnt="0"/>
      <dgm:spPr/>
    </dgm:pt>
    <dgm:pt modelId="{69152F9F-1212-450D-A891-ED3E1DBF4E3E}" type="pres">
      <dgm:prSet presAssocID="{886580C5-6E09-4CC4-ACCD-7441581412AB}" presName="compNode" presStyleCnt="0"/>
      <dgm:spPr/>
    </dgm:pt>
    <dgm:pt modelId="{AC4FB87E-43E3-4DB2-99B8-4E487198C703}" type="pres">
      <dgm:prSet presAssocID="{886580C5-6E09-4CC4-ACCD-7441581412AB}" presName="iconBgRect" presStyleLbl="bgShp" presStyleIdx="5" presStyleCnt="7"/>
      <dgm:spPr/>
    </dgm:pt>
    <dgm:pt modelId="{041ADCBD-C627-4AC2-A2E1-9AD4E76DBBA7}" type="pres">
      <dgm:prSet presAssocID="{886580C5-6E09-4CC4-ACCD-7441581412AB}"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Event"/>
        </a:ext>
      </dgm:extLst>
    </dgm:pt>
    <dgm:pt modelId="{7D36CFB9-0013-44B8-9338-0A4E88B41F0D}" type="pres">
      <dgm:prSet presAssocID="{886580C5-6E09-4CC4-ACCD-7441581412AB}" presName="spaceRect" presStyleCnt="0"/>
      <dgm:spPr/>
    </dgm:pt>
    <dgm:pt modelId="{0867523D-A668-4AE4-9505-34FCB894ACAF}" type="pres">
      <dgm:prSet presAssocID="{886580C5-6E09-4CC4-ACCD-7441581412AB}" presName="textRect" presStyleLbl="revTx" presStyleIdx="5" presStyleCnt="7">
        <dgm:presLayoutVars>
          <dgm:chMax val="1"/>
          <dgm:chPref val="1"/>
        </dgm:presLayoutVars>
      </dgm:prSet>
      <dgm:spPr/>
    </dgm:pt>
    <dgm:pt modelId="{547BBE98-2904-48C6-8882-85ABC824BA05}" type="pres">
      <dgm:prSet presAssocID="{4913ED85-0492-4F89-9D5D-60BAA933C51A}" presName="sibTrans" presStyleCnt="0"/>
      <dgm:spPr/>
    </dgm:pt>
    <dgm:pt modelId="{2C2A7444-F91D-435C-B446-823FA43AA0DB}" type="pres">
      <dgm:prSet presAssocID="{78AA783D-FAB7-49C5-A131-C0A3C9F56B27}" presName="compNode" presStyleCnt="0"/>
      <dgm:spPr/>
    </dgm:pt>
    <dgm:pt modelId="{47F1681F-3BDD-4755-91C2-9956AB0E2EAF}" type="pres">
      <dgm:prSet presAssocID="{78AA783D-FAB7-49C5-A131-C0A3C9F56B27}" presName="iconBgRect" presStyleLbl="bgShp" presStyleIdx="6" presStyleCnt="7"/>
      <dgm:spPr/>
    </dgm:pt>
    <dgm:pt modelId="{781424C0-31DA-4A59-937C-79EFB4CBB497}" type="pres">
      <dgm:prSet presAssocID="{78AA783D-FAB7-49C5-A131-C0A3C9F56B27}"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alendar Week"/>
        </a:ext>
      </dgm:extLst>
    </dgm:pt>
    <dgm:pt modelId="{F2648092-4DF9-45F8-82FE-96C388ABDB32}" type="pres">
      <dgm:prSet presAssocID="{78AA783D-FAB7-49C5-A131-C0A3C9F56B27}" presName="spaceRect" presStyleCnt="0"/>
      <dgm:spPr/>
    </dgm:pt>
    <dgm:pt modelId="{FDC8635C-CBFD-4D89-9431-0FA88CC92180}" type="pres">
      <dgm:prSet presAssocID="{78AA783D-FAB7-49C5-A131-C0A3C9F56B27}" presName="textRect" presStyleLbl="revTx" presStyleIdx="6" presStyleCnt="7">
        <dgm:presLayoutVars>
          <dgm:chMax val="1"/>
          <dgm:chPref val="1"/>
        </dgm:presLayoutVars>
      </dgm:prSet>
      <dgm:spPr/>
    </dgm:pt>
  </dgm:ptLst>
  <dgm:cxnLst>
    <dgm:cxn modelId="{66D2D105-7382-40D6-A73C-0E0E5652BEA6}" type="presOf" srcId="{517A2081-8D55-4F94-B422-8854B4118EE9}" destId="{95B8E5D3-5C62-4F70-894E-685B84981978}" srcOrd="0" destOrd="0" presId="urn:microsoft.com/office/officeart/2018/5/layout/IconCircleLabelList"/>
    <dgm:cxn modelId="{5EEBAA37-E25B-4396-ADD5-B3900212C8E3}" type="presOf" srcId="{41F07728-760C-43B3-85C2-D2CD6C901818}" destId="{E489F504-34CE-418F-8C45-1110062B1F8D}" srcOrd="0" destOrd="0" presId="urn:microsoft.com/office/officeart/2018/5/layout/IconCircleLabelList"/>
    <dgm:cxn modelId="{2517D965-FD44-437B-A5A1-DAA1ADC96375}" type="presOf" srcId="{78AA783D-FAB7-49C5-A131-C0A3C9F56B27}" destId="{FDC8635C-CBFD-4D89-9431-0FA88CC92180}" srcOrd="0" destOrd="0" presId="urn:microsoft.com/office/officeart/2018/5/layout/IconCircleLabelList"/>
    <dgm:cxn modelId="{2119CC54-5AAF-4CF6-BC1E-C9717E92DE1C}" srcId="{75758CDA-D4AE-4BEB-B468-E857C94076FF}" destId="{41F07728-760C-43B3-85C2-D2CD6C901818}" srcOrd="3" destOrd="0" parTransId="{39C31E6D-58C7-482E-8CA2-C78335D6C7FB}" sibTransId="{BC526672-4F83-4CBC-B833-03CE6B9F04CF}"/>
    <dgm:cxn modelId="{B7833657-11FE-4574-9BC4-ADB5006EF8D3}" type="presOf" srcId="{886580C5-6E09-4CC4-ACCD-7441581412AB}" destId="{0867523D-A668-4AE4-9505-34FCB894ACAF}" srcOrd="0" destOrd="0" presId="urn:microsoft.com/office/officeart/2018/5/layout/IconCircleLabelList"/>
    <dgm:cxn modelId="{EF26FF87-E07F-4755-BD18-3B956FEE419A}" type="presOf" srcId="{75758CDA-D4AE-4BEB-B468-E857C94076FF}" destId="{18DD512C-6297-4A40-AF0A-6DA501A6297E}" srcOrd="0" destOrd="0" presId="urn:microsoft.com/office/officeart/2018/5/layout/IconCircleLabelList"/>
    <dgm:cxn modelId="{8F5C78A2-CD59-4DDC-B700-0FDCC0F24F88}" type="presOf" srcId="{F75693FA-2404-40C0-B606-256379CA8CFB}" destId="{12B1DEBB-B01E-4E65-9F61-DAF6C4B221C8}" srcOrd="0" destOrd="0" presId="urn:microsoft.com/office/officeart/2018/5/layout/IconCircleLabelList"/>
    <dgm:cxn modelId="{55112BB4-F22C-48C0-97D9-6D0B3A5C18A2}" srcId="{75758CDA-D4AE-4BEB-B468-E857C94076FF}" destId="{886580C5-6E09-4CC4-ACCD-7441581412AB}" srcOrd="5" destOrd="0" parTransId="{E72595CB-5EDA-493A-B9D3-41FA6FDF3E3E}" sibTransId="{4913ED85-0492-4F89-9D5D-60BAA933C51A}"/>
    <dgm:cxn modelId="{6A4B5BD1-7B1B-4A35-8756-E40548E2B050}" srcId="{75758CDA-D4AE-4BEB-B468-E857C94076FF}" destId="{78AA783D-FAB7-49C5-A131-C0A3C9F56B27}" srcOrd="6" destOrd="0" parTransId="{BA92BA2D-5AD7-44A0-9335-8586CC5FC75E}" sibTransId="{6C3D38F5-5A1A-4618-9E17-E9B360A37830}"/>
    <dgm:cxn modelId="{781040D6-ECF8-40E7-9C42-21FEFAD65836}" srcId="{75758CDA-D4AE-4BEB-B468-E857C94076FF}" destId="{D7758BE7-7802-4108-94F4-776AE663214E}" srcOrd="2" destOrd="0" parTransId="{E04FB08E-5328-4437-AA98-244A1AA9B24A}" sibTransId="{202B5AA0-A0AA-4087-A477-E70E931CA91F}"/>
    <dgm:cxn modelId="{433103E6-8B3C-4849-89C1-0095B168B6A1}" type="presOf" srcId="{D7758BE7-7802-4108-94F4-776AE663214E}" destId="{3D51370E-5975-459F-98F1-B16124865CA7}" srcOrd="0" destOrd="0" presId="urn:microsoft.com/office/officeart/2018/5/layout/IconCircleLabelList"/>
    <dgm:cxn modelId="{DBFC3EEF-CBFB-45FC-A043-769809CCDF01}" srcId="{75758CDA-D4AE-4BEB-B468-E857C94076FF}" destId="{517A2081-8D55-4F94-B422-8854B4118EE9}" srcOrd="0" destOrd="0" parTransId="{7AAEAC2D-0475-4D67-B433-FDF5539F2C10}" sibTransId="{3F6A2D0A-6007-41FD-BA2F-D5A4000DC705}"/>
    <dgm:cxn modelId="{C49563EF-8B53-4B50-BC1A-264AF70D021F}" type="presOf" srcId="{6A0EF267-04D9-4647-8E8E-6E8277DE2E09}" destId="{5F0CCCF9-31B5-4172-B963-602667316249}" srcOrd="0" destOrd="0" presId="urn:microsoft.com/office/officeart/2018/5/layout/IconCircleLabelList"/>
    <dgm:cxn modelId="{BDD527F4-2A9E-4C10-AEB3-95150CA6868D}" srcId="{75758CDA-D4AE-4BEB-B468-E857C94076FF}" destId="{6A0EF267-04D9-4647-8E8E-6E8277DE2E09}" srcOrd="4" destOrd="0" parTransId="{C5B84D6E-4016-420F-B398-350AC9ED339C}" sibTransId="{5018C8F0-AD6D-475E-8E85-B0502649A718}"/>
    <dgm:cxn modelId="{56C576F4-0F55-4558-B05B-1CA04FF10893}" srcId="{75758CDA-D4AE-4BEB-B468-E857C94076FF}" destId="{F75693FA-2404-40C0-B606-256379CA8CFB}" srcOrd="1" destOrd="0" parTransId="{17D6D340-301C-495F-A194-757983399C64}" sibTransId="{A6B1B4B6-D935-450D-98D0-68A5C795CA5F}"/>
    <dgm:cxn modelId="{1F3FD106-E2B7-42FC-AD47-32847E353A6A}" type="presParOf" srcId="{18DD512C-6297-4A40-AF0A-6DA501A6297E}" destId="{E70DFEFE-BF45-46C4-94EC-F69CE226E323}" srcOrd="0" destOrd="0" presId="urn:microsoft.com/office/officeart/2018/5/layout/IconCircleLabelList"/>
    <dgm:cxn modelId="{9DA310B7-0A16-4848-82B5-031764B73662}" type="presParOf" srcId="{E70DFEFE-BF45-46C4-94EC-F69CE226E323}" destId="{7BEDD5AA-AD83-428B-B886-BE0B126CB5FD}" srcOrd="0" destOrd="0" presId="urn:microsoft.com/office/officeart/2018/5/layout/IconCircleLabelList"/>
    <dgm:cxn modelId="{B717528F-4802-4B88-91AC-B4525D0A36A9}" type="presParOf" srcId="{E70DFEFE-BF45-46C4-94EC-F69CE226E323}" destId="{8FC2E856-81F2-4686-B08F-FFED24D7111B}" srcOrd="1" destOrd="0" presId="urn:microsoft.com/office/officeart/2018/5/layout/IconCircleLabelList"/>
    <dgm:cxn modelId="{9014E3A0-233D-43F9-A5A5-6ECDCD4DE373}" type="presParOf" srcId="{E70DFEFE-BF45-46C4-94EC-F69CE226E323}" destId="{17095B55-3243-4B3E-A1F5-8B0CC330765C}" srcOrd="2" destOrd="0" presId="urn:microsoft.com/office/officeart/2018/5/layout/IconCircleLabelList"/>
    <dgm:cxn modelId="{85D3E789-6655-448E-9029-BB1E7515B731}" type="presParOf" srcId="{E70DFEFE-BF45-46C4-94EC-F69CE226E323}" destId="{95B8E5D3-5C62-4F70-894E-685B84981978}" srcOrd="3" destOrd="0" presId="urn:microsoft.com/office/officeart/2018/5/layout/IconCircleLabelList"/>
    <dgm:cxn modelId="{0441B38F-6B8D-4679-946A-CBA0D85BDAA1}" type="presParOf" srcId="{18DD512C-6297-4A40-AF0A-6DA501A6297E}" destId="{FA2757EF-5093-46B3-AAF4-AD594DBE7E37}" srcOrd="1" destOrd="0" presId="urn:microsoft.com/office/officeart/2018/5/layout/IconCircleLabelList"/>
    <dgm:cxn modelId="{094DFCA5-624A-450E-BA38-33B9D76BA47B}" type="presParOf" srcId="{18DD512C-6297-4A40-AF0A-6DA501A6297E}" destId="{80FDDEED-DC4E-4D49-B61A-54B7745DA741}" srcOrd="2" destOrd="0" presId="urn:microsoft.com/office/officeart/2018/5/layout/IconCircleLabelList"/>
    <dgm:cxn modelId="{CC99E44B-1DA3-4451-AFDB-7FDE5E6E8A42}" type="presParOf" srcId="{80FDDEED-DC4E-4D49-B61A-54B7745DA741}" destId="{B8A6C1AE-D15E-4945-A399-94F4AECDB8AC}" srcOrd="0" destOrd="0" presId="urn:microsoft.com/office/officeart/2018/5/layout/IconCircleLabelList"/>
    <dgm:cxn modelId="{251C3D8B-E620-4A2B-9E19-DA98398F081A}" type="presParOf" srcId="{80FDDEED-DC4E-4D49-B61A-54B7745DA741}" destId="{7B372F1A-2263-4641-AF43-594CD0BAAC61}" srcOrd="1" destOrd="0" presId="urn:microsoft.com/office/officeart/2018/5/layout/IconCircleLabelList"/>
    <dgm:cxn modelId="{171B7AD6-2A3C-4B1F-B4CC-DCC307077DEB}" type="presParOf" srcId="{80FDDEED-DC4E-4D49-B61A-54B7745DA741}" destId="{C98EDC52-DA7A-491C-9053-A442AF80E866}" srcOrd="2" destOrd="0" presId="urn:microsoft.com/office/officeart/2018/5/layout/IconCircleLabelList"/>
    <dgm:cxn modelId="{4E99C0D6-259C-4DBF-B73E-051E89D66F61}" type="presParOf" srcId="{80FDDEED-DC4E-4D49-B61A-54B7745DA741}" destId="{12B1DEBB-B01E-4E65-9F61-DAF6C4B221C8}" srcOrd="3" destOrd="0" presId="urn:microsoft.com/office/officeart/2018/5/layout/IconCircleLabelList"/>
    <dgm:cxn modelId="{0C093DEF-B261-4B9A-88F5-FB70FC2EDB93}" type="presParOf" srcId="{18DD512C-6297-4A40-AF0A-6DA501A6297E}" destId="{FCC725B1-4CB2-417F-B57A-42F06DB3E287}" srcOrd="3" destOrd="0" presId="urn:microsoft.com/office/officeart/2018/5/layout/IconCircleLabelList"/>
    <dgm:cxn modelId="{E209D720-E1BC-4DF5-9FD6-1FDD7DE24653}" type="presParOf" srcId="{18DD512C-6297-4A40-AF0A-6DA501A6297E}" destId="{C7F78F39-3C4D-4DF4-B4EB-9C49388A7390}" srcOrd="4" destOrd="0" presId="urn:microsoft.com/office/officeart/2018/5/layout/IconCircleLabelList"/>
    <dgm:cxn modelId="{BB4821E7-EE31-4620-B7E5-F08A58FBA165}" type="presParOf" srcId="{C7F78F39-3C4D-4DF4-B4EB-9C49388A7390}" destId="{5DA1F666-4611-4B37-9CCF-77DECD0E97C7}" srcOrd="0" destOrd="0" presId="urn:microsoft.com/office/officeart/2018/5/layout/IconCircleLabelList"/>
    <dgm:cxn modelId="{3C87B133-4A8F-4B1B-90FF-95B50C01B608}" type="presParOf" srcId="{C7F78F39-3C4D-4DF4-B4EB-9C49388A7390}" destId="{2AD9362C-613C-42B7-A8E2-93B38DE79B34}" srcOrd="1" destOrd="0" presId="urn:microsoft.com/office/officeart/2018/5/layout/IconCircleLabelList"/>
    <dgm:cxn modelId="{3314AE55-EEFF-46D7-907F-DC508676787D}" type="presParOf" srcId="{C7F78F39-3C4D-4DF4-B4EB-9C49388A7390}" destId="{7140B257-85FA-4D73-81A9-63FA21BF9B14}" srcOrd="2" destOrd="0" presId="urn:microsoft.com/office/officeart/2018/5/layout/IconCircleLabelList"/>
    <dgm:cxn modelId="{15B3A348-45E9-4451-AE0E-B5DE47644C8A}" type="presParOf" srcId="{C7F78F39-3C4D-4DF4-B4EB-9C49388A7390}" destId="{3D51370E-5975-459F-98F1-B16124865CA7}" srcOrd="3" destOrd="0" presId="urn:microsoft.com/office/officeart/2018/5/layout/IconCircleLabelList"/>
    <dgm:cxn modelId="{598453B3-37DC-4989-8052-9D491DE6086D}" type="presParOf" srcId="{18DD512C-6297-4A40-AF0A-6DA501A6297E}" destId="{744CB366-7336-4D4F-B138-D4DB4301C0C2}" srcOrd="5" destOrd="0" presId="urn:microsoft.com/office/officeart/2018/5/layout/IconCircleLabelList"/>
    <dgm:cxn modelId="{6E8B7A43-9470-46B5-A31B-84243140B58D}" type="presParOf" srcId="{18DD512C-6297-4A40-AF0A-6DA501A6297E}" destId="{96D42C63-5C7B-4F60-A30F-6183D12DEECE}" srcOrd="6" destOrd="0" presId="urn:microsoft.com/office/officeart/2018/5/layout/IconCircleLabelList"/>
    <dgm:cxn modelId="{FD6FD2D9-5D43-4DD0-B82A-E10D92E2BFFF}" type="presParOf" srcId="{96D42C63-5C7B-4F60-A30F-6183D12DEECE}" destId="{E4E87221-1DF3-4661-B77F-3699FC79DDCC}" srcOrd="0" destOrd="0" presId="urn:microsoft.com/office/officeart/2018/5/layout/IconCircleLabelList"/>
    <dgm:cxn modelId="{90599992-2568-4BA2-A928-E5473088A36C}" type="presParOf" srcId="{96D42C63-5C7B-4F60-A30F-6183D12DEECE}" destId="{A6319389-B357-4C6B-8939-4CCD0A925DF6}" srcOrd="1" destOrd="0" presId="urn:microsoft.com/office/officeart/2018/5/layout/IconCircleLabelList"/>
    <dgm:cxn modelId="{74C71C6D-38DD-4FC0-B2D0-2B00DDA09394}" type="presParOf" srcId="{96D42C63-5C7B-4F60-A30F-6183D12DEECE}" destId="{3E169F4C-24FF-42E6-9717-B33BEF2998FA}" srcOrd="2" destOrd="0" presId="urn:microsoft.com/office/officeart/2018/5/layout/IconCircleLabelList"/>
    <dgm:cxn modelId="{346E4E9B-457E-43F4-BB05-1001048325BF}" type="presParOf" srcId="{96D42C63-5C7B-4F60-A30F-6183D12DEECE}" destId="{E489F504-34CE-418F-8C45-1110062B1F8D}" srcOrd="3" destOrd="0" presId="urn:microsoft.com/office/officeart/2018/5/layout/IconCircleLabelList"/>
    <dgm:cxn modelId="{F4262080-44AE-4735-A124-76DEBCD92AEA}" type="presParOf" srcId="{18DD512C-6297-4A40-AF0A-6DA501A6297E}" destId="{FC6A3A30-F50E-4B1D-BD0F-DADFB1DFEF99}" srcOrd="7" destOrd="0" presId="urn:microsoft.com/office/officeart/2018/5/layout/IconCircleLabelList"/>
    <dgm:cxn modelId="{D1763808-1439-4419-819F-98CF483F10CA}" type="presParOf" srcId="{18DD512C-6297-4A40-AF0A-6DA501A6297E}" destId="{8AC8551B-0B0D-4BCC-BB66-827132C50F0D}" srcOrd="8" destOrd="0" presId="urn:microsoft.com/office/officeart/2018/5/layout/IconCircleLabelList"/>
    <dgm:cxn modelId="{D3178534-D64D-4289-B732-3C3244F21169}" type="presParOf" srcId="{8AC8551B-0B0D-4BCC-BB66-827132C50F0D}" destId="{ACF94BB4-FC74-4AFF-8BB9-E696D46CBFE3}" srcOrd="0" destOrd="0" presId="urn:microsoft.com/office/officeart/2018/5/layout/IconCircleLabelList"/>
    <dgm:cxn modelId="{DA6423CA-825D-4C1C-95B2-C50A1234250F}" type="presParOf" srcId="{8AC8551B-0B0D-4BCC-BB66-827132C50F0D}" destId="{A2E36523-617B-4D48-81E5-0263999D8B78}" srcOrd="1" destOrd="0" presId="urn:microsoft.com/office/officeart/2018/5/layout/IconCircleLabelList"/>
    <dgm:cxn modelId="{980248CF-CBF6-4A3F-AEEC-DC7CE4A6E09C}" type="presParOf" srcId="{8AC8551B-0B0D-4BCC-BB66-827132C50F0D}" destId="{3EB473E4-6C5B-44E3-9D07-BD5503AAFB02}" srcOrd="2" destOrd="0" presId="urn:microsoft.com/office/officeart/2018/5/layout/IconCircleLabelList"/>
    <dgm:cxn modelId="{EBD52B34-B317-482B-BB79-E6169EDFC9B8}" type="presParOf" srcId="{8AC8551B-0B0D-4BCC-BB66-827132C50F0D}" destId="{5F0CCCF9-31B5-4172-B963-602667316249}" srcOrd="3" destOrd="0" presId="urn:microsoft.com/office/officeart/2018/5/layout/IconCircleLabelList"/>
    <dgm:cxn modelId="{F9ECFF32-132A-431D-B87F-9605AD7C50FA}" type="presParOf" srcId="{18DD512C-6297-4A40-AF0A-6DA501A6297E}" destId="{AF34E035-7897-47FF-A574-0AFB52CBC1E1}" srcOrd="9" destOrd="0" presId="urn:microsoft.com/office/officeart/2018/5/layout/IconCircleLabelList"/>
    <dgm:cxn modelId="{F2701D00-4322-44AA-BA88-5D59EDC769EC}" type="presParOf" srcId="{18DD512C-6297-4A40-AF0A-6DA501A6297E}" destId="{69152F9F-1212-450D-A891-ED3E1DBF4E3E}" srcOrd="10" destOrd="0" presId="urn:microsoft.com/office/officeart/2018/5/layout/IconCircleLabelList"/>
    <dgm:cxn modelId="{09EC4BF7-D9C1-4AA0-854B-F5258722301A}" type="presParOf" srcId="{69152F9F-1212-450D-A891-ED3E1DBF4E3E}" destId="{AC4FB87E-43E3-4DB2-99B8-4E487198C703}" srcOrd="0" destOrd="0" presId="urn:microsoft.com/office/officeart/2018/5/layout/IconCircleLabelList"/>
    <dgm:cxn modelId="{B3A7C95F-C435-4309-84EA-E2CCA1E2FD74}" type="presParOf" srcId="{69152F9F-1212-450D-A891-ED3E1DBF4E3E}" destId="{041ADCBD-C627-4AC2-A2E1-9AD4E76DBBA7}" srcOrd="1" destOrd="0" presId="urn:microsoft.com/office/officeart/2018/5/layout/IconCircleLabelList"/>
    <dgm:cxn modelId="{8F2F36FE-473F-4396-A619-ADDC6FBF2CF3}" type="presParOf" srcId="{69152F9F-1212-450D-A891-ED3E1DBF4E3E}" destId="{7D36CFB9-0013-44B8-9338-0A4E88B41F0D}" srcOrd="2" destOrd="0" presId="urn:microsoft.com/office/officeart/2018/5/layout/IconCircleLabelList"/>
    <dgm:cxn modelId="{FEFB6D35-27DA-4E10-B962-DF3C3D4D8107}" type="presParOf" srcId="{69152F9F-1212-450D-A891-ED3E1DBF4E3E}" destId="{0867523D-A668-4AE4-9505-34FCB894ACAF}" srcOrd="3" destOrd="0" presId="urn:microsoft.com/office/officeart/2018/5/layout/IconCircleLabelList"/>
    <dgm:cxn modelId="{CC699987-BCE1-48F6-9313-5107A410BCF1}" type="presParOf" srcId="{18DD512C-6297-4A40-AF0A-6DA501A6297E}" destId="{547BBE98-2904-48C6-8882-85ABC824BA05}" srcOrd="11" destOrd="0" presId="urn:microsoft.com/office/officeart/2018/5/layout/IconCircleLabelList"/>
    <dgm:cxn modelId="{D81AE1E9-4019-4963-9CC6-140299E43423}" type="presParOf" srcId="{18DD512C-6297-4A40-AF0A-6DA501A6297E}" destId="{2C2A7444-F91D-435C-B446-823FA43AA0DB}" srcOrd="12" destOrd="0" presId="urn:microsoft.com/office/officeart/2018/5/layout/IconCircleLabelList"/>
    <dgm:cxn modelId="{1D8BCD1C-172E-4805-BEC1-2C3BC5A3559C}" type="presParOf" srcId="{2C2A7444-F91D-435C-B446-823FA43AA0DB}" destId="{47F1681F-3BDD-4755-91C2-9956AB0E2EAF}" srcOrd="0" destOrd="0" presId="urn:microsoft.com/office/officeart/2018/5/layout/IconCircleLabelList"/>
    <dgm:cxn modelId="{8487DEF4-04E6-453A-A6E8-1DFF0E7F0779}" type="presParOf" srcId="{2C2A7444-F91D-435C-B446-823FA43AA0DB}" destId="{781424C0-31DA-4A59-937C-79EFB4CBB497}" srcOrd="1" destOrd="0" presId="urn:microsoft.com/office/officeart/2018/5/layout/IconCircleLabelList"/>
    <dgm:cxn modelId="{CDE98B75-0CC9-4071-BB7D-2971DEAA9445}" type="presParOf" srcId="{2C2A7444-F91D-435C-B446-823FA43AA0DB}" destId="{F2648092-4DF9-45F8-82FE-96C388ABDB32}" srcOrd="2" destOrd="0" presId="urn:microsoft.com/office/officeart/2018/5/layout/IconCircleLabelList"/>
    <dgm:cxn modelId="{5A897EEC-A76C-48F7-A5B6-B62CDB3BD322}" type="presParOf" srcId="{2C2A7444-F91D-435C-B446-823FA43AA0DB}" destId="{FDC8635C-CBFD-4D89-9431-0FA88CC9218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2953E1-657D-402D-A793-B5D253606E4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4EEE022-9E50-48D7-BBAB-D43A6DDF4A10}">
      <dgm:prSet/>
      <dgm:spPr/>
      <dgm:t>
        <a:bodyPr/>
        <a:lstStyle/>
        <a:p>
          <a:r>
            <a:rPr lang="en-US"/>
            <a:t>Who do you read?</a:t>
          </a:r>
        </a:p>
      </dgm:t>
    </dgm:pt>
    <dgm:pt modelId="{5E14E30B-E8DE-45EC-A50A-947D5184353A}" type="parTrans" cxnId="{713767B3-74DB-4710-A73D-FB554E8BCA65}">
      <dgm:prSet/>
      <dgm:spPr/>
      <dgm:t>
        <a:bodyPr/>
        <a:lstStyle/>
        <a:p>
          <a:endParaRPr lang="en-US"/>
        </a:p>
      </dgm:t>
    </dgm:pt>
    <dgm:pt modelId="{D03E9DC7-E1AF-4972-991D-AF73BB930ABA}" type="sibTrans" cxnId="{713767B3-74DB-4710-A73D-FB554E8BCA65}">
      <dgm:prSet/>
      <dgm:spPr/>
      <dgm:t>
        <a:bodyPr/>
        <a:lstStyle/>
        <a:p>
          <a:endParaRPr lang="en-US"/>
        </a:p>
      </dgm:t>
    </dgm:pt>
    <dgm:pt modelId="{93D807BB-B4E5-4CCE-B8EB-5A6175B8592C}">
      <dgm:prSet/>
      <dgm:spPr/>
      <dgm:t>
        <a:bodyPr/>
        <a:lstStyle/>
        <a:p>
          <a:r>
            <a:rPr lang="en-US"/>
            <a:t>Maxwell, Who Moved My Cheese, Oh Shift</a:t>
          </a:r>
        </a:p>
      </dgm:t>
    </dgm:pt>
    <dgm:pt modelId="{5A178E76-849B-4C66-ABE1-2B7335627621}" type="parTrans" cxnId="{3AB77A9E-B2E1-4A89-8BC1-EEBF08AFDC00}">
      <dgm:prSet/>
      <dgm:spPr/>
      <dgm:t>
        <a:bodyPr/>
        <a:lstStyle/>
        <a:p>
          <a:endParaRPr lang="en-US"/>
        </a:p>
      </dgm:t>
    </dgm:pt>
    <dgm:pt modelId="{594E88B8-3E0D-4D90-B208-9F290942E953}" type="sibTrans" cxnId="{3AB77A9E-B2E1-4A89-8BC1-EEBF08AFDC00}">
      <dgm:prSet/>
      <dgm:spPr/>
      <dgm:t>
        <a:bodyPr/>
        <a:lstStyle/>
        <a:p>
          <a:endParaRPr lang="en-US"/>
        </a:p>
      </dgm:t>
    </dgm:pt>
    <dgm:pt modelId="{8AFF997C-F472-44B4-B15E-B32C41D9EA56}">
      <dgm:prSet/>
      <dgm:spPr/>
      <dgm:t>
        <a:bodyPr/>
        <a:lstStyle/>
        <a:p>
          <a:r>
            <a:rPr lang="en-US"/>
            <a:t>Who &amp; what do you listen to?</a:t>
          </a:r>
        </a:p>
      </dgm:t>
    </dgm:pt>
    <dgm:pt modelId="{1E3ECC2F-BA3B-46BC-A916-E110727BF067}" type="parTrans" cxnId="{D0300B12-5256-4DAF-92C4-5C7487916617}">
      <dgm:prSet/>
      <dgm:spPr/>
      <dgm:t>
        <a:bodyPr/>
        <a:lstStyle/>
        <a:p>
          <a:endParaRPr lang="en-US"/>
        </a:p>
      </dgm:t>
    </dgm:pt>
    <dgm:pt modelId="{26AF6694-3EC9-4F12-86F2-28E51432BC94}" type="sibTrans" cxnId="{D0300B12-5256-4DAF-92C4-5C7487916617}">
      <dgm:prSet/>
      <dgm:spPr/>
      <dgm:t>
        <a:bodyPr/>
        <a:lstStyle/>
        <a:p>
          <a:endParaRPr lang="en-US"/>
        </a:p>
      </dgm:t>
    </dgm:pt>
    <dgm:pt modelId="{31C02BAB-D7A2-4A3D-8721-4968579C3E9F}">
      <dgm:prSet/>
      <dgm:spPr/>
      <dgm:t>
        <a:bodyPr/>
        <a:lstStyle/>
        <a:p>
          <a:r>
            <a:rPr lang="en-US"/>
            <a:t>Steve Harvey</a:t>
          </a:r>
        </a:p>
      </dgm:t>
    </dgm:pt>
    <dgm:pt modelId="{B1E31D09-64A3-411B-BA1B-0E2904BCBB48}" type="parTrans" cxnId="{3C4645AC-1F6B-4D7E-9676-7E0A486B349D}">
      <dgm:prSet/>
      <dgm:spPr/>
      <dgm:t>
        <a:bodyPr/>
        <a:lstStyle/>
        <a:p>
          <a:endParaRPr lang="en-US"/>
        </a:p>
      </dgm:t>
    </dgm:pt>
    <dgm:pt modelId="{9858D160-A5D5-438A-818C-33B524614936}" type="sibTrans" cxnId="{3C4645AC-1F6B-4D7E-9676-7E0A486B349D}">
      <dgm:prSet/>
      <dgm:spPr/>
      <dgm:t>
        <a:bodyPr/>
        <a:lstStyle/>
        <a:p>
          <a:endParaRPr lang="en-US"/>
        </a:p>
      </dgm:t>
    </dgm:pt>
    <dgm:pt modelId="{354F313F-8EDD-4033-B6A8-5A4651B22EA5}">
      <dgm:prSet/>
      <dgm:spPr/>
      <dgm:t>
        <a:bodyPr/>
        <a:lstStyle/>
        <a:p>
          <a:r>
            <a:rPr lang="en-US"/>
            <a:t>What do you follow on social media?</a:t>
          </a:r>
        </a:p>
      </dgm:t>
    </dgm:pt>
    <dgm:pt modelId="{84A6205E-DD8D-40BE-9F27-D1DB3AE4F9AA}" type="parTrans" cxnId="{77FD91DC-5C36-4396-8E08-772AB4DB83BF}">
      <dgm:prSet/>
      <dgm:spPr/>
      <dgm:t>
        <a:bodyPr/>
        <a:lstStyle/>
        <a:p>
          <a:endParaRPr lang="en-US"/>
        </a:p>
      </dgm:t>
    </dgm:pt>
    <dgm:pt modelId="{9577BF6C-F10B-4AED-9CD3-C644DB189F07}" type="sibTrans" cxnId="{77FD91DC-5C36-4396-8E08-772AB4DB83BF}">
      <dgm:prSet/>
      <dgm:spPr/>
      <dgm:t>
        <a:bodyPr/>
        <a:lstStyle/>
        <a:p>
          <a:endParaRPr lang="en-US"/>
        </a:p>
      </dgm:t>
    </dgm:pt>
    <dgm:pt modelId="{7E1EBD69-8F06-421C-81F4-820F34F19A31}">
      <dgm:prSet/>
      <dgm:spPr/>
      <dgm:t>
        <a:bodyPr/>
        <a:lstStyle/>
        <a:p>
          <a:r>
            <a:rPr lang="en-US"/>
            <a:t>Jay Shetty, Power of Positivity</a:t>
          </a:r>
        </a:p>
      </dgm:t>
    </dgm:pt>
    <dgm:pt modelId="{C3AAB82E-B2DA-4D2B-B294-AB0021E8F8C4}" type="parTrans" cxnId="{A6C571CB-67CF-4D37-A0B6-66D7A69F5428}">
      <dgm:prSet/>
      <dgm:spPr/>
      <dgm:t>
        <a:bodyPr/>
        <a:lstStyle/>
        <a:p>
          <a:endParaRPr lang="en-US"/>
        </a:p>
      </dgm:t>
    </dgm:pt>
    <dgm:pt modelId="{30EB492C-FBCC-4114-8542-EB75EAD349FA}" type="sibTrans" cxnId="{A6C571CB-67CF-4D37-A0B6-66D7A69F5428}">
      <dgm:prSet/>
      <dgm:spPr/>
      <dgm:t>
        <a:bodyPr/>
        <a:lstStyle/>
        <a:p>
          <a:endParaRPr lang="en-US"/>
        </a:p>
      </dgm:t>
    </dgm:pt>
    <dgm:pt modelId="{CCDA589C-0BB7-4F0B-950D-18CE83A175E8}">
      <dgm:prSet/>
      <dgm:spPr/>
      <dgm:t>
        <a:bodyPr/>
        <a:lstStyle/>
        <a:p>
          <a:r>
            <a:rPr lang="en-US"/>
            <a:t>What music do you listen to and when?</a:t>
          </a:r>
        </a:p>
      </dgm:t>
    </dgm:pt>
    <dgm:pt modelId="{F2EB3A9E-64D7-4D5B-B232-ADFC47EE4AA7}" type="parTrans" cxnId="{C70A6BCF-FE43-4557-BD32-7938300C5D02}">
      <dgm:prSet/>
      <dgm:spPr/>
      <dgm:t>
        <a:bodyPr/>
        <a:lstStyle/>
        <a:p>
          <a:endParaRPr lang="en-US"/>
        </a:p>
      </dgm:t>
    </dgm:pt>
    <dgm:pt modelId="{FD7079B8-6B06-48FB-A99D-61FDDF26F279}" type="sibTrans" cxnId="{C70A6BCF-FE43-4557-BD32-7938300C5D02}">
      <dgm:prSet/>
      <dgm:spPr/>
      <dgm:t>
        <a:bodyPr/>
        <a:lstStyle/>
        <a:p>
          <a:endParaRPr lang="en-US"/>
        </a:p>
      </dgm:t>
    </dgm:pt>
    <dgm:pt modelId="{5598FFAF-6902-4606-B4E5-CDB48B0178F8}">
      <dgm:prSet/>
      <dgm:spPr/>
      <dgm:t>
        <a:bodyPr/>
        <a:lstStyle/>
        <a:p>
          <a:r>
            <a:rPr lang="en-US"/>
            <a:t>How do you continue to grow?</a:t>
          </a:r>
        </a:p>
      </dgm:t>
    </dgm:pt>
    <dgm:pt modelId="{47D868AF-0343-42D9-8B5D-5D4ACC9E007B}" type="parTrans" cxnId="{D73D37F1-B750-40BD-A35E-1F2E8D7AF4FE}">
      <dgm:prSet/>
      <dgm:spPr/>
      <dgm:t>
        <a:bodyPr/>
        <a:lstStyle/>
        <a:p>
          <a:endParaRPr lang="en-US"/>
        </a:p>
      </dgm:t>
    </dgm:pt>
    <dgm:pt modelId="{68DF4297-115F-4901-8C51-F5A4A93E7ADD}" type="sibTrans" cxnId="{D73D37F1-B750-40BD-A35E-1F2E8D7AF4FE}">
      <dgm:prSet/>
      <dgm:spPr/>
      <dgm:t>
        <a:bodyPr/>
        <a:lstStyle/>
        <a:p>
          <a:endParaRPr lang="en-US"/>
        </a:p>
      </dgm:t>
    </dgm:pt>
    <dgm:pt modelId="{D6F8710E-2DC8-43B9-B9FC-2C9F2B36BA7F}">
      <dgm:prSet/>
      <dgm:spPr/>
      <dgm:t>
        <a:bodyPr/>
        <a:lstStyle/>
        <a:p>
          <a:r>
            <a:rPr lang="en-US"/>
            <a:t>Engage your staff!</a:t>
          </a:r>
        </a:p>
      </dgm:t>
    </dgm:pt>
    <dgm:pt modelId="{F0BFE4DE-C863-477C-BC59-22DD6E7DE454}" type="parTrans" cxnId="{5FB6503A-AD4F-4306-9A02-19BEC1752FBF}">
      <dgm:prSet/>
      <dgm:spPr/>
      <dgm:t>
        <a:bodyPr/>
        <a:lstStyle/>
        <a:p>
          <a:endParaRPr lang="en-US"/>
        </a:p>
      </dgm:t>
    </dgm:pt>
    <dgm:pt modelId="{E134EDC6-FE0B-436C-8C78-04CF46520502}" type="sibTrans" cxnId="{5FB6503A-AD4F-4306-9A02-19BEC1752FBF}">
      <dgm:prSet/>
      <dgm:spPr/>
      <dgm:t>
        <a:bodyPr/>
        <a:lstStyle/>
        <a:p>
          <a:endParaRPr lang="en-US"/>
        </a:p>
      </dgm:t>
    </dgm:pt>
    <dgm:pt modelId="{4E9FA8B6-FED4-43FE-A180-9B5F2E13D775}" type="pres">
      <dgm:prSet presAssocID="{7C2953E1-657D-402D-A793-B5D253606E43}" presName="linear" presStyleCnt="0">
        <dgm:presLayoutVars>
          <dgm:animLvl val="lvl"/>
          <dgm:resizeHandles val="exact"/>
        </dgm:presLayoutVars>
      </dgm:prSet>
      <dgm:spPr/>
    </dgm:pt>
    <dgm:pt modelId="{162BD111-7CE5-4CCA-B7DA-2368F7D8B556}" type="pres">
      <dgm:prSet presAssocID="{34EEE022-9E50-48D7-BBAB-D43A6DDF4A10}" presName="parentText" presStyleLbl="node1" presStyleIdx="0" presStyleCnt="6">
        <dgm:presLayoutVars>
          <dgm:chMax val="0"/>
          <dgm:bulletEnabled val="1"/>
        </dgm:presLayoutVars>
      </dgm:prSet>
      <dgm:spPr/>
    </dgm:pt>
    <dgm:pt modelId="{5CFA7D27-7043-48A3-9977-51BB4271E15E}" type="pres">
      <dgm:prSet presAssocID="{34EEE022-9E50-48D7-BBAB-D43A6DDF4A10}" presName="childText" presStyleLbl="revTx" presStyleIdx="0" presStyleCnt="3">
        <dgm:presLayoutVars>
          <dgm:bulletEnabled val="1"/>
        </dgm:presLayoutVars>
      </dgm:prSet>
      <dgm:spPr/>
    </dgm:pt>
    <dgm:pt modelId="{518E357E-FEDC-430F-8DDD-3AFC7EE703DA}" type="pres">
      <dgm:prSet presAssocID="{8AFF997C-F472-44B4-B15E-B32C41D9EA56}" presName="parentText" presStyleLbl="node1" presStyleIdx="1" presStyleCnt="6">
        <dgm:presLayoutVars>
          <dgm:chMax val="0"/>
          <dgm:bulletEnabled val="1"/>
        </dgm:presLayoutVars>
      </dgm:prSet>
      <dgm:spPr/>
    </dgm:pt>
    <dgm:pt modelId="{4A17E417-5E59-4A2E-9B25-B2B37C92DEA4}" type="pres">
      <dgm:prSet presAssocID="{8AFF997C-F472-44B4-B15E-B32C41D9EA56}" presName="childText" presStyleLbl="revTx" presStyleIdx="1" presStyleCnt="3">
        <dgm:presLayoutVars>
          <dgm:bulletEnabled val="1"/>
        </dgm:presLayoutVars>
      </dgm:prSet>
      <dgm:spPr/>
    </dgm:pt>
    <dgm:pt modelId="{D1D32414-38F3-4391-958E-3A4EE3C2B5CC}" type="pres">
      <dgm:prSet presAssocID="{354F313F-8EDD-4033-B6A8-5A4651B22EA5}" presName="parentText" presStyleLbl="node1" presStyleIdx="2" presStyleCnt="6">
        <dgm:presLayoutVars>
          <dgm:chMax val="0"/>
          <dgm:bulletEnabled val="1"/>
        </dgm:presLayoutVars>
      </dgm:prSet>
      <dgm:spPr/>
    </dgm:pt>
    <dgm:pt modelId="{EB24F0B4-0BDD-4CAF-8820-7250E9325778}" type="pres">
      <dgm:prSet presAssocID="{354F313F-8EDD-4033-B6A8-5A4651B22EA5}" presName="childText" presStyleLbl="revTx" presStyleIdx="2" presStyleCnt="3">
        <dgm:presLayoutVars>
          <dgm:bulletEnabled val="1"/>
        </dgm:presLayoutVars>
      </dgm:prSet>
      <dgm:spPr/>
    </dgm:pt>
    <dgm:pt modelId="{5DD764CD-F473-4C36-8BFD-7FDBCBD22D8E}" type="pres">
      <dgm:prSet presAssocID="{CCDA589C-0BB7-4F0B-950D-18CE83A175E8}" presName="parentText" presStyleLbl="node1" presStyleIdx="3" presStyleCnt="6">
        <dgm:presLayoutVars>
          <dgm:chMax val="0"/>
          <dgm:bulletEnabled val="1"/>
        </dgm:presLayoutVars>
      </dgm:prSet>
      <dgm:spPr/>
    </dgm:pt>
    <dgm:pt modelId="{AA1B9D4A-F7B6-49A3-ACF4-E3A9FE590899}" type="pres">
      <dgm:prSet presAssocID="{FD7079B8-6B06-48FB-A99D-61FDDF26F279}" presName="spacer" presStyleCnt="0"/>
      <dgm:spPr/>
    </dgm:pt>
    <dgm:pt modelId="{019AB0DE-D865-49C4-90AB-5D3EEC406273}" type="pres">
      <dgm:prSet presAssocID="{5598FFAF-6902-4606-B4E5-CDB48B0178F8}" presName="parentText" presStyleLbl="node1" presStyleIdx="4" presStyleCnt="6">
        <dgm:presLayoutVars>
          <dgm:chMax val="0"/>
          <dgm:bulletEnabled val="1"/>
        </dgm:presLayoutVars>
      </dgm:prSet>
      <dgm:spPr/>
    </dgm:pt>
    <dgm:pt modelId="{C0BE2772-256F-4075-B462-1FAB985F9FF5}" type="pres">
      <dgm:prSet presAssocID="{68DF4297-115F-4901-8C51-F5A4A93E7ADD}" presName="spacer" presStyleCnt="0"/>
      <dgm:spPr/>
    </dgm:pt>
    <dgm:pt modelId="{2A15C1AE-6C2E-439B-A2F5-E30E42074CC1}" type="pres">
      <dgm:prSet presAssocID="{D6F8710E-2DC8-43B9-B9FC-2C9F2B36BA7F}" presName="parentText" presStyleLbl="node1" presStyleIdx="5" presStyleCnt="6">
        <dgm:presLayoutVars>
          <dgm:chMax val="0"/>
          <dgm:bulletEnabled val="1"/>
        </dgm:presLayoutVars>
      </dgm:prSet>
      <dgm:spPr/>
    </dgm:pt>
  </dgm:ptLst>
  <dgm:cxnLst>
    <dgm:cxn modelId="{D0300B12-5256-4DAF-92C4-5C7487916617}" srcId="{7C2953E1-657D-402D-A793-B5D253606E43}" destId="{8AFF997C-F472-44B4-B15E-B32C41D9EA56}" srcOrd="1" destOrd="0" parTransId="{1E3ECC2F-BA3B-46BC-A916-E110727BF067}" sibTransId="{26AF6694-3EC9-4F12-86F2-28E51432BC94}"/>
    <dgm:cxn modelId="{1420D31B-0D49-4485-A859-3FCB8775ED4D}" type="presOf" srcId="{93D807BB-B4E5-4CCE-B8EB-5A6175B8592C}" destId="{5CFA7D27-7043-48A3-9977-51BB4271E15E}" srcOrd="0" destOrd="0" presId="urn:microsoft.com/office/officeart/2005/8/layout/vList2"/>
    <dgm:cxn modelId="{593DF820-6AB6-4AAB-B960-9E124FD13852}" type="presOf" srcId="{7C2953E1-657D-402D-A793-B5D253606E43}" destId="{4E9FA8B6-FED4-43FE-A180-9B5F2E13D775}" srcOrd="0" destOrd="0" presId="urn:microsoft.com/office/officeart/2005/8/layout/vList2"/>
    <dgm:cxn modelId="{5FB6503A-AD4F-4306-9A02-19BEC1752FBF}" srcId="{7C2953E1-657D-402D-A793-B5D253606E43}" destId="{D6F8710E-2DC8-43B9-B9FC-2C9F2B36BA7F}" srcOrd="5" destOrd="0" parTransId="{F0BFE4DE-C863-477C-BC59-22DD6E7DE454}" sibTransId="{E134EDC6-FE0B-436C-8C78-04CF46520502}"/>
    <dgm:cxn modelId="{D011FA43-2591-4EC2-80C0-03714CA7A84E}" type="presOf" srcId="{31C02BAB-D7A2-4A3D-8721-4968579C3E9F}" destId="{4A17E417-5E59-4A2E-9B25-B2B37C92DEA4}" srcOrd="0" destOrd="0" presId="urn:microsoft.com/office/officeart/2005/8/layout/vList2"/>
    <dgm:cxn modelId="{DA0CC045-5C60-4CC6-96BB-79C990751B42}" type="presOf" srcId="{8AFF997C-F472-44B4-B15E-B32C41D9EA56}" destId="{518E357E-FEDC-430F-8DDD-3AFC7EE703DA}" srcOrd="0" destOrd="0" presId="urn:microsoft.com/office/officeart/2005/8/layout/vList2"/>
    <dgm:cxn modelId="{301ECE48-FEE4-45B5-97B5-1C66C22887CC}" type="presOf" srcId="{34EEE022-9E50-48D7-BBAB-D43A6DDF4A10}" destId="{162BD111-7CE5-4CCA-B7DA-2368F7D8B556}" srcOrd="0" destOrd="0" presId="urn:microsoft.com/office/officeart/2005/8/layout/vList2"/>
    <dgm:cxn modelId="{560B2C58-6C1D-4524-8713-722988B57022}" type="presOf" srcId="{5598FFAF-6902-4606-B4E5-CDB48B0178F8}" destId="{019AB0DE-D865-49C4-90AB-5D3EEC406273}" srcOrd="0" destOrd="0" presId="urn:microsoft.com/office/officeart/2005/8/layout/vList2"/>
    <dgm:cxn modelId="{3AB77A9E-B2E1-4A89-8BC1-EEBF08AFDC00}" srcId="{34EEE022-9E50-48D7-BBAB-D43A6DDF4A10}" destId="{93D807BB-B4E5-4CCE-B8EB-5A6175B8592C}" srcOrd="0" destOrd="0" parTransId="{5A178E76-849B-4C66-ABE1-2B7335627621}" sibTransId="{594E88B8-3E0D-4D90-B208-9F290942E953}"/>
    <dgm:cxn modelId="{3C4645AC-1F6B-4D7E-9676-7E0A486B349D}" srcId="{8AFF997C-F472-44B4-B15E-B32C41D9EA56}" destId="{31C02BAB-D7A2-4A3D-8721-4968579C3E9F}" srcOrd="0" destOrd="0" parTransId="{B1E31D09-64A3-411B-BA1B-0E2904BCBB48}" sibTransId="{9858D160-A5D5-438A-818C-33B524614936}"/>
    <dgm:cxn modelId="{90BA57AF-7213-4BBD-ADD1-FE7FD1B5C4C8}" type="presOf" srcId="{354F313F-8EDD-4033-B6A8-5A4651B22EA5}" destId="{D1D32414-38F3-4391-958E-3A4EE3C2B5CC}" srcOrd="0" destOrd="0" presId="urn:microsoft.com/office/officeart/2005/8/layout/vList2"/>
    <dgm:cxn modelId="{713767B3-74DB-4710-A73D-FB554E8BCA65}" srcId="{7C2953E1-657D-402D-A793-B5D253606E43}" destId="{34EEE022-9E50-48D7-BBAB-D43A6DDF4A10}" srcOrd="0" destOrd="0" parTransId="{5E14E30B-E8DE-45EC-A50A-947D5184353A}" sibTransId="{D03E9DC7-E1AF-4972-991D-AF73BB930ABA}"/>
    <dgm:cxn modelId="{A6C571CB-67CF-4D37-A0B6-66D7A69F5428}" srcId="{354F313F-8EDD-4033-B6A8-5A4651B22EA5}" destId="{7E1EBD69-8F06-421C-81F4-820F34F19A31}" srcOrd="0" destOrd="0" parTransId="{C3AAB82E-B2DA-4D2B-B294-AB0021E8F8C4}" sibTransId="{30EB492C-FBCC-4114-8542-EB75EAD349FA}"/>
    <dgm:cxn modelId="{C70A6BCF-FE43-4557-BD32-7938300C5D02}" srcId="{7C2953E1-657D-402D-A793-B5D253606E43}" destId="{CCDA589C-0BB7-4F0B-950D-18CE83A175E8}" srcOrd="3" destOrd="0" parTransId="{F2EB3A9E-64D7-4D5B-B232-ADFC47EE4AA7}" sibTransId="{FD7079B8-6B06-48FB-A99D-61FDDF26F279}"/>
    <dgm:cxn modelId="{77FD91DC-5C36-4396-8E08-772AB4DB83BF}" srcId="{7C2953E1-657D-402D-A793-B5D253606E43}" destId="{354F313F-8EDD-4033-B6A8-5A4651B22EA5}" srcOrd="2" destOrd="0" parTransId="{84A6205E-DD8D-40BE-9F27-D1DB3AE4F9AA}" sibTransId="{9577BF6C-F10B-4AED-9CD3-C644DB189F07}"/>
    <dgm:cxn modelId="{00BB5EE2-6900-4CF9-8F36-2AA42BE1AE10}" type="presOf" srcId="{CCDA589C-0BB7-4F0B-950D-18CE83A175E8}" destId="{5DD764CD-F473-4C36-8BFD-7FDBCBD22D8E}" srcOrd="0" destOrd="0" presId="urn:microsoft.com/office/officeart/2005/8/layout/vList2"/>
    <dgm:cxn modelId="{994C41E4-48A8-4B84-AFED-59E3C0B29C39}" type="presOf" srcId="{D6F8710E-2DC8-43B9-B9FC-2C9F2B36BA7F}" destId="{2A15C1AE-6C2E-439B-A2F5-E30E42074CC1}" srcOrd="0" destOrd="0" presId="urn:microsoft.com/office/officeart/2005/8/layout/vList2"/>
    <dgm:cxn modelId="{D73D37F1-B750-40BD-A35E-1F2E8D7AF4FE}" srcId="{7C2953E1-657D-402D-A793-B5D253606E43}" destId="{5598FFAF-6902-4606-B4E5-CDB48B0178F8}" srcOrd="4" destOrd="0" parTransId="{47D868AF-0343-42D9-8B5D-5D4ACC9E007B}" sibTransId="{68DF4297-115F-4901-8C51-F5A4A93E7ADD}"/>
    <dgm:cxn modelId="{4AA073FA-9D55-41FA-96C7-81788C0DEA46}" type="presOf" srcId="{7E1EBD69-8F06-421C-81F4-820F34F19A31}" destId="{EB24F0B4-0BDD-4CAF-8820-7250E9325778}" srcOrd="0" destOrd="0" presId="urn:microsoft.com/office/officeart/2005/8/layout/vList2"/>
    <dgm:cxn modelId="{C22A1CD9-387E-4250-9E3F-A08D079B1A06}" type="presParOf" srcId="{4E9FA8B6-FED4-43FE-A180-9B5F2E13D775}" destId="{162BD111-7CE5-4CCA-B7DA-2368F7D8B556}" srcOrd="0" destOrd="0" presId="urn:microsoft.com/office/officeart/2005/8/layout/vList2"/>
    <dgm:cxn modelId="{870B4400-5434-430A-A9D7-0C7FE95BA8DA}" type="presParOf" srcId="{4E9FA8B6-FED4-43FE-A180-9B5F2E13D775}" destId="{5CFA7D27-7043-48A3-9977-51BB4271E15E}" srcOrd="1" destOrd="0" presId="urn:microsoft.com/office/officeart/2005/8/layout/vList2"/>
    <dgm:cxn modelId="{6D1691F5-9A03-4785-8924-FB4CCBD05C6D}" type="presParOf" srcId="{4E9FA8B6-FED4-43FE-A180-9B5F2E13D775}" destId="{518E357E-FEDC-430F-8DDD-3AFC7EE703DA}" srcOrd="2" destOrd="0" presId="urn:microsoft.com/office/officeart/2005/8/layout/vList2"/>
    <dgm:cxn modelId="{C5D8E129-8B45-4C90-B25D-FD68E17F9F53}" type="presParOf" srcId="{4E9FA8B6-FED4-43FE-A180-9B5F2E13D775}" destId="{4A17E417-5E59-4A2E-9B25-B2B37C92DEA4}" srcOrd="3" destOrd="0" presId="urn:microsoft.com/office/officeart/2005/8/layout/vList2"/>
    <dgm:cxn modelId="{14B34C59-2A34-4F05-BD2A-410EC1D10A0A}" type="presParOf" srcId="{4E9FA8B6-FED4-43FE-A180-9B5F2E13D775}" destId="{D1D32414-38F3-4391-958E-3A4EE3C2B5CC}" srcOrd="4" destOrd="0" presId="urn:microsoft.com/office/officeart/2005/8/layout/vList2"/>
    <dgm:cxn modelId="{BFB4CE62-54DD-4AA1-A2F7-6B5AD1206B6E}" type="presParOf" srcId="{4E9FA8B6-FED4-43FE-A180-9B5F2E13D775}" destId="{EB24F0B4-0BDD-4CAF-8820-7250E9325778}" srcOrd="5" destOrd="0" presId="urn:microsoft.com/office/officeart/2005/8/layout/vList2"/>
    <dgm:cxn modelId="{D7F0F493-A27B-4DF5-9EA4-277050AE478E}" type="presParOf" srcId="{4E9FA8B6-FED4-43FE-A180-9B5F2E13D775}" destId="{5DD764CD-F473-4C36-8BFD-7FDBCBD22D8E}" srcOrd="6" destOrd="0" presId="urn:microsoft.com/office/officeart/2005/8/layout/vList2"/>
    <dgm:cxn modelId="{94002D96-0D76-42D0-9659-3125B30A3C6C}" type="presParOf" srcId="{4E9FA8B6-FED4-43FE-A180-9B5F2E13D775}" destId="{AA1B9D4A-F7B6-49A3-ACF4-E3A9FE590899}" srcOrd="7" destOrd="0" presId="urn:microsoft.com/office/officeart/2005/8/layout/vList2"/>
    <dgm:cxn modelId="{73BF201D-9212-4A58-ACFB-790BC1668F7B}" type="presParOf" srcId="{4E9FA8B6-FED4-43FE-A180-9B5F2E13D775}" destId="{019AB0DE-D865-49C4-90AB-5D3EEC406273}" srcOrd="8" destOrd="0" presId="urn:microsoft.com/office/officeart/2005/8/layout/vList2"/>
    <dgm:cxn modelId="{C9A05285-807C-4064-8B3D-7D94317BDF89}" type="presParOf" srcId="{4E9FA8B6-FED4-43FE-A180-9B5F2E13D775}" destId="{C0BE2772-256F-4075-B462-1FAB985F9FF5}" srcOrd="9" destOrd="0" presId="urn:microsoft.com/office/officeart/2005/8/layout/vList2"/>
    <dgm:cxn modelId="{D1F48317-4786-4E04-94A8-1F3902290BCE}" type="presParOf" srcId="{4E9FA8B6-FED4-43FE-A180-9B5F2E13D775}" destId="{2A15C1AE-6C2E-439B-A2F5-E30E42074CC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DFF8FC-57F9-4205-A60E-57BF450CD92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9C31873-43DD-4EE6-883D-6922CAE1998D}">
      <dgm:prSet/>
      <dgm:spPr/>
      <dgm:t>
        <a:bodyPr/>
        <a:lstStyle/>
        <a:p>
          <a:r>
            <a:rPr lang="en-US" dirty="0"/>
            <a:t>Know where I spend my time</a:t>
          </a:r>
        </a:p>
      </dgm:t>
    </dgm:pt>
    <dgm:pt modelId="{713A0D48-EB91-48C6-AF20-B08932162214}" type="parTrans" cxnId="{833C07C6-DE95-4807-ABB3-90A485E6E1D7}">
      <dgm:prSet/>
      <dgm:spPr/>
      <dgm:t>
        <a:bodyPr/>
        <a:lstStyle/>
        <a:p>
          <a:endParaRPr lang="en-US"/>
        </a:p>
      </dgm:t>
    </dgm:pt>
    <dgm:pt modelId="{5249FB22-C35D-4542-B5A9-44719326ED73}" type="sibTrans" cxnId="{833C07C6-DE95-4807-ABB3-90A485E6E1D7}">
      <dgm:prSet/>
      <dgm:spPr/>
      <dgm:t>
        <a:bodyPr/>
        <a:lstStyle/>
        <a:p>
          <a:endParaRPr lang="en-US"/>
        </a:p>
      </dgm:t>
    </dgm:pt>
    <dgm:pt modelId="{7303D855-C2FA-4E41-B7AF-220D7AB6D61C}">
      <dgm:prSet/>
      <dgm:spPr/>
      <dgm:t>
        <a:bodyPr/>
        <a:lstStyle/>
        <a:p>
          <a:r>
            <a:rPr lang="en-US" dirty="0"/>
            <a:t>See schedule &amp; “balance” for weeks</a:t>
          </a:r>
        </a:p>
      </dgm:t>
    </dgm:pt>
    <dgm:pt modelId="{7E5B1CC8-E3E3-4CE8-9508-BCCAF7D679A3}" type="parTrans" cxnId="{590FEA5C-EF72-492A-B466-C94B63505878}">
      <dgm:prSet/>
      <dgm:spPr/>
      <dgm:t>
        <a:bodyPr/>
        <a:lstStyle/>
        <a:p>
          <a:endParaRPr lang="en-US"/>
        </a:p>
      </dgm:t>
    </dgm:pt>
    <dgm:pt modelId="{1D854BC0-A5BD-485A-B45E-80CC810DD85F}" type="sibTrans" cxnId="{590FEA5C-EF72-492A-B466-C94B63505878}">
      <dgm:prSet/>
      <dgm:spPr/>
      <dgm:t>
        <a:bodyPr/>
        <a:lstStyle/>
        <a:p>
          <a:endParaRPr lang="en-US"/>
        </a:p>
      </dgm:t>
    </dgm:pt>
    <dgm:pt modelId="{EB358949-6179-431D-8A04-7BA645C08252}">
      <dgm:prSet/>
      <dgm:spPr/>
      <dgm:t>
        <a:bodyPr/>
        <a:lstStyle/>
        <a:p>
          <a:r>
            <a:rPr lang="en-US" dirty="0"/>
            <a:t>Wake up happy!</a:t>
          </a:r>
        </a:p>
      </dgm:t>
    </dgm:pt>
    <dgm:pt modelId="{CE92EB8A-7103-4B27-9C27-B197FA0B1278}" type="parTrans" cxnId="{7FCD143A-2D44-48FC-B122-0CECFD61CEC3}">
      <dgm:prSet/>
      <dgm:spPr/>
      <dgm:t>
        <a:bodyPr/>
        <a:lstStyle/>
        <a:p>
          <a:endParaRPr lang="en-US"/>
        </a:p>
      </dgm:t>
    </dgm:pt>
    <dgm:pt modelId="{20C8995D-C943-4D1B-A72B-FD6965266049}" type="sibTrans" cxnId="{7FCD143A-2D44-48FC-B122-0CECFD61CEC3}">
      <dgm:prSet/>
      <dgm:spPr/>
      <dgm:t>
        <a:bodyPr/>
        <a:lstStyle/>
        <a:p>
          <a:endParaRPr lang="en-US"/>
        </a:p>
      </dgm:t>
    </dgm:pt>
    <dgm:pt modelId="{7A9BF64F-2FCD-4F4B-88FB-99C33531F522}">
      <dgm:prSet/>
      <dgm:spPr/>
      <dgm:t>
        <a:bodyPr/>
        <a:lstStyle/>
        <a:p>
          <a:r>
            <a:rPr lang="en-US"/>
            <a:t>The final outcome: for me, true happiness</a:t>
          </a:r>
        </a:p>
      </dgm:t>
    </dgm:pt>
    <dgm:pt modelId="{6084AF6E-67CB-4158-8CB1-D18B3CE2D5D7}" type="parTrans" cxnId="{0B45A4B4-B2C4-4799-8744-A012C2E8C27F}">
      <dgm:prSet/>
      <dgm:spPr/>
      <dgm:t>
        <a:bodyPr/>
        <a:lstStyle/>
        <a:p>
          <a:endParaRPr lang="en-US"/>
        </a:p>
      </dgm:t>
    </dgm:pt>
    <dgm:pt modelId="{AAE3EE8A-7BAF-4877-88A7-6E3E4ED26EE3}" type="sibTrans" cxnId="{0B45A4B4-B2C4-4799-8744-A012C2E8C27F}">
      <dgm:prSet/>
      <dgm:spPr/>
      <dgm:t>
        <a:bodyPr/>
        <a:lstStyle/>
        <a:p>
          <a:endParaRPr lang="en-US"/>
        </a:p>
      </dgm:t>
    </dgm:pt>
    <dgm:pt modelId="{808E4FC7-67AD-4FB3-ACBE-B02206CEDC86}" type="pres">
      <dgm:prSet presAssocID="{2EDFF8FC-57F9-4205-A60E-57BF450CD929}" presName="root" presStyleCnt="0">
        <dgm:presLayoutVars>
          <dgm:dir/>
          <dgm:resizeHandles val="exact"/>
        </dgm:presLayoutVars>
      </dgm:prSet>
      <dgm:spPr/>
    </dgm:pt>
    <dgm:pt modelId="{78D6EC16-E1F7-4B7B-A565-17D32FB4FB5A}" type="pres">
      <dgm:prSet presAssocID="{E9C31873-43DD-4EE6-883D-6922CAE1998D}" presName="compNode" presStyleCnt="0"/>
      <dgm:spPr/>
    </dgm:pt>
    <dgm:pt modelId="{73F6A741-3DA7-4F53-9064-CE6C443B1E0C}" type="pres">
      <dgm:prSet presAssocID="{E9C31873-43DD-4EE6-883D-6922CAE1998D}" presName="bgRect" presStyleLbl="bgShp" presStyleIdx="0" presStyleCnt="4"/>
      <dgm:spPr/>
    </dgm:pt>
    <dgm:pt modelId="{DF62BEAB-6E4E-49C2-92AA-9E3634735344}" type="pres">
      <dgm:prSet presAssocID="{E9C31873-43DD-4EE6-883D-6922CAE1998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thly calendar"/>
        </a:ext>
      </dgm:extLst>
    </dgm:pt>
    <dgm:pt modelId="{55D199E4-07DA-467C-8BED-F81107C1E34D}" type="pres">
      <dgm:prSet presAssocID="{E9C31873-43DD-4EE6-883D-6922CAE1998D}" presName="spaceRect" presStyleCnt="0"/>
      <dgm:spPr/>
    </dgm:pt>
    <dgm:pt modelId="{C6AF175B-6967-4561-AF07-03846FDD7584}" type="pres">
      <dgm:prSet presAssocID="{E9C31873-43DD-4EE6-883D-6922CAE1998D}" presName="parTx" presStyleLbl="revTx" presStyleIdx="0" presStyleCnt="4">
        <dgm:presLayoutVars>
          <dgm:chMax val="0"/>
          <dgm:chPref val="0"/>
        </dgm:presLayoutVars>
      </dgm:prSet>
      <dgm:spPr/>
    </dgm:pt>
    <dgm:pt modelId="{B9109CC8-9166-4DB0-A3C6-073D13835603}" type="pres">
      <dgm:prSet presAssocID="{5249FB22-C35D-4542-B5A9-44719326ED73}" presName="sibTrans" presStyleCnt="0"/>
      <dgm:spPr/>
    </dgm:pt>
    <dgm:pt modelId="{73C27B11-015E-4AA9-8011-0F6581D460AF}" type="pres">
      <dgm:prSet presAssocID="{7303D855-C2FA-4E41-B7AF-220D7AB6D61C}" presName="compNode" presStyleCnt="0"/>
      <dgm:spPr/>
    </dgm:pt>
    <dgm:pt modelId="{5EF5DA80-7789-4A2D-87BD-CD34E83DA6BF}" type="pres">
      <dgm:prSet presAssocID="{7303D855-C2FA-4E41-B7AF-220D7AB6D61C}" presName="bgRect" presStyleLbl="bgShp" presStyleIdx="1" presStyleCnt="4"/>
      <dgm:spPr/>
    </dgm:pt>
    <dgm:pt modelId="{6837CFC9-7E84-42FE-9435-7AE2336CA165}" type="pres">
      <dgm:prSet presAssocID="{7303D855-C2FA-4E41-B7AF-220D7AB6D61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ilingFaceWithHeartsWhite"/>
        </a:ext>
      </dgm:extLst>
    </dgm:pt>
    <dgm:pt modelId="{0D1DA5A3-B318-42E1-8133-60D60160A548}" type="pres">
      <dgm:prSet presAssocID="{7303D855-C2FA-4E41-B7AF-220D7AB6D61C}" presName="spaceRect" presStyleCnt="0"/>
      <dgm:spPr/>
    </dgm:pt>
    <dgm:pt modelId="{C4E5311D-6AD5-4503-98DF-32AFF5CEA736}" type="pres">
      <dgm:prSet presAssocID="{7303D855-C2FA-4E41-B7AF-220D7AB6D61C}" presName="parTx" presStyleLbl="revTx" presStyleIdx="1" presStyleCnt="4">
        <dgm:presLayoutVars>
          <dgm:chMax val="0"/>
          <dgm:chPref val="0"/>
        </dgm:presLayoutVars>
      </dgm:prSet>
      <dgm:spPr/>
    </dgm:pt>
    <dgm:pt modelId="{ADD585F6-47EA-4624-825B-39BF5CDCC0D1}" type="pres">
      <dgm:prSet presAssocID="{1D854BC0-A5BD-485A-B45E-80CC810DD85F}" presName="sibTrans" presStyleCnt="0"/>
      <dgm:spPr/>
    </dgm:pt>
    <dgm:pt modelId="{D4B2A062-FC42-4826-9174-B3E2DA359439}" type="pres">
      <dgm:prSet presAssocID="{EB358949-6179-431D-8A04-7BA645C08252}" presName="compNode" presStyleCnt="0"/>
      <dgm:spPr/>
    </dgm:pt>
    <dgm:pt modelId="{4840B1A4-605E-41D3-A62C-CB48457004EE}" type="pres">
      <dgm:prSet presAssocID="{EB358949-6179-431D-8A04-7BA645C08252}" presName="bgRect" presStyleLbl="bgShp" presStyleIdx="2" presStyleCnt="4"/>
      <dgm:spPr/>
    </dgm:pt>
    <dgm:pt modelId="{A58DB60A-3870-432E-835D-CE3DA45EACB0}" type="pres">
      <dgm:prSet presAssocID="{EB358949-6179-431D-8A04-7BA645C0825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nglasses Face with Solid Fill"/>
        </a:ext>
      </dgm:extLst>
    </dgm:pt>
    <dgm:pt modelId="{5BE83191-4398-4BAF-AEFF-F8371C18AD30}" type="pres">
      <dgm:prSet presAssocID="{EB358949-6179-431D-8A04-7BA645C08252}" presName="spaceRect" presStyleCnt="0"/>
      <dgm:spPr/>
    </dgm:pt>
    <dgm:pt modelId="{062A0F4B-FCF1-4319-976E-13AB2D0FF24E}" type="pres">
      <dgm:prSet presAssocID="{EB358949-6179-431D-8A04-7BA645C08252}" presName="parTx" presStyleLbl="revTx" presStyleIdx="2" presStyleCnt="4">
        <dgm:presLayoutVars>
          <dgm:chMax val="0"/>
          <dgm:chPref val="0"/>
        </dgm:presLayoutVars>
      </dgm:prSet>
      <dgm:spPr/>
    </dgm:pt>
    <dgm:pt modelId="{F83B0A5E-C4B4-4742-9844-12C8C43E1789}" type="pres">
      <dgm:prSet presAssocID="{20C8995D-C943-4D1B-A72B-FD6965266049}" presName="sibTrans" presStyleCnt="0"/>
      <dgm:spPr/>
    </dgm:pt>
    <dgm:pt modelId="{3F44E2E9-80CF-4036-A1D8-E551D571036E}" type="pres">
      <dgm:prSet presAssocID="{7A9BF64F-2FCD-4F4B-88FB-99C33531F522}" presName="compNode" presStyleCnt="0"/>
      <dgm:spPr/>
    </dgm:pt>
    <dgm:pt modelId="{44B82D6B-3EEA-4F57-A031-E0C07F7F2D73}" type="pres">
      <dgm:prSet presAssocID="{7A9BF64F-2FCD-4F4B-88FB-99C33531F522}" presName="bgRect" presStyleLbl="bgShp" presStyleIdx="3" presStyleCnt="4"/>
      <dgm:spPr/>
    </dgm:pt>
    <dgm:pt modelId="{065E0E34-4803-4625-BC51-ABECBE71393A}" type="pres">
      <dgm:prSet presAssocID="{7A9BF64F-2FCD-4F4B-88FB-99C33531F52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ngel Face with Solid Fill"/>
        </a:ext>
      </dgm:extLst>
    </dgm:pt>
    <dgm:pt modelId="{42B205FA-9F6B-4F5F-8F2F-DF7A8B4FEBE2}" type="pres">
      <dgm:prSet presAssocID="{7A9BF64F-2FCD-4F4B-88FB-99C33531F522}" presName="spaceRect" presStyleCnt="0"/>
      <dgm:spPr/>
    </dgm:pt>
    <dgm:pt modelId="{627D6E7A-A476-4065-B157-D03A7B07AD3D}" type="pres">
      <dgm:prSet presAssocID="{7A9BF64F-2FCD-4F4B-88FB-99C33531F522}" presName="parTx" presStyleLbl="revTx" presStyleIdx="3" presStyleCnt="4">
        <dgm:presLayoutVars>
          <dgm:chMax val="0"/>
          <dgm:chPref val="0"/>
        </dgm:presLayoutVars>
      </dgm:prSet>
      <dgm:spPr/>
    </dgm:pt>
  </dgm:ptLst>
  <dgm:cxnLst>
    <dgm:cxn modelId="{558F0E14-D59A-44D6-9EC4-6B4648DF1C48}" type="presOf" srcId="{7303D855-C2FA-4E41-B7AF-220D7AB6D61C}" destId="{C4E5311D-6AD5-4503-98DF-32AFF5CEA736}" srcOrd="0" destOrd="0" presId="urn:microsoft.com/office/officeart/2018/2/layout/IconVerticalSolidList"/>
    <dgm:cxn modelId="{CEFF1B1C-7511-46B6-9D49-9AA457487008}" type="presOf" srcId="{EB358949-6179-431D-8A04-7BA645C08252}" destId="{062A0F4B-FCF1-4319-976E-13AB2D0FF24E}" srcOrd="0" destOrd="0" presId="urn:microsoft.com/office/officeart/2018/2/layout/IconVerticalSolidList"/>
    <dgm:cxn modelId="{6E6CEC1F-F7B3-475A-A89E-98103EB101A6}" type="presOf" srcId="{E9C31873-43DD-4EE6-883D-6922CAE1998D}" destId="{C6AF175B-6967-4561-AF07-03846FDD7584}" srcOrd="0" destOrd="0" presId="urn:microsoft.com/office/officeart/2018/2/layout/IconVerticalSolidList"/>
    <dgm:cxn modelId="{7FCD143A-2D44-48FC-B122-0CECFD61CEC3}" srcId="{2EDFF8FC-57F9-4205-A60E-57BF450CD929}" destId="{EB358949-6179-431D-8A04-7BA645C08252}" srcOrd="2" destOrd="0" parTransId="{CE92EB8A-7103-4B27-9C27-B197FA0B1278}" sibTransId="{20C8995D-C943-4D1B-A72B-FD6965266049}"/>
    <dgm:cxn modelId="{590FEA5C-EF72-492A-B466-C94B63505878}" srcId="{2EDFF8FC-57F9-4205-A60E-57BF450CD929}" destId="{7303D855-C2FA-4E41-B7AF-220D7AB6D61C}" srcOrd="1" destOrd="0" parTransId="{7E5B1CC8-E3E3-4CE8-9508-BCCAF7D679A3}" sibTransId="{1D854BC0-A5BD-485A-B45E-80CC810DD85F}"/>
    <dgm:cxn modelId="{64BFC173-14EC-45C4-BF2A-76D562F78256}" type="presOf" srcId="{2EDFF8FC-57F9-4205-A60E-57BF450CD929}" destId="{808E4FC7-67AD-4FB3-ACBE-B02206CEDC86}" srcOrd="0" destOrd="0" presId="urn:microsoft.com/office/officeart/2018/2/layout/IconVerticalSolidList"/>
    <dgm:cxn modelId="{0B45A4B4-B2C4-4799-8744-A012C2E8C27F}" srcId="{2EDFF8FC-57F9-4205-A60E-57BF450CD929}" destId="{7A9BF64F-2FCD-4F4B-88FB-99C33531F522}" srcOrd="3" destOrd="0" parTransId="{6084AF6E-67CB-4158-8CB1-D18B3CE2D5D7}" sibTransId="{AAE3EE8A-7BAF-4877-88A7-6E3E4ED26EE3}"/>
    <dgm:cxn modelId="{833C07C6-DE95-4807-ABB3-90A485E6E1D7}" srcId="{2EDFF8FC-57F9-4205-A60E-57BF450CD929}" destId="{E9C31873-43DD-4EE6-883D-6922CAE1998D}" srcOrd="0" destOrd="0" parTransId="{713A0D48-EB91-48C6-AF20-B08932162214}" sibTransId="{5249FB22-C35D-4542-B5A9-44719326ED73}"/>
    <dgm:cxn modelId="{BA3DC8C8-326B-441E-914A-AAEA244FEC45}" type="presOf" srcId="{7A9BF64F-2FCD-4F4B-88FB-99C33531F522}" destId="{627D6E7A-A476-4065-B157-D03A7B07AD3D}" srcOrd="0" destOrd="0" presId="urn:microsoft.com/office/officeart/2018/2/layout/IconVerticalSolidList"/>
    <dgm:cxn modelId="{D79985A8-9C2A-4775-8398-CD33BCFD40E6}" type="presParOf" srcId="{808E4FC7-67AD-4FB3-ACBE-B02206CEDC86}" destId="{78D6EC16-E1F7-4B7B-A565-17D32FB4FB5A}" srcOrd="0" destOrd="0" presId="urn:microsoft.com/office/officeart/2018/2/layout/IconVerticalSolidList"/>
    <dgm:cxn modelId="{53BAB463-DE4C-415E-B483-91A389C9B33E}" type="presParOf" srcId="{78D6EC16-E1F7-4B7B-A565-17D32FB4FB5A}" destId="{73F6A741-3DA7-4F53-9064-CE6C443B1E0C}" srcOrd="0" destOrd="0" presId="urn:microsoft.com/office/officeart/2018/2/layout/IconVerticalSolidList"/>
    <dgm:cxn modelId="{3148835E-805B-4217-9C6A-D6213443AF27}" type="presParOf" srcId="{78D6EC16-E1F7-4B7B-A565-17D32FB4FB5A}" destId="{DF62BEAB-6E4E-49C2-92AA-9E3634735344}" srcOrd="1" destOrd="0" presId="urn:microsoft.com/office/officeart/2018/2/layout/IconVerticalSolidList"/>
    <dgm:cxn modelId="{87B0B02A-FB9C-4B9A-A429-58A64E8D7EF9}" type="presParOf" srcId="{78D6EC16-E1F7-4B7B-A565-17D32FB4FB5A}" destId="{55D199E4-07DA-467C-8BED-F81107C1E34D}" srcOrd="2" destOrd="0" presId="urn:microsoft.com/office/officeart/2018/2/layout/IconVerticalSolidList"/>
    <dgm:cxn modelId="{AB6D1973-CC3A-4EAC-BCBF-6270A29E06A4}" type="presParOf" srcId="{78D6EC16-E1F7-4B7B-A565-17D32FB4FB5A}" destId="{C6AF175B-6967-4561-AF07-03846FDD7584}" srcOrd="3" destOrd="0" presId="urn:microsoft.com/office/officeart/2018/2/layout/IconVerticalSolidList"/>
    <dgm:cxn modelId="{DF3FFE4C-8C7F-457C-9E6E-7BE7CB53E335}" type="presParOf" srcId="{808E4FC7-67AD-4FB3-ACBE-B02206CEDC86}" destId="{B9109CC8-9166-4DB0-A3C6-073D13835603}" srcOrd="1" destOrd="0" presId="urn:microsoft.com/office/officeart/2018/2/layout/IconVerticalSolidList"/>
    <dgm:cxn modelId="{27333521-C440-4866-ABC8-B0D5A14F37A8}" type="presParOf" srcId="{808E4FC7-67AD-4FB3-ACBE-B02206CEDC86}" destId="{73C27B11-015E-4AA9-8011-0F6581D460AF}" srcOrd="2" destOrd="0" presId="urn:microsoft.com/office/officeart/2018/2/layout/IconVerticalSolidList"/>
    <dgm:cxn modelId="{D06D9B0E-452F-41B5-872B-1BF2644A7517}" type="presParOf" srcId="{73C27B11-015E-4AA9-8011-0F6581D460AF}" destId="{5EF5DA80-7789-4A2D-87BD-CD34E83DA6BF}" srcOrd="0" destOrd="0" presId="urn:microsoft.com/office/officeart/2018/2/layout/IconVerticalSolidList"/>
    <dgm:cxn modelId="{F354E3A2-F93A-460D-8EF0-3AB32CB6A81C}" type="presParOf" srcId="{73C27B11-015E-4AA9-8011-0F6581D460AF}" destId="{6837CFC9-7E84-42FE-9435-7AE2336CA165}" srcOrd="1" destOrd="0" presId="urn:microsoft.com/office/officeart/2018/2/layout/IconVerticalSolidList"/>
    <dgm:cxn modelId="{15A7221D-BF61-4BCE-83BE-83643E045749}" type="presParOf" srcId="{73C27B11-015E-4AA9-8011-0F6581D460AF}" destId="{0D1DA5A3-B318-42E1-8133-60D60160A548}" srcOrd="2" destOrd="0" presId="urn:microsoft.com/office/officeart/2018/2/layout/IconVerticalSolidList"/>
    <dgm:cxn modelId="{2D22A156-557C-4703-A71A-336B082FE244}" type="presParOf" srcId="{73C27B11-015E-4AA9-8011-0F6581D460AF}" destId="{C4E5311D-6AD5-4503-98DF-32AFF5CEA736}" srcOrd="3" destOrd="0" presId="urn:microsoft.com/office/officeart/2018/2/layout/IconVerticalSolidList"/>
    <dgm:cxn modelId="{703F01B8-674A-453E-BF1B-3DAE01B37067}" type="presParOf" srcId="{808E4FC7-67AD-4FB3-ACBE-B02206CEDC86}" destId="{ADD585F6-47EA-4624-825B-39BF5CDCC0D1}" srcOrd="3" destOrd="0" presId="urn:microsoft.com/office/officeart/2018/2/layout/IconVerticalSolidList"/>
    <dgm:cxn modelId="{DCFEF8CB-00A8-4764-847B-F99DC0CAB538}" type="presParOf" srcId="{808E4FC7-67AD-4FB3-ACBE-B02206CEDC86}" destId="{D4B2A062-FC42-4826-9174-B3E2DA359439}" srcOrd="4" destOrd="0" presId="urn:microsoft.com/office/officeart/2018/2/layout/IconVerticalSolidList"/>
    <dgm:cxn modelId="{2889C5BD-1111-4804-BE11-7E3C96DCA6C6}" type="presParOf" srcId="{D4B2A062-FC42-4826-9174-B3E2DA359439}" destId="{4840B1A4-605E-41D3-A62C-CB48457004EE}" srcOrd="0" destOrd="0" presId="urn:microsoft.com/office/officeart/2018/2/layout/IconVerticalSolidList"/>
    <dgm:cxn modelId="{89D7DBD4-E0FB-481F-B4D5-D1C752A8CB43}" type="presParOf" srcId="{D4B2A062-FC42-4826-9174-B3E2DA359439}" destId="{A58DB60A-3870-432E-835D-CE3DA45EACB0}" srcOrd="1" destOrd="0" presId="urn:microsoft.com/office/officeart/2018/2/layout/IconVerticalSolidList"/>
    <dgm:cxn modelId="{DD21EE77-243F-46A8-9376-9AC4E7249EAB}" type="presParOf" srcId="{D4B2A062-FC42-4826-9174-B3E2DA359439}" destId="{5BE83191-4398-4BAF-AEFF-F8371C18AD30}" srcOrd="2" destOrd="0" presId="urn:microsoft.com/office/officeart/2018/2/layout/IconVerticalSolidList"/>
    <dgm:cxn modelId="{EA021F4C-F93C-4940-96CF-1E4D2656C5E1}" type="presParOf" srcId="{D4B2A062-FC42-4826-9174-B3E2DA359439}" destId="{062A0F4B-FCF1-4319-976E-13AB2D0FF24E}" srcOrd="3" destOrd="0" presId="urn:microsoft.com/office/officeart/2018/2/layout/IconVerticalSolidList"/>
    <dgm:cxn modelId="{7F7194B4-2792-4A38-AED3-E8AE09A49C7C}" type="presParOf" srcId="{808E4FC7-67AD-4FB3-ACBE-B02206CEDC86}" destId="{F83B0A5E-C4B4-4742-9844-12C8C43E1789}" srcOrd="5" destOrd="0" presId="urn:microsoft.com/office/officeart/2018/2/layout/IconVerticalSolidList"/>
    <dgm:cxn modelId="{860BDB29-9D0C-418E-9FDB-CD1AB80DFF61}" type="presParOf" srcId="{808E4FC7-67AD-4FB3-ACBE-B02206CEDC86}" destId="{3F44E2E9-80CF-4036-A1D8-E551D571036E}" srcOrd="6" destOrd="0" presId="urn:microsoft.com/office/officeart/2018/2/layout/IconVerticalSolidList"/>
    <dgm:cxn modelId="{58F9F5D0-3D85-4319-8511-6EC8C19BF80B}" type="presParOf" srcId="{3F44E2E9-80CF-4036-A1D8-E551D571036E}" destId="{44B82D6B-3EEA-4F57-A031-E0C07F7F2D73}" srcOrd="0" destOrd="0" presId="urn:microsoft.com/office/officeart/2018/2/layout/IconVerticalSolidList"/>
    <dgm:cxn modelId="{56451BDC-FBDB-423B-88F9-4CC0B8B210C4}" type="presParOf" srcId="{3F44E2E9-80CF-4036-A1D8-E551D571036E}" destId="{065E0E34-4803-4625-BC51-ABECBE71393A}" srcOrd="1" destOrd="0" presId="urn:microsoft.com/office/officeart/2018/2/layout/IconVerticalSolidList"/>
    <dgm:cxn modelId="{ED48F481-6AC0-4A77-BC5E-78884C0C552E}" type="presParOf" srcId="{3F44E2E9-80CF-4036-A1D8-E551D571036E}" destId="{42B205FA-9F6B-4F5F-8F2F-DF7A8B4FEBE2}" srcOrd="2" destOrd="0" presId="urn:microsoft.com/office/officeart/2018/2/layout/IconVerticalSolidList"/>
    <dgm:cxn modelId="{29E3CC1E-70C3-4B63-A576-220FDDADA94D}" type="presParOf" srcId="{3F44E2E9-80CF-4036-A1D8-E551D571036E}" destId="{627D6E7A-A476-4065-B157-D03A7B07AD3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70103D-CFED-458A-81BE-2AF26FAB1ABF}"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4C73129E-205E-44A9-87D9-1574A93D9A1C}">
      <dgm:prSet/>
      <dgm:spPr/>
      <dgm:t>
        <a:bodyPr/>
        <a:lstStyle/>
        <a:p>
          <a:r>
            <a:rPr lang="en-US"/>
            <a:t>You have everything you need to get there</a:t>
          </a:r>
        </a:p>
      </dgm:t>
    </dgm:pt>
    <dgm:pt modelId="{E03F2CA3-E911-4D97-95F3-43EF350B33F7}" type="parTrans" cxnId="{F3626788-5574-40FA-A6D4-B7850241B97B}">
      <dgm:prSet/>
      <dgm:spPr/>
      <dgm:t>
        <a:bodyPr/>
        <a:lstStyle/>
        <a:p>
          <a:endParaRPr lang="en-US"/>
        </a:p>
      </dgm:t>
    </dgm:pt>
    <dgm:pt modelId="{DD2BA656-FEEC-4633-ACD2-07909EEB65C7}" type="sibTrans" cxnId="{F3626788-5574-40FA-A6D4-B7850241B97B}">
      <dgm:prSet/>
      <dgm:spPr/>
      <dgm:t>
        <a:bodyPr/>
        <a:lstStyle/>
        <a:p>
          <a:endParaRPr lang="en-US"/>
        </a:p>
      </dgm:t>
    </dgm:pt>
    <dgm:pt modelId="{495B22D9-C0E7-4D01-B895-BF1D504BE745}">
      <dgm:prSet/>
      <dgm:spPr/>
      <dgm:t>
        <a:bodyPr/>
        <a:lstStyle/>
        <a:p>
          <a:r>
            <a:rPr lang="en-US"/>
            <a:t>Look no further then the tools you use in your business</a:t>
          </a:r>
        </a:p>
      </dgm:t>
    </dgm:pt>
    <dgm:pt modelId="{41CB122D-2CA7-4EDA-904E-24DFA93D915C}" type="parTrans" cxnId="{F0D3AC95-66E4-4080-A877-CC303F783297}">
      <dgm:prSet/>
      <dgm:spPr/>
      <dgm:t>
        <a:bodyPr/>
        <a:lstStyle/>
        <a:p>
          <a:endParaRPr lang="en-US"/>
        </a:p>
      </dgm:t>
    </dgm:pt>
    <dgm:pt modelId="{65A3ADC2-5B79-43CE-AE04-AE89BF15C57A}" type="sibTrans" cxnId="{F0D3AC95-66E4-4080-A877-CC303F783297}">
      <dgm:prSet/>
      <dgm:spPr/>
      <dgm:t>
        <a:bodyPr/>
        <a:lstStyle/>
        <a:p>
          <a:endParaRPr lang="en-US"/>
        </a:p>
      </dgm:t>
    </dgm:pt>
    <dgm:pt modelId="{73BC015A-F3D2-48EE-8041-84AA4DD68BA0}">
      <dgm:prSet/>
      <dgm:spPr/>
      <dgm:t>
        <a:bodyPr/>
        <a:lstStyle/>
        <a:p>
          <a:r>
            <a:rPr lang="en-US"/>
            <a:t>Rethink what balance looks like</a:t>
          </a:r>
        </a:p>
      </dgm:t>
    </dgm:pt>
    <dgm:pt modelId="{945C600A-E6CA-4ED1-A047-402DC5D9A7C9}" type="parTrans" cxnId="{3C76B6C1-9033-4C84-A2A2-C7F4F20C7CAD}">
      <dgm:prSet/>
      <dgm:spPr/>
      <dgm:t>
        <a:bodyPr/>
        <a:lstStyle/>
        <a:p>
          <a:endParaRPr lang="en-US"/>
        </a:p>
      </dgm:t>
    </dgm:pt>
    <dgm:pt modelId="{310CEFE9-3BBA-4359-996A-13AD7D4447A3}" type="sibTrans" cxnId="{3C76B6C1-9033-4C84-A2A2-C7F4F20C7CAD}">
      <dgm:prSet/>
      <dgm:spPr/>
      <dgm:t>
        <a:bodyPr/>
        <a:lstStyle/>
        <a:p>
          <a:endParaRPr lang="en-US"/>
        </a:p>
      </dgm:t>
    </dgm:pt>
    <dgm:pt modelId="{163EDC53-D19F-4DE3-9371-723D4A9A6433}">
      <dgm:prSet/>
      <dgm:spPr/>
      <dgm:t>
        <a:bodyPr/>
        <a:lstStyle/>
        <a:p>
          <a:r>
            <a:rPr lang="en-US"/>
            <a:t>Identify those who rely on you</a:t>
          </a:r>
        </a:p>
      </dgm:t>
    </dgm:pt>
    <dgm:pt modelId="{53E60BC3-487C-47D4-8F2A-2ADABFCC14F1}" type="parTrans" cxnId="{E3D967B5-86F1-4F59-9EA2-35BE300DD796}">
      <dgm:prSet/>
      <dgm:spPr/>
      <dgm:t>
        <a:bodyPr/>
        <a:lstStyle/>
        <a:p>
          <a:endParaRPr lang="en-US"/>
        </a:p>
      </dgm:t>
    </dgm:pt>
    <dgm:pt modelId="{25B5F6E3-1485-4322-A857-5D05A29BB172}" type="sibTrans" cxnId="{E3D967B5-86F1-4F59-9EA2-35BE300DD796}">
      <dgm:prSet/>
      <dgm:spPr/>
      <dgm:t>
        <a:bodyPr/>
        <a:lstStyle/>
        <a:p>
          <a:endParaRPr lang="en-US"/>
        </a:p>
      </dgm:t>
    </dgm:pt>
    <dgm:pt modelId="{89E92D13-DB4D-42DF-9EDC-C06A99B582DA}">
      <dgm:prSet/>
      <dgm:spPr/>
      <dgm:t>
        <a:bodyPr/>
        <a:lstStyle/>
        <a:p>
          <a:r>
            <a:rPr lang="en-US"/>
            <a:t>Understand their expectations &amp; needs</a:t>
          </a:r>
        </a:p>
      </dgm:t>
    </dgm:pt>
    <dgm:pt modelId="{3C1A8020-C7C1-4058-AAE3-0D1DCD789758}" type="parTrans" cxnId="{E55BBA20-B5F5-4F2A-8EFE-AB4CBF39AA89}">
      <dgm:prSet/>
      <dgm:spPr/>
      <dgm:t>
        <a:bodyPr/>
        <a:lstStyle/>
        <a:p>
          <a:endParaRPr lang="en-US"/>
        </a:p>
      </dgm:t>
    </dgm:pt>
    <dgm:pt modelId="{8EE5EF07-AC9A-4864-BE19-C42758AF1D02}" type="sibTrans" cxnId="{E55BBA20-B5F5-4F2A-8EFE-AB4CBF39AA89}">
      <dgm:prSet/>
      <dgm:spPr/>
      <dgm:t>
        <a:bodyPr/>
        <a:lstStyle/>
        <a:p>
          <a:endParaRPr lang="en-US"/>
        </a:p>
      </dgm:t>
    </dgm:pt>
    <dgm:pt modelId="{CABED9BE-7721-441F-A398-53089A83F895}">
      <dgm:prSet/>
      <dgm:spPr/>
      <dgm:t>
        <a:bodyPr/>
        <a:lstStyle/>
        <a:p>
          <a:r>
            <a:rPr lang="en-US"/>
            <a:t>Set goals realistic goals based on feedback</a:t>
          </a:r>
        </a:p>
      </dgm:t>
    </dgm:pt>
    <dgm:pt modelId="{B5922353-E721-4825-8C76-25F4A08B8FAE}" type="parTrans" cxnId="{BAAE7CF8-5ADF-487C-903C-21C6A7B50FC5}">
      <dgm:prSet/>
      <dgm:spPr/>
      <dgm:t>
        <a:bodyPr/>
        <a:lstStyle/>
        <a:p>
          <a:endParaRPr lang="en-US"/>
        </a:p>
      </dgm:t>
    </dgm:pt>
    <dgm:pt modelId="{6BBA22D5-D059-4296-BBA7-44F1E165711F}" type="sibTrans" cxnId="{BAAE7CF8-5ADF-487C-903C-21C6A7B50FC5}">
      <dgm:prSet/>
      <dgm:spPr/>
      <dgm:t>
        <a:bodyPr/>
        <a:lstStyle/>
        <a:p>
          <a:endParaRPr lang="en-US"/>
        </a:p>
      </dgm:t>
    </dgm:pt>
    <dgm:pt modelId="{060AE2CA-2918-429B-8BC0-8F94DDF7C591}">
      <dgm:prSet/>
      <dgm:spPr/>
      <dgm:t>
        <a:bodyPr/>
        <a:lstStyle/>
        <a:p>
          <a:r>
            <a:rPr lang="en-US"/>
            <a:t>Work toward 2-3 per quarter</a:t>
          </a:r>
        </a:p>
      </dgm:t>
    </dgm:pt>
    <dgm:pt modelId="{A7B7DC3D-0183-4695-B560-6DB65ACBD06F}" type="parTrans" cxnId="{FDA826A7-1983-471C-B886-6855A551B916}">
      <dgm:prSet/>
      <dgm:spPr/>
      <dgm:t>
        <a:bodyPr/>
        <a:lstStyle/>
        <a:p>
          <a:endParaRPr lang="en-US"/>
        </a:p>
      </dgm:t>
    </dgm:pt>
    <dgm:pt modelId="{5665499E-2B41-43DA-8151-8D15A972ED40}" type="sibTrans" cxnId="{FDA826A7-1983-471C-B886-6855A551B916}">
      <dgm:prSet/>
      <dgm:spPr/>
      <dgm:t>
        <a:bodyPr/>
        <a:lstStyle/>
        <a:p>
          <a:endParaRPr lang="en-US"/>
        </a:p>
      </dgm:t>
    </dgm:pt>
    <dgm:pt modelId="{EBB74A37-8A3D-4303-B2F2-B723A02A976F}">
      <dgm:prSet/>
      <dgm:spPr/>
      <dgm:t>
        <a:bodyPr/>
        <a:lstStyle/>
        <a:p>
          <a:r>
            <a:rPr lang="en-US"/>
            <a:t>Review</a:t>
          </a:r>
        </a:p>
      </dgm:t>
    </dgm:pt>
    <dgm:pt modelId="{42AB02C2-C32A-42AF-A030-3F04DFE62D1A}" type="parTrans" cxnId="{B9D54AD4-1ED6-4632-AACA-6373E029E5C8}">
      <dgm:prSet/>
      <dgm:spPr/>
      <dgm:t>
        <a:bodyPr/>
        <a:lstStyle/>
        <a:p>
          <a:endParaRPr lang="en-US"/>
        </a:p>
      </dgm:t>
    </dgm:pt>
    <dgm:pt modelId="{A33D9148-9BF6-4A2E-8D2B-C98E9A1AA101}" type="sibTrans" cxnId="{B9D54AD4-1ED6-4632-AACA-6373E029E5C8}">
      <dgm:prSet/>
      <dgm:spPr/>
      <dgm:t>
        <a:bodyPr/>
        <a:lstStyle/>
        <a:p>
          <a:endParaRPr lang="en-US"/>
        </a:p>
      </dgm:t>
    </dgm:pt>
    <dgm:pt modelId="{2CAF74BD-2AEC-49CD-929A-F8D0C920D58B}" type="pres">
      <dgm:prSet presAssocID="{BF70103D-CFED-458A-81BE-2AF26FAB1ABF}" presName="vert0" presStyleCnt="0">
        <dgm:presLayoutVars>
          <dgm:dir/>
          <dgm:animOne val="branch"/>
          <dgm:animLvl val="lvl"/>
        </dgm:presLayoutVars>
      </dgm:prSet>
      <dgm:spPr/>
    </dgm:pt>
    <dgm:pt modelId="{48ED0A83-5C01-4FE0-A68E-5EB5FA7B8A71}" type="pres">
      <dgm:prSet presAssocID="{4C73129E-205E-44A9-87D9-1574A93D9A1C}" presName="thickLine" presStyleLbl="alignNode1" presStyleIdx="0" presStyleCnt="8"/>
      <dgm:spPr/>
    </dgm:pt>
    <dgm:pt modelId="{E88A3B7B-9F18-43FF-8E8D-1949172DC887}" type="pres">
      <dgm:prSet presAssocID="{4C73129E-205E-44A9-87D9-1574A93D9A1C}" presName="horz1" presStyleCnt="0"/>
      <dgm:spPr/>
    </dgm:pt>
    <dgm:pt modelId="{09197E54-1054-49F3-A719-21F31CC05D46}" type="pres">
      <dgm:prSet presAssocID="{4C73129E-205E-44A9-87D9-1574A93D9A1C}" presName="tx1" presStyleLbl="revTx" presStyleIdx="0" presStyleCnt="8"/>
      <dgm:spPr/>
    </dgm:pt>
    <dgm:pt modelId="{74316A62-C197-4D42-AA45-3A7257AE6DCF}" type="pres">
      <dgm:prSet presAssocID="{4C73129E-205E-44A9-87D9-1574A93D9A1C}" presName="vert1" presStyleCnt="0"/>
      <dgm:spPr/>
    </dgm:pt>
    <dgm:pt modelId="{7C34EE7A-9DD4-4AD5-B514-C616BE2C6DE4}" type="pres">
      <dgm:prSet presAssocID="{495B22D9-C0E7-4D01-B895-BF1D504BE745}" presName="thickLine" presStyleLbl="alignNode1" presStyleIdx="1" presStyleCnt="8"/>
      <dgm:spPr/>
    </dgm:pt>
    <dgm:pt modelId="{33D0AC0E-A01D-4DAF-8812-4E102B9C3CDD}" type="pres">
      <dgm:prSet presAssocID="{495B22D9-C0E7-4D01-B895-BF1D504BE745}" presName="horz1" presStyleCnt="0"/>
      <dgm:spPr/>
    </dgm:pt>
    <dgm:pt modelId="{62BCD3F3-58BB-428E-BDC4-3AB13C601B84}" type="pres">
      <dgm:prSet presAssocID="{495B22D9-C0E7-4D01-B895-BF1D504BE745}" presName="tx1" presStyleLbl="revTx" presStyleIdx="1" presStyleCnt="8"/>
      <dgm:spPr/>
    </dgm:pt>
    <dgm:pt modelId="{8C56CF81-A8BC-461C-A7AA-F2C5DF68BA61}" type="pres">
      <dgm:prSet presAssocID="{495B22D9-C0E7-4D01-B895-BF1D504BE745}" presName="vert1" presStyleCnt="0"/>
      <dgm:spPr/>
    </dgm:pt>
    <dgm:pt modelId="{E4E377AF-2AB4-41A4-9013-BFECFF362BED}" type="pres">
      <dgm:prSet presAssocID="{73BC015A-F3D2-48EE-8041-84AA4DD68BA0}" presName="thickLine" presStyleLbl="alignNode1" presStyleIdx="2" presStyleCnt="8"/>
      <dgm:spPr/>
    </dgm:pt>
    <dgm:pt modelId="{EBF1229E-5FBC-40BA-AB04-8EC24D127F44}" type="pres">
      <dgm:prSet presAssocID="{73BC015A-F3D2-48EE-8041-84AA4DD68BA0}" presName="horz1" presStyleCnt="0"/>
      <dgm:spPr/>
    </dgm:pt>
    <dgm:pt modelId="{644EB9C6-2D19-4B77-B901-B9CD1B4B5129}" type="pres">
      <dgm:prSet presAssocID="{73BC015A-F3D2-48EE-8041-84AA4DD68BA0}" presName="tx1" presStyleLbl="revTx" presStyleIdx="2" presStyleCnt="8"/>
      <dgm:spPr/>
    </dgm:pt>
    <dgm:pt modelId="{27FBE33E-D2CE-4656-9790-5599F2E3EC65}" type="pres">
      <dgm:prSet presAssocID="{73BC015A-F3D2-48EE-8041-84AA4DD68BA0}" presName="vert1" presStyleCnt="0"/>
      <dgm:spPr/>
    </dgm:pt>
    <dgm:pt modelId="{2D80FBE0-54D3-410D-8EC7-9A82380B2F15}" type="pres">
      <dgm:prSet presAssocID="{163EDC53-D19F-4DE3-9371-723D4A9A6433}" presName="thickLine" presStyleLbl="alignNode1" presStyleIdx="3" presStyleCnt="8"/>
      <dgm:spPr/>
    </dgm:pt>
    <dgm:pt modelId="{26F622E2-B68B-4B25-A940-FCA319C4DB1A}" type="pres">
      <dgm:prSet presAssocID="{163EDC53-D19F-4DE3-9371-723D4A9A6433}" presName="horz1" presStyleCnt="0"/>
      <dgm:spPr/>
    </dgm:pt>
    <dgm:pt modelId="{F1F0C387-F069-47AE-B010-90EFB97384C1}" type="pres">
      <dgm:prSet presAssocID="{163EDC53-D19F-4DE3-9371-723D4A9A6433}" presName="tx1" presStyleLbl="revTx" presStyleIdx="3" presStyleCnt="8"/>
      <dgm:spPr/>
    </dgm:pt>
    <dgm:pt modelId="{1B08893C-16AF-40B5-9D6A-5C6766331FCB}" type="pres">
      <dgm:prSet presAssocID="{163EDC53-D19F-4DE3-9371-723D4A9A6433}" presName="vert1" presStyleCnt="0"/>
      <dgm:spPr/>
    </dgm:pt>
    <dgm:pt modelId="{9F7D267D-6B6F-429A-8369-6DB6074D3D15}" type="pres">
      <dgm:prSet presAssocID="{89E92D13-DB4D-42DF-9EDC-C06A99B582DA}" presName="thickLine" presStyleLbl="alignNode1" presStyleIdx="4" presStyleCnt="8"/>
      <dgm:spPr/>
    </dgm:pt>
    <dgm:pt modelId="{8BD2CD55-6C6C-4CD7-A9DB-B39C00C9B8AD}" type="pres">
      <dgm:prSet presAssocID="{89E92D13-DB4D-42DF-9EDC-C06A99B582DA}" presName="horz1" presStyleCnt="0"/>
      <dgm:spPr/>
    </dgm:pt>
    <dgm:pt modelId="{026F840E-2E83-4E6D-8634-48821780DCE3}" type="pres">
      <dgm:prSet presAssocID="{89E92D13-DB4D-42DF-9EDC-C06A99B582DA}" presName="tx1" presStyleLbl="revTx" presStyleIdx="4" presStyleCnt="8"/>
      <dgm:spPr/>
    </dgm:pt>
    <dgm:pt modelId="{5A174AA0-36BF-433E-B5B7-40A1FC0980E3}" type="pres">
      <dgm:prSet presAssocID="{89E92D13-DB4D-42DF-9EDC-C06A99B582DA}" presName="vert1" presStyleCnt="0"/>
      <dgm:spPr/>
    </dgm:pt>
    <dgm:pt modelId="{D2AFC853-33AF-4864-8A43-6420D71A4461}" type="pres">
      <dgm:prSet presAssocID="{CABED9BE-7721-441F-A398-53089A83F895}" presName="thickLine" presStyleLbl="alignNode1" presStyleIdx="5" presStyleCnt="8"/>
      <dgm:spPr/>
    </dgm:pt>
    <dgm:pt modelId="{4CA4F5FD-0DC0-4A5C-91B7-E9E2902356EF}" type="pres">
      <dgm:prSet presAssocID="{CABED9BE-7721-441F-A398-53089A83F895}" presName="horz1" presStyleCnt="0"/>
      <dgm:spPr/>
    </dgm:pt>
    <dgm:pt modelId="{82DDE58A-E3C7-4AD3-A550-3D312AEDD9C5}" type="pres">
      <dgm:prSet presAssocID="{CABED9BE-7721-441F-A398-53089A83F895}" presName="tx1" presStyleLbl="revTx" presStyleIdx="5" presStyleCnt="8"/>
      <dgm:spPr/>
    </dgm:pt>
    <dgm:pt modelId="{5E08AF23-60B8-4AED-9C61-2829E52BA537}" type="pres">
      <dgm:prSet presAssocID="{CABED9BE-7721-441F-A398-53089A83F895}" presName="vert1" presStyleCnt="0"/>
      <dgm:spPr/>
    </dgm:pt>
    <dgm:pt modelId="{1D899D3A-E302-42F4-B5E4-D9D2F4EDDB59}" type="pres">
      <dgm:prSet presAssocID="{060AE2CA-2918-429B-8BC0-8F94DDF7C591}" presName="thickLine" presStyleLbl="alignNode1" presStyleIdx="6" presStyleCnt="8"/>
      <dgm:spPr/>
    </dgm:pt>
    <dgm:pt modelId="{15DD8DC2-EDBD-4653-970A-244843237B1C}" type="pres">
      <dgm:prSet presAssocID="{060AE2CA-2918-429B-8BC0-8F94DDF7C591}" presName="horz1" presStyleCnt="0"/>
      <dgm:spPr/>
    </dgm:pt>
    <dgm:pt modelId="{546738AF-51FE-40FF-BBF3-F7244786747C}" type="pres">
      <dgm:prSet presAssocID="{060AE2CA-2918-429B-8BC0-8F94DDF7C591}" presName="tx1" presStyleLbl="revTx" presStyleIdx="6" presStyleCnt="8"/>
      <dgm:spPr/>
    </dgm:pt>
    <dgm:pt modelId="{B81D78CF-D547-40DA-94E2-42D23AFE11CA}" type="pres">
      <dgm:prSet presAssocID="{060AE2CA-2918-429B-8BC0-8F94DDF7C591}" presName="vert1" presStyleCnt="0"/>
      <dgm:spPr/>
    </dgm:pt>
    <dgm:pt modelId="{8DA083EF-7FC8-4F41-8C84-CE02982440F5}" type="pres">
      <dgm:prSet presAssocID="{EBB74A37-8A3D-4303-B2F2-B723A02A976F}" presName="thickLine" presStyleLbl="alignNode1" presStyleIdx="7" presStyleCnt="8"/>
      <dgm:spPr/>
    </dgm:pt>
    <dgm:pt modelId="{E34FAA66-5428-4F14-A532-025B571A367D}" type="pres">
      <dgm:prSet presAssocID="{EBB74A37-8A3D-4303-B2F2-B723A02A976F}" presName="horz1" presStyleCnt="0"/>
      <dgm:spPr/>
    </dgm:pt>
    <dgm:pt modelId="{56A63705-E360-47F5-963E-0BD07E04B779}" type="pres">
      <dgm:prSet presAssocID="{EBB74A37-8A3D-4303-B2F2-B723A02A976F}" presName="tx1" presStyleLbl="revTx" presStyleIdx="7" presStyleCnt="8"/>
      <dgm:spPr/>
    </dgm:pt>
    <dgm:pt modelId="{79E78B9A-B87F-4B7F-8CA5-12B59BFCE256}" type="pres">
      <dgm:prSet presAssocID="{EBB74A37-8A3D-4303-B2F2-B723A02A976F}" presName="vert1" presStyleCnt="0"/>
      <dgm:spPr/>
    </dgm:pt>
  </dgm:ptLst>
  <dgm:cxnLst>
    <dgm:cxn modelId="{E55BBA20-B5F5-4F2A-8EFE-AB4CBF39AA89}" srcId="{BF70103D-CFED-458A-81BE-2AF26FAB1ABF}" destId="{89E92D13-DB4D-42DF-9EDC-C06A99B582DA}" srcOrd="4" destOrd="0" parTransId="{3C1A8020-C7C1-4058-AAE3-0D1DCD789758}" sibTransId="{8EE5EF07-AC9A-4864-BE19-C42758AF1D02}"/>
    <dgm:cxn modelId="{C6D7D93D-3F51-458A-9DA0-8657F44FB425}" type="presOf" srcId="{060AE2CA-2918-429B-8BC0-8F94DDF7C591}" destId="{546738AF-51FE-40FF-BBF3-F7244786747C}" srcOrd="0" destOrd="0" presId="urn:microsoft.com/office/officeart/2008/layout/LinedList"/>
    <dgm:cxn modelId="{9F23D43F-CA92-42F6-A64B-23063A5005B7}" type="presOf" srcId="{4C73129E-205E-44A9-87D9-1574A93D9A1C}" destId="{09197E54-1054-49F3-A719-21F31CC05D46}" srcOrd="0" destOrd="0" presId="urn:microsoft.com/office/officeart/2008/layout/LinedList"/>
    <dgm:cxn modelId="{605D556F-4297-47D5-8BE3-F810061F6806}" type="presOf" srcId="{73BC015A-F3D2-48EE-8041-84AA4DD68BA0}" destId="{644EB9C6-2D19-4B77-B901-B9CD1B4B5129}" srcOrd="0" destOrd="0" presId="urn:microsoft.com/office/officeart/2008/layout/LinedList"/>
    <dgm:cxn modelId="{CDED2F76-DA66-49DD-BC71-57BA38688682}" type="presOf" srcId="{89E92D13-DB4D-42DF-9EDC-C06A99B582DA}" destId="{026F840E-2E83-4E6D-8634-48821780DCE3}" srcOrd="0" destOrd="0" presId="urn:microsoft.com/office/officeart/2008/layout/LinedList"/>
    <dgm:cxn modelId="{F3626788-5574-40FA-A6D4-B7850241B97B}" srcId="{BF70103D-CFED-458A-81BE-2AF26FAB1ABF}" destId="{4C73129E-205E-44A9-87D9-1574A93D9A1C}" srcOrd="0" destOrd="0" parTransId="{E03F2CA3-E911-4D97-95F3-43EF350B33F7}" sibTransId="{DD2BA656-FEEC-4633-ACD2-07909EEB65C7}"/>
    <dgm:cxn modelId="{F0D3AC95-66E4-4080-A877-CC303F783297}" srcId="{BF70103D-CFED-458A-81BE-2AF26FAB1ABF}" destId="{495B22D9-C0E7-4D01-B895-BF1D504BE745}" srcOrd="1" destOrd="0" parTransId="{41CB122D-2CA7-4EDA-904E-24DFA93D915C}" sibTransId="{65A3ADC2-5B79-43CE-AE04-AE89BF15C57A}"/>
    <dgm:cxn modelId="{EFD04598-A7E3-4D2B-8265-040759AA594D}" type="presOf" srcId="{163EDC53-D19F-4DE3-9371-723D4A9A6433}" destId="{F1F0C387-F069-47AE-B010-90EFB97384C1}" srcOrd="0" destOrd="0" presId="urn:microsoft.com/office/officeart/2008/layout/LinedList"/>
    <dgm:cxn modelId="{208DB19A-6DC4-43C0-8B16-0499982C4011}" type="presOf" srcId="{495B22D9-C0E7-4D01-B895-BF1D504BE745}" destId="{62BCD3F3-58BB-428E-BDC4-3AB13C601B84}" srcOrd="0" destOrd="0" presId="urn:microsoft.com/office/officeart/2008/layout/LinedList"/>
    <dgm:cxn modelId="{9AD51FA4-75E2-40BB-8F90-68FC3518CE01}" type="presOf" srcId="{EBB74A37-8A3D-4303-B2F2-B723A02A976F}" destId="{56A63705-E360-47F5-963E-0BD07E04B779}" srcOrd="0" destOrd="0" presId="urn:microsoft.com/office/officeart/2008/layout/LinedList"/>
    <dgm:cxn modelId="{FDA826A7-1983-471C-B886-6855A551B916}" srcId="{BF70103D-CFED-458A-81BE-2AF26FAB1ABF}" destId="{060AE2CA-2918-429B-8BC0-8F94DDF7C591}" srcOrd="6" destOrd="0" parTransId="{A7B7DC3D-0183-4695-B560-6DB65ACBD06F}" sibTransId="{5665499E-2B41-43DA-8151-8D15A972ED40}"/>
    <dgm:cxn modelId="{E3D967B5-86F1-4F59-9EA2-35BE300DD796}" srcId="{BF70103D-CFED-458A-81BE-2AF26FAB1ABF}" destId="{163EDC53-D19F-4DE3-9371-723D4A9A6433}" srcOrd="3" destOrd="0" parTransId="{53E60BC3-487C-47D4-8F2A-2ADABFCC14F1}" sibTransId="{25B5F6E3-1485-4322-A857-5D05A29BB172}"/>
    <dgm:cxn modelId="{3C76B6C1-9033-4C84-A2A2-C7F4F20C7CAD}" srcId="{BF70103D-CFED-458A-81BE-2AF26FAB1ABF}" destId="{73BC015A-F3D2-48EE-8041-84AA4DD68BA0}" srcOrd="2" destOrd="0" parTransId="{945C600A-E6CA-4ED1-A047-402DC5D9A7C9}" sibTransId="{310CEFE9-3BBA-4359-996A-13AD7D4447A3}"/>
    <dgm:cxn modelId="{B9D54AD4-1ED6-4632-AACA-6373E029E5C8}" srcId="{BF70103D-CFED-458A-81BE-2AF26FAB1ABF}" destId="{EBB74A37-8A3D-4303-B2F2-B723A02A976F}" srcOrd="7" destOrd="0" parTransId="{42AB02C2-C32A-42AF-A030-3F04DFE62D1A}" sibTransId="{A33D9148-9BF6-4A2E-8D2B-C98E9A1AA101}"/>
    <dgm:cxn modelId="{E43496E5-79EE-4119-8E7E-F5EC5939B789}" type="presOf" srcId="{BF70103D-CFED-458A-81BE-2AF26FAB1ABF}" destId="{2CAF74BD-2AEC-49CD-929A-F8D0C920D58B}" srcOrd="0" destOrd="0" presId="urn:microsoft.com/office/officeart/2008/layout/LinedList"/>
    <dgm:cxn modelId="{BC9933F5-73A9-4AD1-BABC-231CEDC9D4EB}" type="presOf" srcId="{CABED9BE-7721-441F-A398-53089A83F895}" destId="{82DDE58A-E3C7-4AD3-A550-3D312AEDD9C5}" srcOrd="0" destOrd="0" presId="urn:microsoft.com/office/officeart/2008/layout/LinedList"/>
    <dgm:cxn modelId="{BAAE7CF8-5ADF-487C-903C-21C6A7B50FC5}" srcId="{BF70103D-CFED-458A-81BE-2AF26FAB1ABF}" destId="{CABED9BE-7721-441F-A398-53089A83F895}" srcOrd="5" destOrd="0" parTransId="{B5922353-E721-4825-8C76-25F4A08B8FAE}" sibTransId="{6BBA22D5-D059-4296-BBA7-44F1E165711F}"/>
    <dgm:cxn modelId="{E5939807-DB54-47E1-BF63-F88BCCEC37FB}" type="presParOf" srcId="{2CAF74BD-2AEC-49CD-929A-F8D0C920D58B}" destId="{48ED0A83-5C01-4FE0-A68E-5EB5FA7B8A71}" srcOrd="0" destOrd="0" presId="urn:microsoft.com/office/officeart/2008/layout/LinedList"/>
    <dgm:cxn modelId="{EA02AA2B-0A7F-4C43-A695-E2CDCC3798DC}" type="presParOf" srcId="{2CAF74BD-2AEC-49CD-929A-F8D0C920D58B}" destId="{E88A3B7B-9F18-43FF-8E8D-1949172DC887}" srcOrd="1" destOrd="0" presId="urn:microsoft.com/office/officeart/2008/layout/LinedList"/>
    <dgm:cxn modelId="{05FFDD31-68AD-46B6-A2A7-97118068B18F}" type="presParOf" srcId="{E88A3B7B-9F18-43FF-8E8D-1949172DC887}" destId="{09197E54-1054-49F3-A719-21F31CC05D46}" srcOrd="0" destOrd="0" presId="urn:microsoft.com/office/officeart/2008/layout/LinedList"/>
    <dgm:cxn modelId="{44B3FDCA-E452-4552-B479-36064882A37B}" type="presParOf" srcId="{E88A3B7B-9F18-43FF-8E8D-1949172DC887}" destId="{74316A62-C197-4D42-AA45-3A7257AE6DCF}" srcOrd="1" destOrd="0" presId="urn:microsoft.com/office/officeart/2008/layout/LinedList"/>
    <dgm:cxn modelId="{6BC815DE-061A-4714-9130-9AFFF03E52E4}" type="presParOf" srcId="{2CAF74BD-2AEC-49CD-929A-F8D0C920D58B}" destId="{7C34EE7A-9DD4-4AD5-B514-C616BE2C6DE4}" srcOrd="2" destOrd="0" presId="urn:microsoft.com/office/officeart/2008/layout/LinedList"/>
    <dgm:cxn modelId="{0B7C180D-164F-47CE-974E-26C8747230A7}" type="presParOf" srcId="{2CAF74BD-2AEC-49CD-929A-F8D0C920D58B}" destId="{33D0AC0E-A01D-4DAF-8812-4E102B9C3CDD}" srcOrd="3" destOrd="0" presId="urn:microsoft.com/office/officeart/2008/layout/LinedList"/>
    <dgm:cxn modelId="{C2BB575D-5F47-44A4-B71B-9ED46F8DC67C}" type="presParOf" srcId="{33D0AC0E-A01D-4DAF-8812-4E102B9C3CDD}" destId="{62BCD3F3-58BB-428E-BDC4-3AB13C601B84}" srcOrd="0" destOrd="0" presId="urn:microsoft.com/office/officeart/2008/layout/LinedList"/>
    <dgm:cxn modelId="{2EB94700-FD5D-4CEC-8850-4BD4A154CA3B}" type="presParOf" srcId="{33D0AC0E-A01D-4DAF-8812-4E102B9C3CDD}" destId="{8C56CF81-A8BC-461C-A7AA-F2C5DF68BA61}" srcOrd="1" destOrd="0" presId="urn:microsoft.com/office/officeart/2008/layout/LinedList"/>
    <dgm:cxn modelId="{EAC5EC46-604B-4CE0-AB37-C4464A9286FF}" type="presParOf" srcId="{2CAF74BD-2AEC-49CD-929A-F8D0C920D58B}" destId="{E4E377AF-2AB4-41A4-9013-BFECFF362BED}" srcOrd="4" destOrd="0" presId="urn:microsoft.com/office/officeart/2008/layout/LinedList"/>
    <dgm:cxn modelId="{C4A87E70-5C3B-4C2B-9D0F-6204A1F4E518}" type="presParOf" srcId="{2CAF74BD-2AEC-49CD-929A-F8D0C920D58B}" destId="{EBF1229E-5FBC-40BA-AB04-8EC24D127F44}" srcOrd="5" destOrd="0" presId="urn:microsoft.com/office/officeart/2008/layout/LinedList"/>
    <dgm:cxn modelId="{7C8F96D0-0161-4108-B9A4-AE30B3F65CA1}" type="presParOf" srcId="{EBF1229E-5FBC-40BA-AB04-8EC24D127F44}" destId="{644EB9C6-2D19-4B77-B901-B9CD1B4B5129}" srcOrd="0" destOrd="0" presId="urn:microsoft.com/office/officeart/2008/layout/LinedList"/>
    <dgm:cxn modelId="{4F84A34F-94B5-4723-9FA6-AB0112690DBE}" type="presParOf" srcId="{EBF1229E-5FBC-40BA-AB04-8EC24D127F44}" destId="{27FBE33E-D2CE-4656-9790-5599F2E3EC65}" srcOrd="1" destOrd="0" presId="urn:microsoft.com/office/officeart/2008/layout/LinedList"/>
    <dgm:cxn modelId="{B4D81205-6F3A-4024-B12A-81EEC7115328}" type="presParOf" srcId="{2CAF74BD-2AEC-49CD-929A-F8D0C920D58B}" destId="{2D80FBE0-54D3-410D-8EC7-9A82380B2F15}" srcOrd="6" destOrd="0" presId="urn:microsoft.com/office/officeart/2008/layout/LinedList"/>
    <dgm:cxn modelId="{CF1FF349-CC98-4F6E-A2EF-D4D1331E1CB9}" type="presParOf" srcId="{2CAF74BD-2AEC-49CD-929A-F8D0C920D58B}" destId="{26F622E2-B68B-4B25-A940-FCA319C4DB1A}" srcOrd="7" destOrd="0" presId="urn:microsoft.com/office/officeart/2008/layout/LinedList"/>
    <dgm:cxn modelId="{F777372C-AF17-45BB-B564-1C8E85189055}" type="presParOf" srcId="{26F622E2-B68B-4B25-A940-FCA319C4DB1A}" destId="{F1F0C387-F069-47AE-B010-90EFB97384C1}" srcOrd="0" destOrd="0" presId="urn:microsoft.com/office/officeart/2008/layout/LinedList"/>
    <dgm:cxn modelId="{C3E65700-394A-424C-80D6-C6C8D6AC5804}" type="presParOf" srcId="{26F622E2-B68B-4B25-A940-FCA319C4DB1A}" destId="{1B08893C-16AF-40B5-9D6A-5C6766331FCB}" srcOrd="1" destOrd="0" presId="urn:microsoft.com/office/officeart/2008/layout/LinedList"/>
    <dgm:cxn modelId="{6B819611-2217-4317-8412-4B78E74E7285}" type="presParOf" srcId="{2CAF74BD-2AEC-49CD-929A-F8D0C920D58B}" destId="{9F7D267D-6B6F-429A-8369-6DB6074D3D15}" srcOrd="8" destOrd="0" presId="urn:microsoft.com/office/officeart/2008/layout/LinedList"/>
    <dgm:cxn modelId="{1427DBF0-A090-44E3-B530-FC8AC57ACA4B}" type="presParOf" srcId="{2CAF74BD-2AEC-49CD-929A-F8D0C920D58B}" destId="{8BD2CD55-6C6C-4CD7-A9DB-B39C00C9B8AD}" srcOrd="9" destOrd="0" presId="urn:microsoft.com/office/officeart/2008/layout/LinedList"/>
    <dgm:cxn modelId="{22A3889E-816D-408F-83A7-441A749B37ED}" type="presParOf" srcId="{8BD2CD55-6C6C-4CD7-A9DB-B39C00C9B8AD}" destId="{026F840E-2E83-4E6D-8634-48821780DCE3}" srcOrd="0" destOrd="0" presId="urn:microsoft.com/office/officeart/2008/layout/LinedList"/>
    <dgm:cxn modelId="{58C9E110-07FA-48BB-A34D-86210360CCC6}" type="presParOf" srcId="{8BD2CD55-6C6C-4CD7-A9DB-B39C00C9B8AD}" destId="{5A174AA0-36BF-433E-B5B7-40A1FC0980E3}" srcOrd="1" destOrd="0" presId="urn:microsoft.com/office/officeart/2008/layout/LinedList"/>
    <dgm:cxn modelId="{64192C96-AE14-4107-9CAE-F58DCE16DC64}" type="presParOf" srcId="{2CAF74BD-2AEC-49CD-929A-F8D0C920D58B}" destId="{D2AFC853-33AF-4864-8A43-6420D71A4461}" srcOrd="10" destOrd="0" presId="urn:microsoft.com/office/officeart/2008/layout/LinedList"/>
    <dgm:cxn modelId="{79F25F0B-9CE4-442B-B098-F1BACF87CA55}" type="presParOf" srcId="{2CAF74BD-2AEC-49CD-929A-F8D0C920D58B}" destId="{4CA4F5FD-0DC0-4A5C-91B7-E9E2902356EF}" srcOrd="11" destOrd="0" presId="urn:microsoft.com/office/officeart/2008/layout/LinedList"/>
    <dgm:cxn modelId="{F5DF9E17-57E5-4A57-BBBA-A75936FB6BCB}" type="presParOf" srcId="{4CA4F5FD-0DC0-4A5C-91B7-E9E2902356EF}" destId="{82DDE58A-E3C7-4AD3-A550-3D312AEDD9C5}" srcOrd="0" destOrd="0" presId="urn:microsoft.com/office/officeart/2008/layout/LinedList"/>
    <dgm:cxn modelId="{306C5C1C-F2AB-49F5-B6AD-8A75C5A3A16E}" type="presParOf" srcId="{4CA4F5FD-0DC0-4A5C-91B7-E9E2902356EF}" destId="{5E08AF23-60B8-4AED-9C61-2829E52BA537}" srcOrd="1" destOrd="0" presId="urn:microsoft.com/office/officeart/2008/layout/LinedList"/>
    <dgm:cxn modelId="{0DE7C713-D800-4A7D-9880-6985B67F3E3E}" type="presParOf" srcId="{2CAF74BD-2AEC-49CD-929A-F8D0C920D58B}" destId="{1D899D3A-E302-42F4-B5E4-D9D2F4EDDB59}" srcOrd="12" destOrd="0" presId="urn:microsoft.com/office/officeart/2008/layout/LinedList"/>
    <dgm:cxn modelId="{0F1DA82B-281A-426C-B90B-D38AC3E65305}" type="presParOf" srcId="{2CAF74BD-2AEC-49CD-929A-F8D0C920D58B}" destId="{15DD8DC2-EDBD-4653-970A-244843237B1C}" srcOrd="13" destOrd="0" presId="urn:microsoft.com/office/officeart/2008/layout/LinedList"/>
    <dgm:cxn modelId="{80079CCE-55C9-4CD9-B29C-3E8142DB73C9}" type="presParOf" srcId="{15DD8DC2-EDBD-4653-970A-244843237B1C}" destId="{546738AF-51FE-40FF-BBF3-F7244786747C}" srcOrd="0" destOrd="0" presId="urn:microsoft.com/office/officeart/2008/layout/LinedList"/>
    <dgm:cxn modelId="{9019E6B5-3DBA-4928-B0EB-A637407109D1}" type="presParOf" srcId="{15DD8DC2-EDBD-4653-970A-244843237B1C}" destId="{B81D78CF-D547-40DA-94E2-42D23AFE11CA}" srcOrd="1" destOrd="0" presId="urn:microsoft.com/office/officeart/2008/layout/LinedList"/>
    <dgm:cxn modelId="{F5CEFA22-6696-457D-9E07-FD0B8B4CFE7B}" type="presParOf" srcId="{2CAF74BD-2AEC-49CD-929A-F8D0C920D58B}" destId="{8DA083EF-7FC8-4F41-8C84-CE02982440F5}" srcOrd="14" destOrd="0" presId="urn:microsoft.com/office/officeart/2008/layout/LinedList"/>
    <dgm:cxn modelId="{15315150-357E-492E-99E6-DA255B819D9C}" type="presParOf" srcId="{2CAF74BD-2AEC-49CD-929A-F8D0C920D58B}" destId="{E34FAA66-5428-4F14-A532-025B571A367D}" srcOrd="15" destOrd="0" presId="urn:microsoft.com/office/officeart/2008/layout/LinedList"/>
    <dgm:cxn modelId="{1EF10F0B-4BCE-4BD3-845D-4E56D35EF22E}" type="presParOf" srcId="{E34FAA66-5428-4F14-A532-025B571A367D}" destId="{56A63705-E360-47F5-963E-0BD07E04B779}" srcOrd="0" destOrd="0" presId="urn:microsoft.com/office/officeart/2008/layout/LinedList"/>
    <dgm:cxn modelId="{B57C456D-D9B4-4A84-A782-1BB540289A7D}" type="presParOf" srcId="{E34FAA66-5428-4F14-A532-025B571A367D}" destId="{79E78B9A-B87F-4B7F-8CA5-12B59BFCE25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1ECC4-A86A-49F4-94BF-405277AFF93B}">
      <dsp:nvSpPr>
        <dsp:cNvPr id="0" name=""/>
        <dsp:cNvSpPr/>
      </dsp:nvSpPr>
      <dsp:spPr>
        <a:xfrm>
          <a:off x="438155" y="1474020"/>
          <a:ext cx="711914" cy="7119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C9562F-A1B1-4F8C-859F-0A5E41EF9BA0}">
      <dsp:nvSpPr>
        <dsp:cNvPr id="0" name=""/>
        <dsp:cNvSpPr/>
      </dsp:nvSpPr>
      <dsp:spPr>
        <a:xfrm>
          <a:off x="3097" y="2479436"/>
          <a:ext cx="1582031" cy="63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b="1" kern="1200" dirty="0"/>
            <a:t>Spiritual beliefs – God / mediation</a:t>
          </a:r>
        </a:p>
      </dsp:txBody>
      <dsp:txXfrm>
        <a:off x="3097" y="2479436"/>
        <a:ext cx="1582031" cy="632812"/>
      </dsp:txXfrm>
    </dsp:sp>
    <dsp:sp modelId="{BBEE0156-A931-4AF2-BF0C-0577FC72250F}">
      <dsp:nvSpPr>
        <dsp:cNvPr id="0" name=""/>
        <dsp:cNvSpPr/>
      </dsp:nvSpPr>
      <dsp:spPr>
        <a:xfrm>
          <a:off x="2297042" y="1474020"/>
          <a:ext cx="711914" cy="7119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50F54F-A8FC-45F1-9C68-84B613A414AF}">
      <dsp:nvSpPr>
        <dsp:cNvPr id="0" name=""/>
        <dsp:cNvSpPr/>
      </dsp:nvSpPr>
      <dsp:spPr>
        <a:xfrm>
          <a:off x="1861984" y="2479436"/>
          <a:ext cx="1582031" cy="63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b="1" kern="1200" dirty="0"/>
            <a:t>Husband: my spouse</a:t>
          </a:r>
        </a:p>
      </dsp:txBody>
      <dsp:txXfrm>
        <a:off x="1861984" y="2479436"/>
        <a:ext cx="1582031" cy="632812"/>
      </dsp:txXfrm>
    </dsp:sp>
    <dsp:sp modelId="{BFD373CD-7D23-4F30-AA75-E5CEF4B5C66C}">
      <dsp:nvSpPr>
        <dsp:cNvPr id="0" name=""/>
        <dsp:cNvSpPr/>
      </dsp:nvSpPr>
      <dsp:spPr>
        <a:xfrm>
          <a:off x="4155929" y="1474020"/>
          <a:ext cx="711914" cy="7119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E3BA9E-A1A0-4BE7-922C-B8008423C1B2}">
      <dsp:nvSpPr>
        <dsp:cNvPr id="0" name=""/>
        <dsp:cNvSpPr/>
      </dsp:nvSpPr>
      <dsp:spPr>
        <a:xfrm>
          <a:off x="3720870" y="2479436"/>
          <a:ext cx="1582031" cy="63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b="1" kern="1200" dirty="0"/>
            <a:t>Family: my parents, siblings, my children</a:t>
          </a:r>
        </a:p>
      </dsp:txBody>
      <dsp:txXfrm>
        <a:off x="3720870" y="2479436"/>
        <a:ext cx="1582031" cy="632812"/>
      </dsp:txXfrm>
    </dsp:sp>
    <dsp:sp modelId="{6EAAEAA5-C9C7-4729-BCEA-5B322781F4F0}">
      <dsp:nvSpPr>
        <dsp:cNvPr id="0" name=""/>
        <dsp:cNvSpPr/>
      </dsp:nvSpPr>
      <dsp:spPr>
        <a:xfrm>
          <a:off x="6014816" y="1474020"/>
          <a:ext cx="711914" cy="7119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FB7D8E-7B46-47F4-BB0E-E8FE0834341D}">
      <dsp:nvSpPr>
        <dsp:cNvPr id="0" name=""/>
        <dsp:cNvSpPr/>
      </dsp:nvSpPr>
      <dsp:spPr>
        <a:xfrm>
          <a:off x="5579757" y="2479436"/>
          <a:ext cx="1582031" cy="63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b="1" kern="1200" dirty="0"/>
            <a:t>Boss: my staff</a:t>
          </a:r>
        </a:p>
      </dsp:txBody>
      <dsp:txXfrm>
        <a:off x="5579757" y="2479436"/>
        <a:ext cx="1582031" cy="632812"/>
      </dsp:txXfrm>
    </dsp:sp>
    <dsp:sp modelId="{67FD456D-B01D-4549-B505-6C9300F9D423}">
      <dsp:nvSpPr>
        <dsp:cNvPr id="0" name=""/>
        <dsp:cNvSpPr/>
      </dsp:nvSpPr>
      <dsp:spPr>
        <a:xfrm>
          <a:off x="438155" y="3507756"/>
          <a:ext cx="711914" cy="71191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AF1437-6C76-489C-B257-0C8A8CD29388}">
      <dsp:nvSpPr>
        <dsp:cNvPr id="0" name=""/>
        <dsp:cNvSpPr/>
      </dsp:nvSpPr>
      <dsp:spPr>
        <a:xfrm>
          <a:off x="3097" y="4513172"/>
          <a:ext cx="1582031" cy="63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b="1" kern="1200" dirty="0"/>
            <a:t>Sales Person: my clients</a:t>
          </a:r>
        </a:p>
      </dsp:txBody>
      <dsp:txXfrm>
        <a:off x="3097" y="4513172"/>
        <a:ext cx="1582031" cy="632812"/>
      </dsp:txXfrm>
    </dsp:sp>
    <dsp:sp modelId="{80416DD3-922E-47EE-835C-C13B34B2E72B}">
      <dsp:nvSpPr>
        <dsp:cNvPr id="0" name=""/>
        <dsp:cNvSpPr/>
      </dsp:nvSpPr>
      <dsp:spPr>
        <a:xfrm>
          <a:off x="2297042" y="3507756"/>
          <a:ext cx="711914" cy="71191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783FD2-07B9-4EFC-9D09-10B4B042A826}">
      <dsp:nvSpPr>
        <dsp:cNvPr id="0" name=""/>
        <dsp:cNvSpPr/>
      </dsp:nvSpPr>
      <dsp:spPr>
        <a:xfrm>
          <a:off x="1861984" y="4513172"/>
          <a:ext cx="1582031" cy="63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b="1" kern="1200" dirty="0"/>
            <a:t>Professional associations: NAIFA, NAHU, MDRT</a:t>
          </a:r>
        </a:p>
      </dsp:txBody>
      <dsp:txXfrm>
        <a:off x="1861984" y="4513172"/>
        <a:ext cx="1582031" cy="632812"/>
      </dsp:txXfrm>
    </dsp:sp>
    <dsp:sp modelId="{1E24F535-7B6A-49AE-9E02-A0E7459DD38D}">
      <dsp:nvSpPr>
        <dsp:cNvPr id="0" name=""/>
        <dsp:cNvSpPr/>
      </dsp:nvSpPr>
      <dsp:spPr>
        <a:xfrm>
          <a:off x="4155929" y="3507756"/>
          <a:ext cx="711914" cy="71191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DE0667-6BB0-4460-B7BB-B2A9B5FD2EA4}">
      <dsp:nvSpPr>
        <dsp:cNvPr id="0" name=""/>
        <dsp:cNvSpPr/>
      </dsp:nvSpPr>
      <dsp:spPr>
        <a:xfrm>
          <a:off x="3720870" y="4513172"/>
          <a:ext cx="1582031" cy="63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b="1" kern="1200" dirty="0"/>
            <a:t>Other leadership roles: Cub Scouts, Boy Scouts, Rotary, CASA</a:t>
          </a:r>
        </a:p>
      </dsp:txBody>
      <dsp:txXfrm>
        <a:off x="3720870" y="4513172"/>
        <a:ext cx="1582031" cy="632812"/>
      </dsp:txXfrm>
    </dsp:sp>
    <dsp:sp modelId="{2BB3F53C-6177-46D2-B742-80C8B254CCEE}">
      <dsp:nvSpPr>
        <dsp:cNvPr id="0" name=""/>
        <dsp:cNvSpPr/>
      </dsp:nvSpPr>
      <dsp:spPr>
        <a:xfrm>
          <a:off x="6014816" y="3507756"/>
          <a:ext cx="711914" cy="711914"/>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8EC117-38F5-4817-8B3A-29F981D00835}">
      <dsp:nvSpPr>
        <dsp:cNvPr id="0" name=""/>
        <dsp:cNvSpPr/>
      </dsp:nvSpPr>
      <dsp:spPr>
        <a:xfrm>
          <a:off x="5579757" y="4513172"/>
          <a:ext cx="1582031" cy="632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b="1" kern="1200" dirty="0"/>
            <a:t>Personal Health: Me</a:t>
          </a:r>
        </a:p>
      </dsp:txBody>
      <dsp:txXfrm>
        <a:off x="5579757" y="4513172"/>
        <a:ext cx="1582031" cy="6328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EDD5AA-AD83-428B-B886-BE0B126CB5FD}">
      <dsp:nvSpPr>
        <dsp:cNvPr id="0" name=""/>
        <dsp:cNvSpPr/>
      </dsp:nvSpPr>
      <dsp:spPr>
        <a:xfrm>
          <a:off x="283963" y="1037507"/>
          <a:ext cx="877113" cy="87711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C2E856-81F2-4686-B08F-FFED24D7111B}">
      <dsp:nvSpPr>
        <dsp:cNvPr id="0" name=""/>
        <dsp:cNvSpPr/>
      </dsp:nvSpPr>
      <dsp:spPr>
        <a:xfrm>
          <a:off x="470888" y="1224433"/>
          <a:ext cx="503261" cy="5032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B8E5D3-5C62-4F70-894E-685B84981978}">
      <dsp:nvSpPr>
        <dsp:cNvPr id="0" name=""/>
        <dsp:cNvSpPr/>
      </dsp:nvSpPr>
      <dsp:spPr>
        <a:xfrm>
          <a:off x="3574" y="2187820"/>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1" kern="1200" dirty="0"/>
            <a:t>Spiritual – pray with my kids, be the example for them, forgive others</a:t>
          </a:r>
        </a:p>
      </dsp:txBody>
      <dsp:txXfrm>
        <a:off x="3574" y="2187820"/>
        <a:ext cx="1437890" cy="575156"/>
      </dsp:txXfrm>
    </dsp:sp>
    <dsp:sp modelId="{B8A6C1AE-D15E-4945-A399-94F4AECDB8AC}">
      <dsp:nvSpPr>
        <dsp:cNvPr id="0" name=""/>
        <dsp:cNvSpPr/>
      </dsp:nvSpPr>
      <dsp:spPr>
        <a:xfrm>
          <a:off x="1973484" y="1037507"/>
          <a:ext cx="877113" cy="87711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372F1A-2263-4641-AF43-594CD0BAAC61}">
      <dsp:nvSpPr>
        <dsp:cNvPr id="0" name=""/>
        <dsp:cNvSpPr/>
      </dsp:nvSpPr>
      <dsp:spPr>
        <a:xfrm>
          <a:off x="2160410" y="1224433"/>
          <a:ext cx="503261" cy="5032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B1DEBB-B01E-4E65-9F61-DAF6C4B221C8}">
      <dsp:nvSpPr>
        <dsp:cNvPr id="0" name=""/>
        <dsp:cNvSpPr/>
      </dsp:nvSpPr>
      <dsp:spPr>
        <a:xfrm>
          <a:off x="1693095" y="2187820"/>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1" kern="1200" dirty="0"/>
            <a:t>Father – play catch, teach us things, build </a:t>
          </a:r>
          <a:r>
            <a:rPr lang="en-US" sz="1100" b="1" kern="1200" dirty="0" err="1"/>
            <a:t>legos</a:t>
          </a:r>
          <a:r>
            <a:rPr lang="en-US" sz="1100" b="1" kern="1200" dirty="0"/>
            <a:t>, have family dinners</a:t>
          </a:r>
        </a:p>
      </dsp:txBody>
      <dsp:txXfrm>
        <a:off x="1693095" y="2187820"/>
        <a:ext cx="1437890" cy="575156"/>
      </dsp:txXfrm>
    </dsp:sp>
    <dsp:sp modelId="{5DA1F666-4611-4B37-9CCF-77DECD0E97C7}">
      <dsp:nvSpPr>
        <dsp:cNvPr id="0" name=""/>
        <dsp:cNvSpPr/>
      </dsp:nvSpPr>
      <dsp:spPr>
        <a:xfrm>
          <a:off x="3663006" y="1037507"/>
          <a:ext cx="877113" cy="87711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D9362C-613C-42B7-A8E2-93B38DE79B34}">
      <dsp:nvSpPr>
        <dsp:cNvPr id="0" name=""/>
        <dsp:cNvSpPr/>
      </dsp:nvSpPr>
      <dsp:spPr>
        <a:xfrm>
          <a:off x="3849931" y="1224433"/>
          <a:ext cx="503261" cy="5032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51370E-5975-459F-98F1-B16124865CA7}">
      <dsp:nvSpPr>
        <dsp:cNvPr id="0" name=""/>
        <dsp:cNvSpPr/>
      </dsp:nvSpPr>
      <dsp:spPr>
        <a:xfrm>
          <a:off x="3382617" y="2187820"/>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1" kern="1200" dirty="0"/>
            <a:t>Husband – be present, travel together, listen</a:t>
          </a:r>
        </a:p>
      </dsp:txBody>
      <dsp:txXfrm>
        <a:off x="3382617" y="2187820"/>
        <a:ext cx="1437890" cy="575156"/>
      </dsp:txXfrm>
    </dsp:sp>
    <dsp:sp modelId="{E4E87221-1DF3-4661-B77F-3699FC79DDCC}">
      <dsp:nvSpPr>
        <dsp:cNvPr id="0" name=""/>
        <dsp:cNvSpPr/>
      </dsp:nvSpPr>
      <dsp:spPr>
        <a:xfrm>
          <a:off x="5352527" y="1037507"/>
          <a:ext cx="877113" cy="87711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319389-B357-4C6B-8939-4CCD0A925DF6}">
      <dsp:nvSpPr>
        <dsp:cNvPr id="0" name=""/>
        <dsp:cNvSpPr/>
      </dsp:nvSpPr>
      <dsp:spPr>
        <a:xfrm>
          <a:off x="5539453" y="1224433"/>
          <a:ext cx="503261" cy="50326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89F504-34CE-418F-8C45-1110062B1F8D}">
      <dsp:nvSpPr>
        <dsp:cNvPr id="0" name=""/>
        <dsp:cNvSpPr/>
      </dsp:nvSpPr>
      <dsp:spPr>
        <a:xfrm>
          <a:off x="5072138" y="2187820"/>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1" kern="1200" dirty="0"/>
            <a:t>Boss – align employees in best place to succeed</a:t>
          </a:r>
        </a:p>
      </dsp:txBody>
      <dsp:txXfrm>
        <a:off x="5072138" y="2187820"/>
        <a:ext cx="1437890" cy="575156"/>
      </dsp:txXfrm>
    </dsp:sp>
    <dsp:sp modelId="{ACF94BB4-FC74-4AFF-8BB9-E696D46CBFE3}">
      <dsp:nvSpPr>
        <dsp:cNvPr id="0" name=""/>
        <dsp:cNvSpPr/>
      </dsp:nvSpPr>
      <dsp:spPr>
        <a:xfrm>
          <a:off x="1128723" y="3122449"/>
          <a:ext cx="877113" cy="87711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E36523-617B-4D48-81E5-0263999D8B78}">
      <dsp:nvSpPr>
        <dsp:cNvPr id="0" name=""/>
        <dsp:cNvSpPr/>
      </dsp:nvSpPr>
      <dsp:spPr>
        <a:xfrm>
          <a:off x="1315649" y="3309375"/>
          <a:ext cx="503261" cy="50326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0CCCF9-31B5-4172-B963-602667316249}">
      <dsp:nvSpPr>
        <dsp:cNvPr id="0" name=""/>
        <dsp:cNvSpPr/>
      </dsp:nvSpPr>
      <dsp:spPr>
        <a:xfrm>
          <a:off x="848335" y="4272761"/>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1" kern="1200" dirty="0"/>
            <a:t>Sales person – make sales</a:t>
          </a:r>
        </a:p>
      </dsp:txBody>
      <dsp:txXfrm>
        <a:off x="848335" y="4272761"/>
        <a:ext cx="1437890" cy="575156"/>
      </dsp:txXfrm>
    </dsp:sp>
    <dsp:sp modelId="{AC4FB87E-43E3-4DB2-99B8-4E487198C703}">
      <dsp:nvSpPr>
        <dsp:cNvPr id="0" name=""/>
        <dsp:cNvSpPr/>
      </dsp:nvSpPr>
      <dsp:spPr>
        <a:xfrm>
          <a:off x="2818245" y="3122449"/>
          <a:ext cx="877113" cy="87711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1ADCBD-C627-4AC2-A2E1-9AD4E76DBBA7}">
      <dsp:nvSpPr>
        <dsp:cNvPr id="0" name=""/>
        <dsp:cNvSpPr/>
      </dsp:nvSpPr>
      <dsp:spPr>
        <a:xfrm>
          <a:off x="3005171" y="3309375"/>
          <a:ext cx="503261" cy="50326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67523D-A668-4AE4-9505-34FCB894ACAF}">
      <dsp:nvSpPr>
        <dsp:cNvPr id="0" name=""/>
        <dsp:cNvSpPr/>
      </dsp:nvSpPr>
      <dsp:spPr>
        <a:xfrm>
          <a:off x="2537856" y="4272761"/>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1" kern="1200" dirty="0"/>
            <a:t>Volunteer – plan out events, be on calls, be at in person meetings</a:t>
          </a:r>
        </a:p>
      </dsp:txBody>
      <dsp:txXfrm>
        <a:off x="2537856" y="4272761"/>
        <a:ext cx="1437890" cy="575156"/>
      </dsp:txXfrm>
    </dsp:sp>
    <dsp:sp modelId="{47F1681F-3BDD-4755-91C2-9956AB0E2EAF}">
      <dsp:nvSpPr>
        <dsp:cNvPr id="0" name=""/>
        <dsp:cNvSpPr/>
      </dsp:nvSpPr>
      <dsp:spPr>
        <a:xfrm>
          <a:off x="4507766" y="3122449"/>
          <a:ext cx="877113" cy="87711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1424C0-31DA-4A59-937C-79EFB4CBB497}">
      <dsp:nvSpPr>
        <dsp:cNvPr id="0" name=""/>
        <dsp:cNvSpPr/>
      </dsp:nvSpPr>
      <dsp:spPr>
        <a:xfrm>
          <a:off x="4694692" y="3309375"/>
          <a:ext cx="503261" cy="503261"/>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C8635C-CBFD-4D89-9431-0FA88CC92180}">
      <dsp:nvSpPr>
        <dsp:cNvPr id="0" name=""/>
        <dsp:cNvSpPr/>
      </dsp:nvSpPr>
      <dsp:spPr>
        <a:xfrm>
          <a:off x="4227378" y="4272761"/>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1" kern="1200" dirty="0"/>
            <a:t>Personal – workout 2-3 times a week, eat better, do more cardio</a:t>
          </a:r>
        </a:p>
      </dsp:txBody>
      <dsp:txXfrm>
        <a:off x="4227378" y="4272761"/>
        <a:ext cx="1437890" cy="5751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2BD111-7CE5-4CCA-B7DA-2368F7D8B556}">
      <dsp:nvSpPr>
        <dsp:cNvPr id="0" name=""/>
        <dsp:cNvSpPr/>
      </dsp:nvSpPr>
      <dsp:spPr>
        <a:xfrm>
          <a:off x="0" y="52137"/>
          <a:ext cx="6513603" cy="6955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Who do you read?</a:t>
          </a:r>
        </a:p>
      </dsp:txBody>
      <dsp:txXfrm>
        <a:off x="33955" y="86092"/>
        <a:ext cx="6445693" cy="627655"/>
      </dsp:txXfrm>
    </dsp:sp>
    <dsp:sp modelId="{5CFA7D27-7043-48A3-9977-51BB4271E15E}">
      <dsp:nvSpPr>
        <dsp:cNvPr id="0" name=""/>
        <dsp:cNvSpPr/>
      </dsp:nvSpPr>
      <dsp:spPr>
        <a:xfrm>
          <a:off x="0" y="747703"/>
          <a:ext cx="6513603"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a:t>Maxwell, Who Moved My Cheese, Oh Shift</a:t>
          </a:r>
        </a:p>
      </dsp:txBody>
      <dsp:txXfrm>
        <a:off x="0" y="747703"/>
        <a:ext cx="6513603" cy="480240"/>
      </dsp:txXfrm>
    </dsp:sp>
    <dsp:sp modelId="{518E357E-FEDC-430F-8DDD-3AFC7EE703DA}">
      <dsp:nvSpPr>
        <dsp:cNvPr id="0" name=""/>
        <dsp:cNvSpPr/>
      </dsp:nvSpPr>
      <dsp:spPr>
        <a:xfrm>
          <a:off x="0" y="1227943"/>
          <a:ext cx="6513603" cy="695565"/>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Who &amp; what do you listen to?</a:t>
          </a:r>
        </a:p>
      </dsp:txBody>
      <dsp:txXfrm>
        <a:off x="33955" y="1261898"/>
        <a:ext cx="6445693" cy="627655"/>
      </dsp:txXfrm>
    </dsp:sp>
    <dsp:sp modelId="{4A17E417-5E59-4A2E-9B25-B2B37C92DEA4}">
      <dsp:nvSpPr>
        <dsp:cNvPr id="0" name=""/>
        <dsp:cNvSpPr/>
      </dsp:nvSpPr>
      <dsp:spPr>
        <a:xfrm>
          <a:off x="0" y="1923508"/>
          <a:ext cx="6513603"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a:t>Steve Harvey</a:t>
          </a:r>
        </a:p>
      </dsp:txBody>
      <dsp:txXfrm>
        <a:off x="0" y="1923508"/>
        <a:ext cx="6513603" cy="480240"/>
      </dsp:txXfrm>
    </dsp:sp>
    <dsp:sp modelId="{D1D32414-38F3-4391-958E-3A4EE3C2B5CC}">
      <dsp:nvSpPr>
        <dsp:cNvPr id="0" name=""/>
        <dsp:cNvSpPr/>
      </dsp:nvSpPr>
      <dsp:spPr>
        <a:xfrm>
          <a:off x="0" y="2403748"/>
          <a:ext cx="6513603" cy="695565"/>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What do you follow on social media?</a:t>
          </a:r>
        </a:p>
      </dsp:txBody>
      <dsp:txXfrm>
        <a:off x="33955" y="2437703"/>
        <a:ext cx="6445693" cy="627655"/>
      </dsp:txXfrm>
    </dsp:sp>
    <dsp:sp modelId="{EB24F0B4-0BDD-4CAF-8820-7250E9325778}">
      <dsp:nvSpPr>
        <dsp:cNvPr id="0" name=""/>
        <dsp:cNvSpPr/>
      </dsp:nvSpPr>
      <dsp:spPr>
        <a:xfrm>
          <a:off x="0" y="3099313"/>
          <a:ext cx="6513603"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a:t>Jay Shetty, Power of Positivity</a:t>
          </a:r>
        </a:p>
      </dsp:txBody>
      <dsp:txXfrm>
        <a:off x="0" y="3099313"/>
        <a:ext cx="6513603" cy="480240"/>
      </dsp:txXfrm>
    </dsp:sp>
    <dsp:sp modelId="{5DD764CD-F473-4C36-8BFD-7FDBCBD22D8E}">
      <dsp:nvSpPr>
        <dsp:cNvPr id="0" name=""/>
        <dsp:cNvSpPr/>
      </dsp:nvSpPr>
      <dsp:spPr>
        <a:xfrm>
          <a:off x="0" y="3579553"/>
          <a:ext cx="6513603" cy="695565"/>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What music do you listen to and when?</a:t>
          </a:r>
        </a:p>
      </dsp:txBody>
      <dsp:txXfrm>
        <a:off x="33955" y="3613508"/>
        <a:ext cx="6445693" cy="627655"/>
      </dsp:txXfrm>
    </dsp:sp>
    <dsp:sp modelId="{019AB0DE-D865-49C4-90AB-5D3EEC406273}">
      <dsp:nvSpPr>
        <dsp:cNvPr id="0" name=""/>
        <dsp:cNvSpPr/>
      </dsp:nvSpPr>
      <dsp:spPr>
        <a:xfrm>
          <a:off x="0" y="4358638"/>
          <a:ext cx="6513603" cy="695565"/>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How do you continue to grow?</a:t>
          </a:r>
        </a:p>
      </dsp:txBody>
      <dsp:txXfrm>
        <a:off x="33955" y="4392593"/>
        <a:ext cx="6445693" cy="627655"/>
      </dsp:txXfrm>
    </dsp:sp>
    <dsp:sp modelId="{2A15C1AE-6C2E-439B-A2F5-E30E42074CC1}">
      <dsp:nvSpPr>
        <dsp:cNvPr id="0" name=""/>
        <dsp:cNvSpPr/>
      </dsp:nvSpPr>
      <dsp:spPr>
        <a:xfrm>
          <a:off x="0" y="5137723"/>
          <a:ext cx="6513603" cy="69556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Engage your staff!</a:t>
          </a:r>
        </a:p>
      </dsp:txBody>
      <dsp:txXfrm>
        <a:off x="33955" y="5171678"/>
        <a:ext cx="6445693" cy="6276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6A741-3DA7-4F53-9064-CE6C443B1E0C}">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62BEAB-6E4E-49C2-92AA-9E3634735344}">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AF175B-6967-4561-AF07-03846FDD7584}">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dirty="0"/>
            <a:t>Know where I spend my time</a:t>
          </a:r>
        </a:p>
      </dsp:txBody>
      <dsp:txXfrm>
        <a:off x="1429899" y="2442"/>
        <a:ext cx="5083704" cy="1238008"/>
      </dsp:txXfrm>
    </dsp:sp>
    <dsp:sp modelId="{5EF5DA80-7789-4A2D-87BD-CD34E83DA6BF}">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37CFC9-7E84-42FE-9435-7AE2336CA165}">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E5311D-6AD5-4503-98DF-32AFF5CEA736}">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dirty="0"/>
            <a:t>See schedule &amp; “balance” for weeks</a:t>
          </a:r>
        </a:p>
      </dsp:txBody>
      <dsp:txXfrm>
        <a:off x="1429899" y="1549953"/>
        <a:ext cx="5083704" cy="1238008"/>
      </dsp:txXfrm>
    </dsp:sp>
    <dsp:sp modelId="{4840B1A4-605E-41D3-A62C-CB48457004EE}">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8DB60A-3870-432E-835D-CE3DA45EACB0}">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2A0F4B-FCF1-4319-976E-13AB2D0FF24E}">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dirty="0"/>
            <a:t>Wake up happy!</a:t>
          </a:r>
        </a:p>
      </dsp:txBody>
      <dsp:txXfrm>
        <a:off x="1429899" y="3097464"/>
        <a:ext cx="5083704" cy="1238008"/>
      </dsp:txXfrm>
    </dsp:sp>
    <dsp:sp modelId="{44B82D6B-3EEA-4F57-A031-E0C07F7F2D73}">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5E0E34-4803-4625-BC51-ABECBE71393A}">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7D6E7A-A476-4065-B157-D03A7B07AD3D}">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a:t>The final outcome: for me, true happiness</a:t>
          </a:r>
        </a:p>
      </dsp:txBody>
      <dsp:txXfrm>
        <a:off x="1429899" y="4644974"/>
        <a:ext cx="5083704" cy="12380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D0A83-5C01-4FE0-A68E-5EB5FA7B8A71}">
      <dsp:nvSpPr>
        <dsp:cNvPr id="0" name=""/>
        <dsp:cNvSpPr/>
      </dsp:nvSpPr>
      <dsp:spPr>
        <a:xfrm>
          <a:off x="0" y="0"/>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197E54-1054-49F3-A719-21F31CC05D46}">
      <dsp:nvSpPr>
        <dsp:cNvPr id="0" name=""/>
        <dsp:cNvSpPr/>
      </dsp:nvSpPr>
      <dsp:spPr>
        <a:xfrm>
          <a:off x="0" y="0"/>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You have everything you need to get there</a:t>
          </a:r>
        </a:p>
      </dsp:txBody>
      <dsp:txXfrm>
        <a:off x="0" y="0"/>
        <a:ext cx="10515600" cy="543917"/>
      </dsp:txXfrm>
    </dsp:sp>
    <dsp:sp modelId="{7C34EE7A-9DD4-4AD5-B514-C616BE2C6DE4}">
      <dsp:nvSpPr>
        <dsp:cNvPr id="0" name=""/>
        <dsp:cNvSpPr/>
      </dsp:nvSpPr>
      <dsp:spPr>
        <a:xfrm>
          <a:off x="0" y="543917"/>
          <a:ext cx="10515600" cy="0"/>
        </a:xfrm>
        <a:prstGeom prst="line">
          <a:avLst/>
        </a:prstGeom>
        <a:solidFill>
          <a:schemeClr val="accent5">
            <a:hueOff val="-965506"/>
            <a:satOff val="-2488"/>
            <a:lumOff val="-1681"/>
            <a:alphaOff val="0"/>
          </a:schemeClr>
        </a:solidFill>
        <a:ln w="12700" cap="flat" cmpd="sng" algn="ctr">
          <a:solidFill>
            <a:schemeClr val="accent5">
              <a:hueOff val="-965506"/>
              <a:satOff val="-2488"/>
              <a:lumOff val="-16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BCD3F3-58BB-428E-BDC4-3AB13C601B84}">
      <dsp:nvSpPr>
        <dsp:cNvPr id="0" name=""/>
        <dsp:cNvSpPr/>
      </dsp:nvSpPr>
      <dsp:spPr>
        <a:xfrm>
          <a:off x="0" y="543917"/>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Look no further then the tools you use in your business</a:t>
          </a:r>
        </a:p>
      </dsp:txBody>
      <dsp:txXfrm>
        <a:off x="0" y="543917"/>
        <a:ext cx="10515600" cy="543917"/>
      </dsp:txXfrm>
    </dsp:sp>
    <dsp:sp modelId="{E4E377AF-2AB4-41A4-9013-BFECFF362BED}">
      <dsp:nvSpPr>
        <dsp:cNvPr id="0" name=""/>
        <dsp:cNvSpPr/>
      </dsp:nvSpPr>
      <dsp:spPr>
        <a:xfrm>
          <a:off x="0" y="1087834"/>
          <a:ext cx="10515600" cy="0"/>
        </a:xfrm>
        <a:prstGeom prst="line">
          <a:avLst/>
        </a:prstGeom>
        <a:solidFill>
          <a:schemeClr val="accent5">
            <a:hueOff val="-1931012"/>
            <a:satOff val="-4977"/>
            <a:lumOff val="-3361"/>
            <a:alphaOff val="0"/>
          </a:schemeClr>
        </a:solidFill>
        <a:ln w="12700" cap="flat" cmpd="sng" algn="ctr">
          <a:solidFill>
            <a:schemeClr val="accent5">
              <a:hueOff val="-1931012"/>
              <a:satOff val="-4977"/>
              <a:lumOff val="-33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4EB9C6-2D19-4B77-B901-B9CD1B4B5129}">
      <dsp:nvSpPr>
        <dsp:cNvPr id="0" name=""/>
        <dsp:cNvSpPr/>
      </dsp:nvSpPr>
      <dsp:spPr>
        <a:xfrm>
          <a:off x="0" y="1087834"/>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Rethink what balance looks like</a:t>
          </a:r>
        </a:p>
      </dsp:txBody>
      <dsp:txXfrm>
        <a:off x="0" y="1087834"/>
        <a:ext cx="10515600" cy="543917"/>
      </dsp:txXfrm>
    </dsp:sp>
    <dsp:sp modelId="{2D80FBE0-54D3-410D-8EC7-9A82380B2F15}">
      <dsp:nvSpPr>
        <dsp:cNvPr id="0" name=""/>
        <dsp:cNvSpPr/>
      </dsp:nvSpPr>
      <dsp:spPr>
        <a:xfrm>
          <a:off x="0" y="1631751"/>
          <a:ext cx="10515600" cy="0"/>
        </a:xfrm>
        <a:prstGeom prst="line">
          <a:avLst/>
        </a:prstGeom>
        <a:solidFill>
          <a:schemeClr val="accent5">
            <a:hueOff val="-2896518"/>
            <a:satOff val="-7465"/>
            <a:lumOff val="-5042"/>
            <a:alphaOff val="0"/>
          </a:schemeClr>
        </a:solidFill>
        <a:ln w="12700" cap="flat" cmpd="sng" algn="ctr">
          <a:solidFill>
            <a:schemeClr val="accent5">
              <a:hueOff val="-2896518"/>
              <a:satOff val="-7465"/>
              <a:lumOff val="-50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F0C387-F069-47AE-B010-90EFB97384C1}">
      <dsp:nvSpPr>
        <dsp:cNvPr id="0" name=""/>
        <dsp:cNvSpPr/>
      </dsp:nvSpPr>
      <dsp:spPr>
        <a:xfrm>
          <a:off x="0" y="1631751"/>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Identify those who rely on you</a:t>
          </a:r>
        </a:p>
      </dsp:txBody>
      <dsp:txXfrm>
        <a:off x="0" y="1631751"/>
        <a:ext cx="10515600" cy="543917"/>
      </dsp:txXfrm>
    </dsp:sp>
    <dsp:sp modelId="{9F7D267D-6B6F-429A-8369-6DB6074D3D15}">
      <dsp:nvSpPr>
        <dsp:cNvPr id="0" name=""/>
        <dsp:cNvSpPr/>
      </dsp:nvSpPr>
      <dsp:spPr>
        <a:xfrm>
          <a:off x="0" y="2175669"/>
          <a:ext cx="10515600" cy="0"/>
        </a:xfrm>
        <a:prstGeom prst="line">
          <a:avLst/>
        </a:prstGeom>
        <a:solidFill>
          <a:schemeClr val="accent5">
            <a:hueOff val="-3862025"/>
            <a:satOff val="-9954"/>
            <a:lumOff val="-6723"/>
            <a:alphaOff val="0"/>
          </a:schemeClr>
        </a:solidFill>
        <a:ln w="12700" cap="flat" cmpd="sng" algn="ctr">
          <a:solidFill>
            <a:schemeClr val="accent5">
              <a:hueOff val="-3862025"/>
              <a:satOff val="-9954"/>
              <a:lumOff val="-67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6F840E-2E83-4E6D-8634-48821780DCE3}">
      <dsp:nvSpPr>
        <dsp:cNvPr id="0" name=""/>
        <dsp:cNvSpPr/>
      </dsp:nvSpPr>
      <dsp:spPr>
        <a:xfrm>
          <a:off x="0" y="2175669"/>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Understand their expectations &amp; needs</a:t>
          </a:r>
        </a:p>
      </dsp:txBody>
      <dsp:txXfrm>
        <a:off x="0" y="2175669"/>
        <a:ext cx="10515600" cy="543917"/>
      </dsp:txXfrm>
    </dsp:sp>
    <dsp:sp modelId="{D2AFC853-33AF-4864-8A43-6420D71A4461}">
      <dsp:nvSpPr>
        <dsp:cNvPr id="0" name=""/>
        <dsp:cNvSpPr/>
      </dsp:nvSpPr>
      <dsp:spPr>
        <a:xfrm>
          <a:off x="0" y="2719586"/>
          <a:ext cx="10515600" cy="0"/>
        </a:xfrm>
        <a:prstGeom prst="line">
          <a:avLst/>
        </a:prstGeom>
        <a:solidFill>
          <a:schemeClr val="accent5">
            <a:hueOff val="-4827531"/>
            <a:satOff val="-12442"/>
            <a:lumOff val="-8404"/>
            <a:alphaOff val="0"/>
          </a:schemeClr>
        </a:solidFill>
        <a:ln w="12700" cap="flat" cmpd="sng" algn="ctr">
          <a:solidFill>
            <a:schemeClr val="accent5">
              <a:hueOff val="-4827531"/>
              <a:satOff val="-12442"/>
              <a:lumOff val="-84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DDE58A-E3C7-4AD3-A550-3D312AEDD9C5}">
      <dsp:nvSpPr>
        <dsp:cNvPr id="0" name=""/>
        <dsp:cNvSpPr/>
      </dsp:nvSpPr>
      <dsp:spPr>
        <a:xfrm>
          <a:off x="0" y="2719586"/>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Set goals realistic goals based on feedback</a:t>
          </a:r>
        </a:p>
      </dsp:txBody>
      <dsp:txXfrm>
        <a:off x="0" y="2719586"/>
        <a:ext cx="10515600" cy="543917"/>
      </dsp:txXfrm>
    </dsp:sp>
    <dsp:sp modelId="{1D899D3A-E302-42F4-B5E4-D9D2F4EDDB59}">
      <dsp:nvSpPr>
        <dsp:cNvPr id="0" name=""/>
        <dsp:cNvSpPr/>
      </dsp:nvSpPr>
      <dsp:spPr>
        <a:xfrm>
          <a:off x="0" y="3263503"/>
          <a:ext cx="10515600" cy="0"/>
        </a:xfrm>
        <a:prstGeom prst="line">
          <a:avLst/>
        </a:prstGeom>
        <a:solidFill>
          <a:schemeClr val="accent5">
            <a:hueOff val="-5793037"/>
            <a:satOff val="-14931"/>
            <a:lumOff val="-10084"/>
            <a:alphaOff val="0"/>
          </a:schemeClr>
        </a:solidFill>
        <a:ln w="12700" cap="flat" cmpd="sng" algn="ctr">
          <a:solidFill>
            <a:schemeClr val="accent5">
              <a:hueOff val="-5793037"/>
              <a:satOff val="-14931"/>
              <a:lumOff val="-100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6738AF-51FE-40FF-BBF3-F7244786747C}">
      <dsp:nvSpPr>
        <dsp:cNvPr id="0" name=""/>
        <dsp:cNvSpPr/>
      </dsp:nvSpPr>
      <dsp:spPr>
        <a:xfrm>
          <a:off x="0" y="3263503"/>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Work toward 2-3 per quarter</a:t>
          </a:r>
        </a:p>
      </dsp:txBody>
      <dsp:txXfrm>
        <a:off x="0" y="3263503"/>
        <a:ext cx="10515600" cy="543917"/>
      </dsp:txXfrm>
    </dsp:sp>
    <dsp:sp modelId="{8DA083EF-7FC8-4F41-8C84-CE02982440F5}">
      <dsp:nvSpPr>
        <dsp:cNvPr id="0" name=""/>
        <dsp:cNvSpPr/>
      </dsp:nvSpPr>
      <dsp:spPr>
        <a:xfrm>
          <a:off x="0" y="3807420"/>
          <a:ext cx="1051560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A63705-E360-47F5-963E-0BD07E04B779}">
      <dsp:nvSpPr>
        <dsp:cNvPr id="0" name=""/>
        <dsp:cNvSpPr/>
      </dsp:nvSpPr>
      <dsp:spPr>
        <a:xfrm>
          <a:off x="0" y="3807420"/>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Review</a:t>
          </a:r>
        </a:p>
      </dsp:txBody>
      <dsp:txXfrm>
        <a:off x="0" y="3807420"/>
        <a:ext cx="10515600" cy="54391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64A1E2-F4FF-492F-908D-26FE616E79DC}" type="datetimeFigureOut">
              <a:rPr lang="en-US" smtClean="0"/>
              <a:t>9/12/2019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210EFF-A47F-4E63-85DE-11F18C2ABBB5}" type="slidenum">
              <a:rPr lang="en-US" smtClean="0"/>
              <a:t>‹#›</a:t>
            </a:fld>
            <a:endParaRPr lang="en-US"/>
          </a:p>
        </p:txBody>
      </p:sp>
    </p:spTree>
    <p:extLst>
      <p:ext uri="{BB962C8B-B14F-4D97-AF65-F5344CB8AC3E}">
        <p14:creationId xmlns:p14="http://schemas.microsoft.com/office/powerpoint/2010/main" val="296332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don’t have all the answers,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just a guy who asked “what if”</a:t>
            </a:r>
          </a:p>
          <a:p>
            <a:r>
              <a:rPr lang="en-US" sz="1200" kern="1200" dirty="0">
                <a:solidFill>
                  <a:schemeClr val="tx1"/>
                </a:solidFill>
                <a:effectLst/>
                <a:latin typeface="+mn-lt"/>
                <a:ea typeface="+mn-ea"/>
                <a:cs typeface="+mn-cs"/>
              </a:rPr>
              <a:t>I am willing to bet just about every one of you in this room and joining us live has experienced some issue, some tragedy, something that really tested your resolve.  Something you wish you never would have had to deal with.</a:t>
            </a:r>
          </a:p>
          <a:p>
            <a:r>
              <a:rPr lang="en-US" sz="1200" kern="1200" dirty="0">
                <a:solidFill>
                  <a:schemeClr val="tx1"/>
                </a:solidFill>
                <a:effectLst/>
                <a:latin typeface="+mn-lt"/>
                <a:ea typeface="+mn-ea"/>
                <a:cs typeface="+mn-cs"/>
              </a:rPr>
              <a:t>In no way am I going to try and compare or get into a “who had it worst” contest, thank God my circumstances were not health related.  That being said, as I reflected and got ready for this session it dawned on me, while I wish I never would have had to go through it, I am stronger because of it.</a:t>
            </a:r>
          </a:p>
          <a:p>
            <a:r>
              <a:rPr lang="en-US" sz="1200" kern="1200" dirty="0">
                <a:solidFill>
                  <a:schemeClr val="tx1"/>
                </a:solidFill>
                <a:effectLst/>
                <a:latin typeface="+mn-lt"/>
                <a:ea typeface="+mn-ea"/>
                <a:cs typeface="+mn-cs"/>
              </a:rPr>
              <a:t>Welcome to this session: How to Turn your Successful Practice into a Balanced Personal Life</a:t>
            </a:r>
          </a:p>
          <a:p>
            <a:endParaRPr lang="en-US" dirty="0"/>
          </a:p>
        </p:txBody>
      </p:sp>
      <p:sp>
        <p:nvSpPr>
          <p:cNvPr id="4" name="Slide Number Placeholder 3"/>
          <p:cNvSpPr>
            <a:spLocks noGrp="1"/>
          </p:cNvSpPr>
          <p:nvPr>
            <p:ph type="sldNum" sz="quarter" idx="5"/>
          </p:nvPr>
        </p:nvSpPr>
        <p:spPr/>
        <p:txBody>
          <a:bodyPr/>
          <a:lstStyle/>
          <a:p>
            <a:fld id="{35210EFF-A47F-4E63-85DE-11F18C2ABBB5}" type="slidenum">
              <a:rPr lang="en-US" smtClean="0"/>
              <a:t>2</a:t>
            </a:fld>
            <a:endParaRPr lang="en-US"/>
          </a:p>
        </p:txBody>
      </p:sp>
    </p:spTree>
    <p:extLst>
      <p:ext uri="{BB962C8B-B14F-4D97-AF65-F5344CB8AC3E}">
        <p14:creationId xmlns:p14="http://schemas.microsoft.com/office/powerpoint/2010/main" val="771277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3A6C7-F8D8-44CB-B85A-EEFB474C25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0BCA4D-7B7C-4FB6-8CB3-525912B535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BC9206-3B55-4D31-A2B0-4ED7ECBA0624}"/>
              </a:ext>
            </a:extLst>
          </p:cNvPr>
          <p:cNvSpPr>
            <a:spLocks noGrp="1"/>
          </p:cNvSpPr>
          <p:nvPr>
            <p:ph type="dt" sz="half" idx="10"/>
          </p:nvPr>
        </p:nvSpPr>
        <p:spPr/>
        <p:txBody>
          <a:bodyPr/>
          <a:lstStyle/>
          <a:p>
            <a:fld id="{08371ADF-4297-4CE7-BAB7-9CF3BF43EECE}" type="datetimeFigureOut">
              <a:rPr lang="en-US" smtClean="0"/>
              <a:t>9/12/2019</a:t>
            </a:fld>
            <a:endParaRPr lang="en-US"/>
          </a:p>
        </p:txBody>
      </p:sp>
      <p:sp>
        <p:nvSpPr>
          <p:cNvPr id="5" name="Footer Placeholder 4">
            <a:extLst>
              <a:ext uri="{FF2B5EF4-FFF2-40B4-BE49-F238E27FC236}">
                <a16:creationId xmlns:a16="http://schemas.microsoft.com/office/drawing/2014/main" id="{5AD0BE7F-D492-4982-8840-C569F28BF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7B22E-BF44-4B81-984C-B35100A584A5}"/>
              </a:ext>
            </a:extLst>
          </p:cNvPr>
          <p:cNvSpPr>
            <a:spLocks noGrp="1"/>
          </p:cNvSpPr>
          <p:nvPr>
            <p:ph type="sldNum" sz="quarter" idx="12"/>
          </p:nvPr>
        </p:nvSpPr>
        <p:spPr/>
        <p:txBody>
          <a:bodyPr/>
          <a:lstStyle/>
          <a:p>
            <a:fld id="{35454516-5075-4345-A339-3BEB8610D890}" type="slidenum">
              <a:rPr lang="en-US" smtClean="0"/>
              <a:t>‹#›</a:t>
            </a:fld>
            <a:endParaRPr lang="en-US"/>
          </a:p>
        </p:txBody>
      </p:sp>
    </p:spTree>
    <p:extLst>
      <p:ext uri="{BB962C8B-B14F-4D97-AF65-F5344CB8AC3E}">
        <p14:creationId xmlns:p14="http://schemas.microsoft.com/office/powerpoint/2010/main" val="1167088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144DE-0D5F-4A29-87F2-B7C43AC798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B6806-7C75-4CE9-ACAA-960EC357AB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0B962-8AC8-4D2D-897C-F0FBDB6E5783}"/>
              </a:ext>
            </a:extLst>
          </p:cNvPr>
          <p:cNvSpPr>
            <a:spLocks noGrp="1"/>
          </p:cNvSpPr>
          <p:nvPr>
            <p:ph type="dt" sz="half" idx="10"/>
          </p:nvPr>
        </p:nvSpPr>
        <p:spPr/>
        <p:txBody>
          <a:bodyPr/>
          <a:lstStyle/>
          <a:p>
            <a:fld id="{08371ADF-4297-4CE7-BAB7-9CF3BF43EECE}" type="datetimeFigureOut">
              <a:rPr lang="en-US" smtClean="0"/>
              <a:t>9/12/2019</a:t>
            </a:fld>
            <a:endParaRPr lang="en-US"/>
          </a:p>
        </p:txBody>
      </p:sp>
      <p:sp>
        <p:nvSpPr>
          <p:cNvPr id="5" name="Footer Placeholder 4">
            <a:extLst>
              <a:ext uri="{FF2B5EF4-FFF2-40B4-BE49-F238E27FC236}">
                <a16:creationId xmlns:a16="http://schemas.microsoft.com/office/drawing/2014/main" id="{7AC5E15F-8216-4C81-B48F-DD68DB81F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CF32C6-C807-4185-899F-DA1552F8E389}"/>
              </a:ext>
            </a:extLst>
          </p:cNvPr>
          <p:cNvSpPr>
            <a:spLocks noGrp="1"/>
          </p:cNvSpPr>
          <p:nvPr>
            <p:ph type="sldNum" sz="quarter" idx="12"/>
          </p:nvPr>
        </p:nvSpPr>
        <p:spPr/>
        <p:txBody>
          <a:bodyPr/>
          <a:lstStyle/>
          <a:p>
            <a:fld id="{35454516-5075-4345-A339-3BEB8610D890}" type="slidenum">
              <a:rPr lang="en-US" smtClean="0"/>
              <a:t>‹#›</a:t>
            </a:fld>
            <a:endParaRPr lang="en-US"/>
          </a:p>
        </p:txBody>
      </p:sp>
    </p:spTree>
    <p:extLst>
      <p:ext uri="{BB962C8B-B14F-4D97-AF65-F5344CB8AC3E}">
        <p14:creationId xmlns:p14="http://schemas.microsoft.com/office/powerpoint/2010/main" val="866450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74A89A-838E-4A74-8ACD-51EA28911B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9698DF-6AA0-4DBC-8F3E-C6C5356443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BF44E-6394-4B36-8EB6-A9DAE5D732F9}"/>
              </a:ext>
            </a:extLst>
          </p:cNvPr>
          <p:cNvSpPr>
            <a:spLocks noGrp="1"/>
          </p:cNvSpPr>
          <p:nvPr>
            <p:ph type="dt" sz="half" idx="10"/>
          </p:nvPr>
        </p:nvSpPr>
        <p:spPr/>
        <p:txBody>
          <a:bodyPr/>
          <a:lstStyle/>
          <a:p>
            <a:fld id="{08371ADF-4297-4CE7-BAB7-9CF3BF43EECE}" type="datetimeFigureOut">
              <a:rPr lang="en-US" smtClean="0"/>
              <a:t>9/12/2019</a:t>
            </a:fld>
            <a:endParaRPr lang="en-US"/>
          </a:p>
        </p:txBody>
      </p:sp>
      <p:sp>
        <p:nvSpPr>
          <p:cNvPr id="5" name="Footer Placeholder 4">
            <a:extLst>
              <a:ext uri="{FF2B5EF4-FFF2-40B4-BE49-F238E27FC236}">
                <a16:creationId xmlns:a16="http://schemas.microsoft.com/office/drawing/2014/main" id="{0A63B393-69E0-4A8E-8ADC-60D2CAF74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568FE7-C8D9-4510-B63A-45C71D2723AB}"/>
              </a:ext>
            </a:extLst>
          </p:cNvPr>
          <p:cNvSpPr>
            <a:spLocks noGrp="1"/>
          </p:cNvSpPr>
          <p:nvPr>
            <p:ph type="sldNum" sz="quarter" idx="12"/>
          </p:nvPr>
        </p:nvSpPr>
        <p:spPr/>
        <p:txBody>
          <a:bodyPr/>
          <a:lstStyle/>
          <a:p>
            <a:fld id="{35454516-5075-4345-A339-3BEB8610D890}" type="slidenum">
              <a:rPr lang="en-US" smtClean="0"/>
              <a:t>‹#›</a:t>
            </a:fld>
            <a:endParaRPr lang="en-US"/>
          </a:p>
        </p:txBody>
      </p:sp>
    </p:spTree>
    <p:extLst>
      <p:ext uri="{BB962C8B-B14F-4D97-AF65-F5344CB8AC3E}">
        <p14:creationId xmlns:p14="http://schemas.microsoft.com/office/powerpoint/2010/main" val="3661938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FFB04-8188-4FEE-B9FB-CD80F59EC0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245811-2634-4B38-9E2C-282E0F4673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9E4E27-9A4E-4D26-BE32-95C944FB83E7}"/>
              </a:ext>
            </a:extLst>
          </p:cNvPr>
          <p:cNvSpPr>
            <a:spLocks noGrp="1"/>
          </p:cNvSpPr>
          <p:nvPr>
            <p:ph type="dt" sz="half" idx="10"/>
          </p:nvPr>
        </p:nvSpPr>
        <p:spPr/>
        <p:txBody>
          <a:bodyPr/>
          <a:lstStyle/>
          <a:p>
            <a:fld id="{08371ADF-4297-4CE7-BAB7-9CF3BF43EECE}" type="datetimeFigureOut">
              <a:rPr lang="en-US" smtClean="0"/>
              <a:t>9/12/2019</a:t>
            </a:fld>
            <a:endParaRPr lang="en-US"/>
          </a:p>
        </p:txBody>
      </p:sp>
      <p:sp>
        <p:nvSpPr>
          <p:cNvPr id="5" name="Footer Placeholder 4">
            <a:extLst>
              <a:ext uri="{FF2B5EF4-FFF2-40B4-BE49-F238E27FC236}">
                <a16:creationId xmlns:a16="http://schemas.microsoft.com/office/drawing/2014/main" id="{9C9B482D-5FB1-43CC-92A9-0E58E6CC8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E987E9-AEA4-40A9-97F4-44AA259D76F5}"/>
              </a:ext>
            </a:extLst>
          </p:cNvPr>
          <p:cNvSpPr>
            <a:spLocks noGrp="1"/>
          </p:cNvSpPr>
          <p:nvPr>
            <p:ph type="sldNum" sz="quarter" idx="12"/>
          </p:nvPr>
        </p:nvSpPr>
        <p:spPr/>
        <p:txBody>
          <a:bodyPr/>
          <a:lstStyle/>
          <a:p>
            <a:fld id="{35454516-5075-4345-A339-3BEB8610D890}" type="slidenum">
              <a:rPr lang="en-US" smtClean="0"/>
              <a:t>‹#›</a:t>
            </a:fld>
            <a:endParaRPr lang="en-US"/>
          </a:p>
        </p:txBody>
      </p:sp>
    </p:spTree>
    <p:extLst>
      <p:ext uri="{BB962C8B-B14F-4D97-AF65-F5344CB8AC3E}">
        <p14:creationId xmlns:p14="http://schemas.microsoft.com/office/powerpoint/2010/main" val="2772583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6CC9-9F14-4A8C-A684-26F278978C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D8FA78-3433-4458-A445-7EFC9AF3A1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5A97CD-1861-4379-B37B-88F0483C6D98}"/>
              </a:ext>
            </a:extLst>
          </p:cNvPr>
          <p:cNvSpPr>
            <a:spLocks noGrp="1"/>
          </p:cNvSpPr>
          <p:nvPr>
            <p:ph type="dt" sz="half" idx="10"/>
          </p:nvPr>
        </p:nvSpPr>
        <p:spPr/>
        <p:txBody>
          <a:bodyPr/>
          <a:lstStyle/>
          <a:p>
            <a:fld id="{08371ADF-4297-4CE7-BAB7-9CF3BF43EECE}" type="datetimeFigureOut">
              <a:rPr lang="en-US" smtClean="0"/>
              <a:t>9/12/2019</a:t>
            </a:fld>
            <a:endParaRPr lang="en-US"/>
          </a:p>
        </p:txBody>
      </p:sp>
      <p:sp>
        <p:nvSpPr>
          <p:cNvPr id="5" name="Footer Placeholder 4">
            <a:extLst>
              <a:ext uri="{FF2B5EF4-FFF2-40B4-BE49-F238E27FC236}">
                <a16:creationId xmlns:a16="http://schemas.microsoft.com/office/drawing/2014/main" id="{D75A8EA9-E7D8-4A06-8D55-C8EFAB6CE0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23F6AD-BB46-4A8A-A532-E7F220D7C7B8}"/>
              </a:ext>
            </a:extLst>
          </p:cNvPr>
          <p:cNvSpPr>
            <a:spLocks noGrp="1"/>
          </p:cNvSpPr>
          <p:nvPr>
            <p:ph type="sldNum" sz="quarter" idx="12"/>
          </p:nvPr>
        </p:nvSpPr>
        <p:spPr/>
        <p:txBody>
          <a:bodyPr/>
          <a:lstStyle/>
          <a:p>
            <a:fld id="{35454516-5075-4345-A339-3BEB8610D890}" type="slidenum">
              <a:rPr lang="en-US" smtClean="0"/>
              <a:t>‹#›</a:t>
            </a:fld>
            <a:endParaRPr lang="en-US"/>
          </a:p>
        </p:txBody>
      </p:sp>
    </p:spTree>
    <p:extLst>
      <p:ext uri="{BB962C8B-B14F-4D97-AF65-F5344CB8AC3E}">
        <p14:creationId xmlns:p14="http://schemas.microsoft.com/office/powerpoint/2010/main" val="3293469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FA060-EDDE-43A5-8D55-339382A0C7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B8CD88-5CBF-4AE0-B2DF-FB2AA049BC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BA8728-7044-4CD2-AF36-F49B0D25A0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DD577A-53D6-4CEA-B91E-6005D54E672D}"/>
              </a:ext>
            </a:extLst>
          </p:cNvPr>
          <p:cNvSpPr>
            <a:spLocks noGrp="1"/>
          </p:cNvSpPr>
          <p:nvPr>
            <p:ph type="dt" sz="half" idx="10"/>
          </p:nvPr>
        </p:nvSpPr>
        <p:spPr/>
        <p:txBody>
          <a:bodyPr/>
          <a:lstStyle/>
          <a:p>
            <a:fld id="{08371ADF-4297-4CE7-BAB7-9CF3BF43EECE}" type="datetimeFigureOut">
              <a:rPr lang="en-US" smtClean="0"/>
              <a:t>9/12/2019</a:t>
            </a:fld>
            <a:endParaRPr lang="en-US"/>
          </a:p>
        </p:txBody>
      </p:sp>
      <p:sp>
        <p:nvSpPr>
          <p:cNvPr id="6" name="Footer Placeholder 5">
            <a:extLst>
              <a:ext uri="{FF2B5EF4-FFF2-40B4-BE49-F238E27FC236}">
                <a16:creationId xmlns:a16="http://schemas.microsoft.com/office/drawing/2014/main" id="{E9CFF3AC-4547-4FA6-9526-C52CE55130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5790F-79A5-4B7E-8B07-3DF639AD2512}"/>
              </a:ext>
            </a:extLst>
          </p:cNvPr>
          <p:cNvSpPr>
            <a:spLocks noGrp="1"/>
          </p:cNvSpPr>
          <p:nvPr>
            <p:ph type="sldNum" sz="quarter" idx="12"/>
          </p:nvPr>
        </p:nvSpPr>
        <p:spPr/>
        <p:txBody>
          <a:bodyPr/>
          <a:lstStyle/>
          <a:p>
            <a:fld id="{35454516-5075-4345-A339-3BEB8610D890}" type="slidenum">
              <a:rPr lang="en-US" smtClean="0"/>
              <a:t>‹#›</a:t>
            </a:fld>
            <a:endParaRPr lang="en-US"/>
          </a:p>
        </p:txBody>
      </p:sp>
    </p:spTree>
    <p:extLst>
      <p:ext uri="{BB962C8B-B14F-4D97-AF65-F5344CB8AC3E}">
        <p14:creationId xmlns:p14="http://schemas.microsoft.com/office/powerpoint/2010/main" val="286643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102E0-5316-4D3C-9EB3-1F16C5C910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E007A6-EC18-49E6-AB2F-12994348B7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529329-74E9-47CA-A6C1-43A4539EE3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FD2BE8-0016-46FA-AFCC-5AAF58D994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65F742-D7CA-4B8B-AC69-6701F5D080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61F906-596D-43F6-9B5E-6C2ACAAC161B}"/>
              </a:ext>
            </a:extLst>
          </p:cNvPr>
          <p:cNvSpPr>
            <a:spLocks noGrp="1"/>
          </p:cNvSpPr>
          <p:nvPr>
            <p:ph type="dt" sz="half" idx="10"/>
          </p:nvPr>
        </p:nvSpPr>
        <p:spPr/>
        <p:txBody>
          <a:bodyPr/>
          <a:lstStyle/>
          <a:p>
            <a:fld id="{08371ADF-4297-4CE7-BAB7-9CF3BF43EECE}" type="datetimeFigureOut">
              <a:rPr lang="en-US" smtClean="0"/>
              <a:t>9/12/2019</a:t>
            </a:fld>
            <a:endParaRPr lang="en-US"/>
          </a:p>
        </p:txBody>
      </p:sp>
      <p:sp>
        <p:nvSpPr>
          <p:cNvPr id="8" name="Footer Placeholder 7">
            <a:extLst>
              <a:ext uri="{FF2B5EF4-FFF2-40B4-BE49-F238E27FC236}">
                <a16:creationId xmlns:a16="http://schemas.microsoft.com/office/drawing/2014/main" id="{1CF079A5-368D-420E-B1EC-60CB79EAC1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9CFAE1-2C69-4727-805F-248CCCD9501D}"/>
              </a:ext>
            </a:extLst>
          </p:cNvPr>
          <p:cNvSpPr>
            <a:spLocks noGrp="1"/>
          </p:cNvSpPr>
          <p:nvPr>
            <p:ph type="sldNum" sz="quarter" idx="12"/>
          </p:nvPr>
        </p:nvSpPr>
        <p:spPr/>
        <p:txBody>
          <a:bodyPr/>
          <a:lstStyle/>
          <a:p>
            <a:fld id="{35454516-5075-4345-A339-3BEB8610D890}" type="slidenum">
              <a:rPr lang="en-US" smtClean="0"/>
              <a:t>‹#›</a:t>
            </a:fld>
            <a:endParaRPr lang="en-US"/>
          </a:p>
        </p:txBody>
      </p:sp>
    </p:spTree>
    <p:extLst>
      <p:ext uri="{BB962C8B-B14F-4D97-AF65-F5344CB8AC3E}">
        <p14:creationId xmlns:p14="http://schemas.microsoft.com/office/powerpoint/2010/main" val="4036026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65A8-BA4D-477E-A088-85B888991D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72E530-74E9-4872-807D-3B4635067C62}"/>
              </a:ext>
            </a:extLst>
          </p:cNvPr>
          <p:cNvSpPr>
            <a:spLocks noGrp="1"/>
          </p:cNvSpPr>
          <p:nvPr>
            <p:ph type="dt" sz="half" idx="10"/>
          </p:nvPr>
        </p:nvSpPr>
        <p:spPr/>
        <p:txBody>
          <a:bodyPr/>
          <a:lstStyle/>
          <a:p>
            <a:fld id="{08371ADF-4297-4CE7-BAB7-9CF3BF43EECE}" type="datetimeFigureOut">
              <a:rPr lang="en-US" smtClean="0"/>
              <a:t>9/12/2019</a:t>
            </a:fld>
            <a:endParaRPr lang="en-US"/>
          </a:p>
        </p:txBody>
      </p:sp>
      <p:sp>
        <p:nvSpPr>
          <p:cNvPr id="4" name="Footer Placeholder 3">
            <a:extLst>
              <a:ext uri="{FF2B5EF4-FFF2-40B4-BE49-F238E27FC236}">
                <a16:creationId xmlns:a16="http://schemas.microsoft.com/office/drawing/2014/main" id="{D9D45DE6-FE0B-4B88-85C7-0CC2164912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ECAECF-66EF-49DB-B32A-D686A0B6C903}"/>
              </a:ext>
            </a:extLst>
          </p:cNvPr>
          <p:cNvSpPr>
            <a:spLocks noGrp="1"/>
          </p:cNvSpPr>
          <p:nvPr>
            <p:ph type="sldNum" sz="quarter" idx="12"/>
          </p:nvPr>
        </p:nvSpPr>
        <p:spPr/>
        <p:txBody>
          <a:bodyPr/>
          <a:lstStyle/>
          <a:p>
            <a:fld id="{35454516-5075-4345-A339-3BEB8610D890}" type="slidenum">
              <a:rPr lang="en-US" smtClean="0"/>
              <a:t>‹#›</a:t>
            </a:fld>
            <a:endParaRPr lang="en-US"/>
          </a:p>
        </p:txBody>
      </p:sp>
    </p:spTree>
    <p:extLst>
      <p:ext uri="{BB962C8B-B14F-4D97-AF65-F5344CB8AC3E}">
        <p14:creationId xmlns:p14="http://schemas.microsoft.com/office/powerpoint/2010/main" val="609951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38EDC6-0405-4770-8E0C-A0ECE0F4355A}"/>
              </a:ext>
            </a:extLst>
          </p:cNvPr>
          <p:cNvSpPr>
            <a:spLocks noGrp="1"/>
          </p:cNvSpPr>
          <p:nvPr>
            <p:ph type="dt" sz="half" idx="10"/>
          </p:nvPr>
        </p:nvSpPr>
        <p:spPr/>
        <p:txBody>
          <a:bodyPr/>
          <a:lstStyle/>
          <a:p>
            <a:fld id="{08371ADF-4297-4CE7-BAB7-9CF3BF43EECE}" type="datetimeFigureOut">
              <a:rPr lang="en-US" smtClean="0"/>
              <a:t>9/12/2019</a:t>
            </a:fld>
            <a:endParaRPr lang="en-US"/>
          </a:p>
        </p:txBody>
      </p:sp>
      <p:sp>
        <p:nvSpPr>
          <p:cNvPr id="3" name="Footer Placeholder 2">
            <a:extLst>
              <a:ext uri="{FF2B5EF4-FFF2-40B4-BE49-F238E27FC236}">
                <a16:creationId xmlns:a16="http://schemas.microsoft.com/office/drawing/2014/main" id="{39BD6B08-07C2-4109-90D6-11E48A32E6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FC71F0-8798-4AC1-A879-F7B829E1234D}"/>
              </a:ext>
            </a:extLst>
          </p:cNvPr>
          <p:cNvSpPr>
            <a:spLocks noGrp="1"/>
          </p:cNvSpPr>
          <p:nvPr>
            <p:ph type="sldNum" sz="quarter" idx="12"/>
          </p:nvPr>
        </p:nvSpPr>
        <p:spPr/>
        <p:txBody>
          <a:bodyPr/>
          <a:lstStyle/>
          <a:p>
            <a:fld id="{35454516-5075-4345-A339-3BEB8610D890}" type="slidenum">
              <a:rPr lang="en-US" smtClean="0"/>
              <a:t>‹#›</a:t>
            </a:fld>
            <a:endParaRPr lang="en-US"/>
          </a:p>
        </p:txBody>
      </p:sp>
    </p:spTree>
    <p:extLst>
      <p:ext uri="{BB962C8B-B14F-4D97-AF65-F5344CB8AC3E}">
        <p14:creationId xmlns:p14="http://schemas.microsoft.com/office/powerpoint/2010/main" val="215063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E1560-793E-4CDB-9B5F-DBCA757F34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B99C58-BF7B-42E9-8CEC-62BC80CCFF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66788F-94FD-4318-8A31-5902BE78F2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01CB9F-4C9A-4291-9030-A776DECAD9F3}"/>
              </a:ext>
            </a:extLst>
          </p:cNvPr>
          <p:cNvSpPr>
            <a:spLocks noGrp="1"/>
          </p:cNvSpPr>
          <p:nvPr>
            <p:ph type="dt" sz="half" idx="10"/>
          </p:nvPr>
        </p:nvSpPr>
        <p:spPr/>
        <p:txBody>
          <a:bodyPr/>
          <a:lstStyle/>
          <a:p>
            <a:fld id="{08371ADF-4297-4CE7-BAB7-9CF3BF43EECE}" type="datetimeFigureOut">
              <a:rPr lang="en-US" smtClean="0"/>
              <a:t>9/12/2019</a:t>
            </a:fld>
            <a:endParaRPr lang="en-US"/>
          </a:p>
        </p:txBody>
      </p:sp>
      <p:sp>
        <p:nvSpPr>
          <p:cNvPr id="6" name="Footer Placeholder 5">
            <a:extLst>
              <a:ext uri="{FF2B5EF4-FFF2-40B4-BE49-F238E27FC236}">
                <a16:creationId xmlns:a16="http://schemas.microsoft.com/office/drawing/2014/main" id="{EA77DE19-CC39-4E89-BFC8-2D5B5E5ED2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492FEE-8AAC-4C63-AF02-9E5650C4A101}"/>
              </a:ext>
            </a:extLst>
          </p:cNvPr>
          <p:cNvSpPr>
            <a:spLocks noGrp="1"/>
          </p:cNvSpPr>
          <p:nvPr>
            <p:ph type="sldNum" sz="quarter" idx="12"/>
          </p:nvPr>
        </p:nvSpPr>
        <p:spPr/>
        <p:txBody>
          <a:bodyPr/>
          <a:lstStyle/>
          <a:p>
            <a:fld id="{35454516-5075-4345-A339-3BEB8610D890}" type="slidenum">
              <a:rPr lang="en-US" smtClean="0"/>
              <a:t>‹#›</a:t>
            </a:fld>
            <a:endParaRPr lang="en-US"/>
          </a:p>
        </p:txBody>
      </p:sp>
    </p:spTree>
    <p:extLst>
      <p:ext uri="{BB962C8B-B14F-4D97-AF65-F5344CB8AC3E}">
        <p14:creationId xmlns:p14="http://schemas.microsoft.com/office/powerpoint/2010/main" val="125493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4F1AB-3092-4DF6-8F94-1D5426DE99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3A6737-DEEA-4591-B4AF-DEF8328895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0849CC-92E4-43AB-8A05-51916AB170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B10ADD-19BC-4CC7-8C1F-AB335DB339AD}"/>
              </a:ext>
            </a:extLst>
          </p:cNvPr>
          <p:cNvSpPr>
            <a:spLocks noGrp="1"/>
          </p:cNvSpPr>
          <p:nvPr>
            <p:ph type="dt" sz="half" idx="10"/>
          </p:nvPr>
        </p:nvSpPr>
        <p:spPr/>
        <p:txBody>
          <a:bodyPr/>
          <a:lstStyle/>
          <a:p>
            <a:fld id="{08371ADF-4297-4CE7-BAB7-9CF3BF43EECE}" type="datetimeFigureOut">
              <a:rPr lang="en-US" smtClean="0"/>
              <a:t>9/12/2019</a:t>
            </a:fld>
            <a:endParaRPr lang="en-US"/>
          </a:p>
        </p:txBody>
      </p:sp>
      <p:sp>
        <p:nvSpPr>
          <p:cNvPr id="6" name="Footer Placeholder 5">
            <a:extLst>
              <a:ext uri="{FF2B5EF4-FFF2-40B4-BE49-F238E27FC236}">
                <a16:creationId xmlns:a16="http://schemas.microsoft.com/office/drawing/2014/main" id="{999311ED-FA3C-40AF-A64E-6C0B5901E5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D50CEF-DF80-4956-BAEE-6A1E22FEB5E4}"/>
              </a:ext>
            </a:extLst>
          </p:cNvPr>
          <p:cNvSpPr>
            <a:spLocks noGrp="1"/>
          </p:cNvSpPr>
          <p:nvPr>
            <p:ph type="sldNum" sz="quarter" idx="12"/>
          </p:nvPr>
        </p:nvSpPr>
        <p:spPr/>
        <p:txBody>
          <a:bodyPr/>
          <a:lstStyle/>
          <a:p>
            <a:fld id="{35454516-5075-4345-A339-3BEB8610D890}" type="slidenum">
              <a:rPr lang="en-US" smtClean="0"/>
              <a:t>‹#›</a:t>
            </a:fld>
            <a:endParaRPr lang="en-US"/>
          </a:p>
        </p:txBody>
      </p:sp>
    </p:spTree>
    <p:extLst>
      <p:ext uri="{BB962C8B-B14F-4D97-AF65-F5344CB8AC3E}">
        <p14:creationId xmlns:p14="http://schemas.microsoft.com/office/powerpoint/2010/main" val="560713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F9726B-35E7-4A3B-B039-6B2BC0FB04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794042-6329-4D04-9DC5-30C1B0C228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D74CE-CF21-4D2F-8EF6-A51B5E7AD8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71ADF-4297-4CE7-BAB7-9CF3BF43EECE}" type="datetimeFigureOut">
              <a:rPr lang="en-US" smtClean="0"/>
              <a:t>9/12/2019</a:t>
            </a:fld>
            <a:endParaRPr lang="en-US"/>
          </a:p>
        </p:txBody>
      </p:sp>
      <p:sp>
        <p:nvSpPr>
          <p:cNvPr id="5" name="Footer Placeholder 4">
            <a:extLst>
              <a:ext uri="{FF2B5EF4-FFF2-40B4-BE49-F238E27FC236}">
                <a16:creationId xmlns:a16="http://schemas.microsoft.com/office/drawing/2014/main" id="{03F1C686-7FB2-4154-8A71-8460554817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C002BB-CC6B-4972-8F16-AECD6DD39F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54516-5075-4345-A339-3BEB8610D890}" type="slidenum">
              <a:rPr lang="en-US" smtClean="0"/>
              <a:t>‹#›</a:t>
            </a:fld>
            <a:endParaRPr lang="en-US"/>
          </a:p>
        </p:txBody>
      </p:sp>
    </p:spTree>
    <p:extLst>
      <p:ext uri="{BB962C8B-B14F-4D97-AF65-F5344CB8AC3E}">
        <p14:creationId xmlns:p14="http://schemas.microsoft.com/office/powerpoint/2010/main" val="2576836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334B1-BBE5-42CA-883B-21DA1B6CE748}"/>
              </a:ext>
            </a:extLst>
          </p:cNvPr>
          <p:cNvSpPr>
            <a:spLocks noGrp="1"/>
          </p:cNvSpPr>
          <p:nvPr>
            <p:ph type="ctrTitle"/>
          </p:nvPr>
        </p:nvSpPr>
        <p:spPr>
          <a:xfrm>
            <a:off x="433136" y="5091762"/>
            <a:ext cx="7834193" cy="1264588"/>
          </a:xfrm>
        </p:spPr>
        <p:txBody>
          <a:bodyPr anchor="ctr">
            <a:normAutofit/>
          </a:bodyPr>
          <a:lstStyle/>
          <a:p>
            <a:pPr algn="l"/>
            <a:r>
              <a:rPr lang="en-US" sz="4200" b="1" dirty="0"/>
              <a:t>How to turn your successful </a:t>
            </a:r>
            <a:br>
              <a:rPr lang="en-US" sz="4200" b="1" dirty="0"/>
            </a:br>
            <a:r>
              <a:rPr lang="en-US" sz="4200" b="1" dirty="0"/>
              <a:t>practice into a balanced life</a:t>
            </a:r>
          </a:p>
        </p:txBody>
      </p:sp>
      <p:sp>
        <p:nvSpPr>
          <p:cNvPr id="3" name="Subtitle 2">
            <a:extLst>
              <a:ext uri="{FF2B5EF4-FFF2-40B4-BE49-F238E27FC236}">
                <a16:creationId xmlns:a16="http://schemas.microsoft.com/office/drawing/2014/main" id="{21260514-D776-451E-8B21-75029FD8A531}"/>
              </a:ext>
            </a:extLst>
          </p:cNvPr>
          <p:cNvSpPr>
            <a:spLocks noGrp="1"/>
          </p:cNvSpPr>
          <p:nvPr>
            <p:ph type="subTitle" idx="1"/>
          </p:nvPr>
        </p:nvSpPr>
        <p:spPr>
          <a:xfrm>
            <a:off x="8499107" y="5091763"/>
            <a:ext cx="2974207" cy="1264587"/>
          </a:xfrm>
        </p:spPr>
        <p:txBody>
          <a:bodyPr anchor="ctr">
            <a:normAutofit/>
          </a:bodyPr>
          <a:lstStyle/>
          <a:p>
            <a:pPr algn="l"/>
            <a:r>
              <a:rPr lang="en-US" sz="2800" b="1" dirty="0"/>
              <a:t>NAIFA 2019 P+P</a:t>
            </a:r>
          </a:p>
          <a:p>
            <a:pPr algn="l"/>
            <a:r>
              <a:rPr lang="en-US" sz="2800" b="1" dirty="0"/>
              <a:t>Danny O’Connell</a:t>
            </a:r>
          </a:p>
        </p:txBody>
      </p:sp>
      <p:pic>
        <p:nvPicPr>
          <p:cNvPr id="4" name="Picture 3">
            <a:extLst>
              <a:ext uri="{FF2B5EF4-FFF2-40B4-BE49-F238E27FC236}">
                <a16:creationId xmlns:a16="http://schemas.microsoft.com/office/drawing/2014/main" id="{9D610722-7F0F-4435-98D4-A3DB82CD6393}"/>
              </a:ext>
            </a:extLst>
          </p:cNvPr>
          <p:cNvPicPr>
            <a:picLocks noChangeAspect="1"/>
          </p:cNvPicPr>
          <p:nvPr/>
        </p:nvPicPr>
        <p:blipFill rotWithShape="1">
          <a:blip r:embed="rId2"/>
          <a:srcRect t="14371" b="30278"/>
          <a:stretch/>
        </p:blipFill>
        <p:spPr>
          <a:xfrm>
            <a:off x="-3983" y="10"/>
            <a:ext cx="12192000" cy="4571990"/>
          </a:xfrm>
          <a:prstGeom prst="rect">
            <a:avLst/>
          </a:prstGeom>
        </p:spPr>
      </p:pic>
      <p:cxnSp>
        <p:nvCxnSpPr>
          <p:cNvPr id="9" name="Straight Connector 8">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55611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7B1567-6117-48CE-A045-B0DD2400C846}"/>
              </a:ext>
            </a:extLst>
          </p:cNvPr>
          <p:cNvSpPr>
            <a:spLocks noGrp="1"/>
          </p:cNvSpPr>
          <p:nvPr>
            <p:ph type="title"/>
          </p:nvPr>
        </p:nvSpPr>
        <p:spPr>
          <a:xfrm>
            <a:off x="838200" y="811161"/>
            <a:ext cx="3335594" cy="5403370"/>
          </a:xfrm>
        </p:spPr>
        <p:txBody>
          <a:bodyPr>
            <a:normAutofit/>
          </a:bodyPr>
          <a:lstStyle/>
          <a:p>
            <a:r>
              <a:rPr lang="en-US" b="1">
                <a:solidFill>
                  <a:srgbClr val="FFFFFF"/>
                </a:solidFill>
              </a:rPr>
              <a:t>My roles</a:t>
            </a:r>
          </a:p>
        </p:txBody>
      </p:sp>
      <p:sp>
        <p:nvSpPr>
          <p:cNvPr id="12" name="Rectangle 11">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4" name="Content Placeholder 2">
            <a:extLst>
              <a:ext uri="{FF2B5EF4-FFF2-40B4-BE49-F238E27FC236}">
                <a16:creationId xmlns:a16="http://schemas.microsoft.com/office/drawing/2014/main" id="{22FEF350-07DB-4424-8D1A-02ABE998A68A}"/>
              </a:ext>
            </a:extLst>
          </p:cNvPr>
          <p:cNvGraphicFramePr>
            <a:graphicFrameLocks noGrp="1"/>
          </p:cNvGraphicFramePr>
          <p:nvPr>
            <p:ph idx="1"/>
            <p:extLst>
              <p:ext uri="{D42A27DB-BD31-4B8C-83A1-F6EECF244321}">
                <p14:modId xmlns:p14="http://schemas.microsoft.com/office/powerpoint/2010/main" val="3492633685"/>
              </p:ext>
            </p:extLst>
          </p:nvPr>
        </p:nvGraphicFramePr>
        <p:xfrm>
          <a:off x="4897678" y="62630"/>
          <a:ext cx="7164886" cy="66200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3522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FB51E0A-E543-4339-A4B7-8FC76AB902A2}"/>
              </a:ext>
            </a:extLst>
          </p:cNvPr>
          <p:cNvSpPr>
            <a:spLocks noGrp="1"/>
          </p:cNvSpPr>
          <p:nvPr>
            <p:ph type="title"/>
          </p:nvPr>
        </p:nvSpPr>
        <p:spPr>
          <a:xfrm>
            <a:off x="4384039" y="365125"/>
            <a:ext cx="7164493" cy="1325563"/>
          </a:xfrm>
        </p:spPr>
        <p:txBody>
          <a:bodyPr vert="horz" lIns="91440" tIns="45720" rIns="91440" bIns="45720" rtlCol="0" anchor="ctr">
            <a:normAutofit/>
          </a:bodyPr>
          <a:lstStyle/>
          <a:p>
            <a:r>
              <a:rPr lang="en-US" b="1" kern="1200" dirty="0">
                <a:solidFill>
                  <a:srgbClr val="FFFF00"/>
                </a:solidFill>
                <a:latin typeface="+mj-lt"/>
                <a:ea typeface="+mj-ea"/>
                <a:cs typeface="+mj-cs"/>
              </a:rPr>
              <a:t>Self Reflection</a:t>
            </a:r>
          </a:p>
        </p:txBody>
      </p:sp>
      <p:pic>
        <p:nvPicPr>
          <p:cNvPr id="4" name="Picture 3" descr="A close up of a sign&#10;&#10;Description automatically generated">
            <a:extLst>
              <a:ext uri="{FF2B5EF4-FFF2-40B4-BE49-F238E27FC236}">
                <a16:creationId xmlns:a16="http://schemas.microsoft.com/office/drawing/2014/main" id="{07543329-D3CD-4A02-A2C3-1E4E8FCA1E89}"/>
              </a:ext>
            </a:extLst>
          </p:cNvPr>
          <p:cNvPicPr>
            <a:picLocks noChangeAspect="1"/>
          </p:cNvPicPr>
          <p:nvPr/>
        </p:nvPicPr>
        <p:blipFill rotWithShape="1">
          <a:blip r:embed="rId2"/>
          <a:srcRect t="1590" r="1" b="4921"/>
          <a:stretch/>
        </p:blipFill>
        <p:spPr>
          <a:xfrm>
            <a:off x="480060" y="896802"/>
            <a:ext cx="3425957" cy="5063915"/>
          </a:xfrm>
          <a:prstGeom prst="rect">
            <a:avLst/>
          </a:prstGeom>
        </p:spPr>
      </p:pic>
      <p:sp>
        <p:nvSpPr>
          <p:cNvPr id="5" name="TextBox 4">
            <a:extLst>
              <a:ext uri="{FF2B5EF4-FFF2-40B4-BE49-F238E27FC236}">
                <a16:creationId xmlns:a16="http://schemas.microsoft.com/office/drawing/2014/main" id="{897C55C4-402C-46BA-BC9A-1725027C33C6}"/>
              </a:ext>
            </a:extLst>
          </p:cNvPr>
          <p:cNvSpPr txBox="1"/>
          <p:nvPr/>
        </p:nvSpPr>
        <p:spPr>
          <a:xfrm>
            <a:off x="4387515" y="2022601"/>
            <a:ext cx="7161017" cy="4154361"/>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600" dirty="0"/>
              <a:t>Does this bring me joy?</a:t>
            </a:r>
          </a:p>
          <a:p>
            <a:pPr marL="57150" indent="-228600">
              <a:lnSpc>
                <a:spcPct val="90000"/>
              </a:lnSpc>
              <a:spcAft>
                <a:spcPts val="600"/>
              </a:spcAft>
              <a:buFont typeface="Arial" panose="020B0604020202020204" pitchFamily="34" charset="0"/>
              <a:buChar char="•"/>
            </a:pPr>
            <a:endParaRPr lang="en-US" sz="2600" dirty="0"/>
          </a:p>
          <a:p>
            <a:pPr marL="285750" indent="-228600">
              <a:lnSpc>
                <a:spcPct val="90000"/>
              </a:lnSpc>
              <a:spcAft>
                <a:spcPts val="600"/>
              </a:spcAft>
              <a:buFont typeface="Arial" panose="020B0604020202020204" pitchFamily="34" charset="0"/>
              <a:buChar char="•"/>
            </a:pPr>
            <a:r>
              <a:rPr lang="en-US" sz="2600" dirty="0"/>
              <a:t>Does it allow me to make a difference?</a:t>
            </a:r>
          </a:p>
          <a:p>
            <a:pPr marL="285750" indent="-228600">
              <a:lnSpc>
                <a:spcPct val="90000"/>
              </a:lnSpc>
              <a:spcAft>
                <a:spcPts val="600"/>
              </a:spcAft>
              <a:buFont typeface="Arial" panose="020B0604020202020204" pitchFamily="34" charset="0"/>
              <a:buChar char="•"/>
            </a:pPr>
            <a:endParaRPr lang="en-US" sz="2600" dirty="0"/>
          </a:p>
          <a:p>
            <a:pPr marL="285750" indent="-228600">
              <a:lnSpc>
                <a:spcPct val="90000"/>
              </a:lnSpc>
              <a:spcAft>
                <a:spcPts val="600"/>
              </a:spcAft>
              <a:buFont typeface="Arial" panose="020B0604020202020204" pitchFamily="34" charset="0"/>
              <a:buChar char="•"/>
            </a:pPr>
            <a:r>
              <a:rPr lang="en-US" sz="2600" dirty="0"/>
              <a:t>Is it something I care about?</a:t>
            </a:r>
          </a:p>
          <a:p>
            <a:pPr marL="285750" indent="-228600">
              <a:lnSpc>
                <a:spcPct val="90000"/>
              </a:lnSpc>
              <a:spcAft>
                <a:spcPts val="600"/>
              </a:spcAft>
              <a:buFont typeface="Arial" panose="020B0604020202020204" pitchFamily="34" charset="0"/>
              <a:buChar char="•"/>
            </a:pPr>
            <a:endParaRPr lang="en-US" sz="2600" dirty="0"/>
          </a:p>
          <a:p>
            <a:pPr marL="285750" indent="-228600">
              <a:lnSpc>
                <a:spcPct val="90000"/>
              </a:lnSpc>
              <a:spcAft>
                <a:spcPts val="600"/>
              </a:spcAft>
              <a:buFont typeface="Arial" panose="020B0604020202020204" pitchFamily="34" charset="0"/>
              <a:buChar char="•"/>
            </a:pPr>
            <a:r>
              <a:rPr lang="en-US" sz="2600" dirty="0"/>
              <a:t>Is this a positive &amp; healthy influence in my life?</a:t>
            </a:r>
          </a:p>
        </p:txBody>
      </p:sp>
    </p:spTree>
    <p:extLst>
      <p:ext uri="{BB962C8B-B14F-4D97-AF65-F5344CB8AC3E}">
        <p14:creationId xmlns:p14="http://schemas.microsoft.com/office/powerpoint/2010/main" val="3558072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065D361-939C-43CA-9772-FDDA213969DB}"/>
              </a:ext>
            </a:extLst>
          </p:cNvPr>
          <p:cNvPicPr>
            <a:picLocks noChangeAspect="1"/>
          </p:cNvPicPr>
          <p:nvPr/>
        </p:nvPicPr>
        <p:blipFill rotWithShape="1">
          <a:blip r:embed="rId2">
            <a:alphaModFix amt="50000"/>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2042732B-27BA-4093-A2E4-27CB51DFA921}"/>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b="1">
                <a:solidFill>
                  <a:srgbClr val="FFFFFF"/>
                </a:solidFill>
              </a:rPr>
              <a:t>Business Fact Finders</a:t>
            </a:r>
          </a:p>
        </p:txBody>
      </p:sp>
    </p:spTree>
    <p:extLst>
      <p:ext uri="{BB962C8B-B14F-4D97-AF65-F5344CB8AC3E}">
        <p14:creationId xmlns:p14="http://schemas.microsoft.com/office/powerpoint/2010/main" val="408732072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668565-9631-45D2-AE1D-46E7926FD04B}"/>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Personal Fact Finder</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D07F696E-7A96-40EF-9329-70DD472ABDA4}"/>
              </a:ext>
            </a:extLst>
          </p:cNvPr>
          <p:cNvPicPr>
            <a:picLocks noGrp="1" noChangeAspect="1"/>
          </p:cNvPicPr>
          <p:nvPr>
            <p:ph idx="1"/>
          </p:nvPr>
        </p:nvPicPr>
        <p:blipFill>
          <a:blip r:embed="rId2"/>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327754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D9A189-2D71-487B-BB36-272A8B61D561}"/>
              </a:ext>
            </a:extLst>
          </p:cNvPr>
          <p:cNvSpPr>
            <a:spLocks noGrp="1"/>
          </p:cNvSpPr>
          <p:nvPr>
            <p:ph type="title"/>
          </p:nvPr>
        </p:nvSpPr>
        <p:spPr>
          <a:xfrm>
            <a:off x="863029" y="1012004"/>
            <a:ext cx="3416158" cy="4795408"/>
          </a:xfrm>
        </p:spPr>
        <p:txBody>
          <a:bodyPr>
            <a:normAutofit/>
          </a:bodyPr>
          <a:lstStyle/>
          <a:p>
            <a:r>
              <a:rPr lang="en-US">
                <a:solidFill>
                  <a:srgbClr val="FFFFFF"/>
                </a:solidFill>
              </a:rPr>
              <a:t>My Action Items</a:t>
            </a:r>
          </a:p>
        </p:txBody>
      </p:sp>
      <p:graphicFrame>
        <p:nvGraphicFramePr>
          <p:cNvPr id="5" name="Content Placeholder 2">
            <a:extLst>
              <a:ext uri="{FF2B5EF4-FFF2-40B4-BE49-F238E27FC236}">
                <a16:creationId xmlns:a16="http://schemas.microsoft.com/office/drawing/2014/main" id="{EC797A68-B2CF-46D2-AF38-20130FC6F7D7}"/>
              </a:ext>
            </a:extLst>
          </p:cNvPr>
          <p:cNvGraphicFramePr>
            <a:graphicFrameLocks noGrp="1"/>
          </p:cNvGraphicFramePr>
          <p:nvPr>
            <p:ph idx="1"/>
            <p:extLst>
              <p:ext uri="{D42A27DB-BD31-4B8C-83A1-F6EECF244321}">
                <p14:modId xmlns:p14="http://schemas.microsoft.com/office/powerpoint/2010/main" val="315150990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4690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6D3ABA7-CAE2-42C4-8BD0-5D44B21EA3E8}"/>
              </a:ext>
            </a:extLst>
          </p:cNvPr>
          <p:cNvSpPr>
            <a:spLocks noGrp="1"/>
          </p:cNvSpPr>
          <p:nvPr>
            <p:ph type="title"/>
          </p:nvPr>
        </p:nvSpPr>
        <p:spPr>
          <a:xfrm>
            <a:off x="4384039" y="365125"/>
            <a:ext cx="7164493" cy="1325563"/>
          </a:xfrm>
        </p:spPr>
        <p:txBody>
          <a:bodyPr vert="horz" lIns="91440" tIns="45720" rIns="91440" bIns="45720" rtlCol="0" anchor="ctr">
            <a:normAutofit/>
          </a:bodyPr>
          <a:lstStyle/>
          <a:p>
            <a:r>
              <a:rPr lang="en-US" b="1" kern="1200" dirty="0">
                <a:solidFill>
                  <a:srgbClr val="FFFF00"/>
                </a:solidFill>
                <a:latin typeface="+mj-lt"/>
                <a:ea typeface="+mj-ea"/>
                <a:cs typeface="+mj-cs"/>
              </a:rPr>
              <a:t>Working the plan</a:t>
            </a:r>
          </a:p>
        </p:txBody>
      </p:sp>
      <p:pic>
        <p:nvPicPr>
          <p:cNvPr id="5" name="Picture 4" descr="A close up of a sign&#10;&#10;Description automatically generated">
            <a:extLst>
              <a:ext uri="{FF2B5EF4-FFF2-40B4-BE49-F238E27FC236}">
                <a16:creationId xmlns:a16="http://schemas.microsoft.com/office/drawing/2014/main" id="{E1C2F8DC-BFAD-4E60-8169-8973CEB4F12F}"/>
              </a:ext>
            </a:extLst>
          </p:cNvPr>
          <p:cNvPicPr>
            <a:picLocks noChangeAspect="1"/>
          </p:cNvPicPr>
          <p:nvPr/>
        </p:nvPicPr>
        <p:blipFill rotWithShape="1">
          <a:blip r:embed="rId2"/>
          <a:srcRect t="368" r="2" b="5775"/>
          <a:stretch/>
        </p:blipFill>
        <p:spPr>
          <a:xfrm>
            <a:off x="480060" y="896818"/>
            <a:ext cx="3425957" cy="5063882"/>
          </a:xfrm>
          <a:prstGeom prst="rect">
            <a:avLst/>
          </a:prstGeom>
        </p:spPr>
      </p:pic>
      <p:sp>
        <p:nvSpPr>
          <p:cNvPr id="3" name="TextBox 2">
            <a:extLst>
              <a:ext uri="{FF2B5EF4-FFF2-40B4-BE49-F238E27FC236}">
                <a16:creationId xmlns:a16="http://schemas.microsoft.com/office/drawing/2014/main" id="{17FA7279-7C62-4A74-B31D-7D6F60463A5C}"/>
              </a:ext>
            </a:extLst>
          </p:cNvPr>
          <p:cNvSpPr txBox="1"/>
          <p:nvPr/>
        </p:nvSpPr>
        <p:spPr>
          <a:xfrm>
            <a:off x="4265113" y="2022601"/>
            <a:ext cx="7634614" cy="4154361"/>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600" dirty="0"/>
              <a:t>12 week year concept by Brian Moran</a:t>
            </a:r>
          </a:p>
          <a:p>
            <a:pPr indent="-228600">
              <a:lnSpc>
                <a:spcPct val="90000"/>
              </a:lnSpc>
              <a:spcAft>
                <a:spcPts val="600"/>
              </a:spcAft>
              <a:buFont typeface="Arial" panose="020B0604020202020204" pitchFamily="34" charset="0"/>
              <a:buChar char="•"/>
            </a:pPr>
            <a:endParaRPr lang="en-US" sz="2600" dirty="0"/>
          </a:p>
          <a:p>
            <a:pPr indent="-228600">
              <a:lnSpc>
                <a:spcPct val="90000"/>
              </a:lnSpc>
              <a:spcAft>
                <a:spcPts val="600"/>
              </a:spcAft>
              <a:buFont typeface="Arial" panose="020B0604020202020204" pitchFamily="34" charset="0"/>
              <a:buChar char="•"/>
            </a:pPr>
            <a:r>
              <a:rPr lang="en-US" sz="2600" dirty="0"/>
              <a:t>Why are we so productive in Q4? - </a:t>
            </a:r>
            <a:r>
              <a:rPr lang="en-US" sz="2600" b="1" dirty="0"/>
              <a:t>FOCUS</a:t>
            </a:r>
          </a:p>
          <a:p>
            <a:pPr indent="-228600">
              <a:lnSpc>
                <a:spcPct val="90000"/>
              </a:lnSpc>
              <a:spcAft>
                <a:spcPts val="600"/>
              </a:spcAft>
              <a:buFont typeface="Arial" panose="020B0604020202020204" pitchFamily="34" charset="0"/>
              <a:buChar char="•"/>
            </a:pPr>
            <a:r>
              <a:rPr lang="en-US" sz="2600" dirty="0"/>
              <a:t>What if we applied that focus all year?</a:t>
            </a:r>
          </a:p>
          <a:p>
            <a:pPr indent="-228600">
              <a:lnSpc>
                <a:spcPct val="90000"/>
              </a:lnSpc>
              <a:spcAft>
                <a:spcPts val="600"/>
              </a:spcAft>
              <a:buFont typeface="Arial" panose="020B0604020202020204" pitchFamily="34" charset="0"/>
              <a:buChar char="•"/>
            </a:pPr>
            <a:endParaRPr lang="en-US" sz="2600" dirty="0"/>
          </a:p>
          <a:p>
            <a:pPr indent="-228600">
              <a:lnSpc>
                <a:spcPct val="90000"/>
              </a:lnSpc>
              <a:spcAft>
                <a:spcPts val="600"/>
              </a:spcAft>
              <a:buFont typeface="Arial" panose="020B0604020202020204" pitchFamily="34" charset="0"/>
              <a:buChar char="•"/>
            </a:pPr>
            <a:r>
              <a:rPr lang="en-US" sz="2600" dirty="0"/>
              <a:t>Write down your goals</a:t>
            </a:r>
          </a:p>
          <a:p>
            <a:pPr indent="-228600">
              <a:lnSpc>
                <a:spcPct val="90000"/>
              </a:lnSpc>
              <a:spcAft>
                <a:spcPts val="600"/>
              </a:spcAft>
              <a:buFont typeface="Arial" panose="020B0604020202020204" pitchFamily="34" charset="0"/>
              <a:buChar char="•"/>
            </a:pPr>
            <a:r>
              <a:rPr lang="en-US" sz="2600" dirty="0"/>
              <a:t>Share them with those who matter</a:t>
            </a:r>
          </a:p>
          <a:p>
            <a:pPr indent="-228600">
              <a:lnSpc>
                <a:spcPct val="90000"/>
              </a:lnSpc>
              <a:spcAft>
                <a:spcPts val="600"/>
              </a:spcAft>
              <a:buFont typeface="Arial" panose="020B0604020202020204" pitchFamily="34" charset="0"/>
              <a:buChar char="•"/>
            </a:pPr>
            <a:endParaRPr lang="en-US" sz="2600" dirty="0">
              <a:solidFill>
                <a:srgbClr val="FFFF00"/>
              </a:solidFill>
            </a:endParaRPr>
          </a:p>
          <a:p>
            <a:pPr indent="-228600">
              <a:lnSpc>
                <a:spcPct val="90000"/>
              </a:lnSpc>
              <a:spcAft>
                <a:spcPts val="600"/>
              </a:spcAft>
              <a:buFont typeface="Arial" panose="020B0604020202020204" pitchFamily="34" charset="0"/>
              <a:buChar char="•"/>
            </a:pPr>
            <a:r>
              <a:rPr lang="en-US" sz="2600" dirty="0">
                <a:solidFill>
                  <a:srgbClr val="FFFF00"/>
                </a:solidFill>
              </a:rPr>
              <a:t>We all know goals work when you don’t </a:t>
            </a:r>
          </a:p>
          <a:p>
            <a:pPr>
              <a:lnSpc>
                <a:spcPct val="90000"/>
              </a:lnSpc>
              <a:spcAft>
                <a:spcPts val="600"/>
              </a:spcAft>
            </a:pPr>
            <a:r>
              <a:rPr lang="en-US" sz="2600" dirty="0">
                <a:solidFill>
                  <a:srgbClr val="FFFF00"/>
                </a:solidFill>
              </a:rPr>
              <a:t>   review them right?</a:t>
            </a:r>
          </a:p>
        </p:txBody>
      </p:sp>
    </p:spTree>
    <p:extLst>
      <p:ext uri="{BB962C8B-B14F-4D97-AF65-F5344CB8AC3E}">
        <p14:creationId xmlns:p14="http://schemas.microsoft.com/office/powerpoint/2010/main" val="249998885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6D3ABA7-CAE2-42C4-8BD0-5D44B21EA3E8}"/>
              </a:ext>
            </a:extLst>
          </p:cNvPr>
          <p:cNvSpPr>
            <a:spLocks noGrp="1"/>
          </p:cNvSpPr>
          <p:nvPr>
            <p:ph type="title"/>
          </p:nvPr>
        </p:nvSpPr>
        <p:spPr>
          <a:xfrm>
            <a:off x="4384039" y="365125"/>
            <a:ext cx="7164493" cy="1325563"/>
          </a:xfrm>
        </p:spPr>
        <p:txBody>
          <a:bodyPr vert="horz" lIns="91440" tIns="45720" rIns="91440" bIns="45720" rtlCol="0" anchor="ctr">
            <a:normAutofit/>
          </a:bodyPr>
          <a:lstStyle/>
          <a:p>
            <a:r>
              <a:rPr lang="en-US" b="1" kern="1200" dirty="0">
                <a:solidFill>
                  <a:srgbClr val="FFFF00"/>
                </a:solidFill>
                <a:latin typeface="+mj-lt"/>
                <a:ea typeface="+mj-ea"/>
                <a:cs typeface="+mj-cs"/>
              </a:rPr>
              <a:t>Review the plan</a:t>
            </a:r>
          </a:p>
        </p:txBody>
      </p:sp>
      <p:pic>
        <p:nvPicPr>
          <p:cNvPr id="5" name="Picture 4" descr="A close up of a sign&#10;&#10;Description automatically generated">
            <a:extLst>
              <a:ext uri="{FF2B5EF4-FFF2-40B4-BE49-F238E27FC236}">
                <a16:creationId xmlns:a16="http://schemas.microsoft.com/office/drawing/2014/main" id="{E1C2F8DC-BFAD-4E60-8169-8973CEB4F12F}"/>
              </a:ext>
            </a:extLst>
          </p:cNvPr>
          <p:cNvPicPr>
            <a:picLocks noChangeAspect="1"/>
          </p:cNvPicPr>
          <p:nvPr/>
        </p:nvPicPr>
        <p:blipFill rotWithShape="1">
          <a:blip r:embed="rId2"/>
          <a:srcRect t="368" r="2" b="5775"/>
          <a:stretch/>
        </p:blipFill>
        <p:spPr>
          <a:xfrm>
            <a:off x="480060" y="896818"/>
            <a:ext cx="3425957" cy="5063882"/>
          </a:xfrm>
          <a:prstGeom prst="rect">
            <a:avLst/>
          </a:prstGeom>
        </p:spPr>
      </p:pic>
      <p:sp>
        <p:nvSpPr>
          <p:cNvPr id="3" name="TextBox 2">
            <a:extLst>
              <a:ext uri="{FF2B5EF4-FFF2-40B4-BE49-F238E27FC236}">
                <a16:creationId xmlns:a16="http://schemas.microsoft.com/office/drawing/2014/main" id="{17FA7279-7C62-4A74-B31D-7D6F60463A5C}"/>
              </a:ext>
            </a:extLst>
          </p:cNvPr>
          <p:cNvSpPr txBox="1"/>
          <p:nvPr/>
        </p:nvSpPr>
        <p:spPr>
          <a:xfrm>
            <a:off x="5015990" y="1690688"/>
            <a:ext cx="7634614" cy="4154361"/>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600" dirty="0"/>
              <a:t>How did my life change?</a:t>
            </a:r>
          </a:p>
          <a:p>
            <a:pPr>
              <a:lnSpc>
                <a:spcPct val="90000"/>
              </a:lnSpc>
              <a:spcAft>
                <a:spcPts val="600"/>
              </a:spcAft>
            </a:pPr>
            <a:endParaRPr lang="en-US" sz="2600" dirty="0"/>
          </a:p>
          <a:p>
            <a:pPr indent="-228600">
              <a:lnSpc>
                <a:spcPct val="90000"/>
              </a:lnSpc>
              <a:spcAft>
                <a:spcPts val="600"/>
              </a:spcAft>
              <a:buFont typeface="Arial" panose="020B0604020202020204" pitchFamily="34" charset="0"/>
              <a:buChar char="•"/>
            </a:pPr>
            <a:r>
              <a:rPr lang="en-US" sz="2600" dirty="0"/>
              <a:t>Expected Changes?</a:t>
            </a:r>
          </a:p>
          <a:p>
            <a:pPr>
              <a:lnSpc>
                <a:spcPct val="90000"/>
              </a:lnSpc>
              <a:spcAft>
                <a:spcPts val="600"/>
              </a:spcAft>
            </a:pPr>
            <a:endParaRPr lang="en-US" sz="2600" dirty="0"/>
          </a:p>
          <a:p>
            <a:pPr indent="-228600">
              <a:lnSpc>
                <a:spcPct val="90000"/>
              </a:lnSpc>
              <a:spcAft>
                <a:spcPts val="600"/>
              </a:spcAft>
              <a:buFont typeface="Arial" panose="020B0604020202020204" pitchFamily="34" charset="0"/>
              <a:buChar char="•"/>
            </a:pPr>
            <a:r>
              <a:rPr lang="en-US" sz="2600" dirty="0"/>
              <a:t>What worked &amp; what didn’t</a:t>
            </a:r>
          </a:p>
          <a:p>
            <a:pPr>
              <a:lnSpc>
                <a:spcPct val="90000"/>
              </a:lnSpc>
              <a:spcAft>
                <a:spcPts val="600"/>
              </a:spcAft>
            </a:pPr>
            <a:endParaRPr lang="en-US" sz="2600" dirty="0"/>
          </a:p>
          <a:p>
            <a:pPr indent="-228600">
              <a:lnSpc>
                <a:spcPct val="90000"/>
              </a:lnSpc>
              <a:spcAft>
                <a:spcPts val="600"/>
              </a:spcAft>
              <a:buFont typeface="Arial" panose="020B0604020202020204" pitchFamily="34" charset="0"/>
              <a:buChar char="•"/>
            </a:pPr>
            <a:r>
              <a:rPr lang="en-US" sz="2600" dirty="0"/>
              <a:t>What do I need to give move energy to?</a:t>
            </a:r>
          </a:p>
          <a:p>
            <a:pPr>
              <a:lnSpc>
                <a:spcPct val="90000"/>
              </a:lnSpc>
              <a:spcAft>
                <a:spcPts val="600"/>
              </a:spcAft>
            </a:pPr>
            <a:endParaRPr lang="en-US" sz="2600" dirty="0"/>
          </a:p>
          <a:p>
            <a:pPr indent="-228600">
              <a:lnSpc>
                <a:spcPct val="90000"/>
              </a:lnSpc>
              <a:spcAft>
                <a:spcPts val="600"/>
              </a:spcAft>
              <a:buFont typeface="Arial" panose="020B0604020202020204" pitchFamily="34" charset="0"/>
              <a:buChar char="•"/>
            </a:pPr>
            <a:r>
              <a:rPr lang="en-US" sz="2600" dirty="0"/>
              <a:t>What do I not want to have in my life?</a:t>
            </a:r>
          </a:p>
          <a:p>
            <a:pPr>
              <a:lnSpc>
                <a:spcPct val="90000"/>
              </a:lnSpc>
              <a:spcAft>
                <a:spcPts val="600"/>
              </a:spcAft>
            </a:pPr>
            <a:endParaRPr lang="en-US" sz="2600" dirty="0"/>
          </a:p>
          <a:p>
            <a:pPr indent="-228600">
              <a:lnSpc>
                <a:spcPct val="90000"/>
              </a:lnSpc>
              <a:spcAft>
                <a:spcPts val="600"/>
              </a:spcAft>
              <a:buFont typeface="Arial" panose="020B0604020202020204" pitchFamily="34" charset="0"/>
              <a:buChar char="•"/>
            </a:pPr>
            <a:r>
              <a:rPr lang="en-US" sz="2600" dirty="0"/>
              <a:t>What did I totally forget about?</a:t>
            </a:r>
          </a:p>
        </p:txBody>
      </p:sp>
    </p:spTree>
    <p:extLst>
      <p:ext uri="{BB962C8B-B14F-4D97-AF65-F5344CB8AC3E}">
        <p14:creationId xmlns:p14="http://schemas.microsoft.com/office/powerpoint/2010/main" val="18528503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582DA93-2BAF-4F7B-B175-5CCAEE7D3E2F}"/>
              </a:ext>
            </a:extLst>
          </p:cNvPr>
          <p:cNvSpPr>
            <a:spLocks noGrp="1"/>
          </p:cNvSpPr>
          <p:nvPr>
            <p:ph type="title"/>
          </p:nvPr>
        </p:nvSpPr>
        <p:spPr>
          <a:xfrm>
            <a:off x="4384039" y="365125"/>
            <a:ext cx="7164493" cy="1325563"/>
          </a:xfrm>
        </p:spPr>
        <p:txBody>
          <a:bodyPr>
            <a:normAutofit/>
          </a:bodyPr>
          <a:lstStyle/>
          <a:p>
            <a:r>
              <a:rPr lang="en-US" b="1" dirty="0">
                <a:solidFill>
                  <a:srgbClr val="FFFF00"/>
                </a:solidFill>
              </a:rPr>
              <a:t>One Page Business Plan</a:t>
            </a:r>
          </a:p>
        </p:txBody>
      </p:sp>
      <p:pic>
        <p:nvPicPr>
          <p:cNvPr id="4" name="Picture 3" descr="A screenshot of a cell phone&#10;&#10;Description automatically generated">
            <a:extLst>
              <a:ext uri="{FF2B5EF4-FFF2-40B4-BE49-F238E27FC236}">
                <a16:creationId xmlns:a16="http://schemas.microsoft.com/office/drawing/2014/main" id="{8EA963EC-42A5-4E93-8355-470A7D484E2F}"/>
              </a:ext>
            </a:extLst>
          </p:cNvPr>
          <p:cNvPicPr>
            <a:picLocks noChangeAspect="1"/>
          </p:cNvPicPr>
          <p:nvPr/>
        </p:nvPicPr>
        <p:blipFill>
          <a:blip r:embed="rId2"/>
          <a:stretch>
            <a:fillRect/>
          </a:stretch>
        </p:blipFill>
        <p:spPr>
          <a:xfrm>
            <a:off x="480060" y="1189572"/>
            <a:ext cx="3425957" cy="4478375"/>
          </a:xfrm>
          <a:prstGeom prst="rect">
            <a:avLst/>
          </a:prstGeom>
        </p:spPr>
      </p:pic>
      <p:sp>
        <p:nvSpPr>
          <p:cNvPr id="3" name="Content Placeholder 2">
            <a:extLst>
              <a:ext uri="{FF2B5EF4-FFF2-40B4-BE49-F238E27FC236}">
                <a16:creationId xmlns:a16="http://schemas.microsoft.com/office/drawing/2014/main" id="{4C99F649-C8B2-4A6B-A4EB-19B081066DAA}"/>
              </a:ext>
            </a:extLst>
          </p:cNvPr>
          <p:cNvSpPr>
            <a:spLocks noGrp="1"/>
          </p:cNvSpPr>
          <p:nvPr>
            <p:ph idx="1"/>
          </p:nvPr>
        </p:nvSpPr>
        <p:spPr>
          <a:xfrm>
            <a:off x="4387515" y="2022601"/>
            <a:ext cx="7161017" cy="4522248"/>
          </a:xfrm>
        </p:spPr>
        <p:txBody>
          <a:bodyPr>
            <a:normAutofit fontScale="92500" lnSpcReduction="10000"/>
          </a:bodyPr>
          <a:lstStyle/>
          <a:p>
            <a:r>
              <a:rPr lang="en-US" dirty="0"/>
              <a:t>When is the last time you did one?</a:t>
            </a:r>
          </a:p>
          <a:p>
            <a:pPr marL="0" indent="0">
              <a:buNone/>
            </a:pPr>
            <a:endParaRPr lang="en-US" dirty="0"/>
          </a:p>
          <a:p>
            <a:r>
              <a:rPr lang="en-US" dirty="0"/>
              <a:t>When is the last time you reviewed it?</a:t>
            </a:r>
          </a:p>
          <a:p>
            <a:pPr marL="0" indent="0">
              <a:buNone/>
            </a:pPr>
            <a:endParaRPr lang="en-US" dirty="0"/>
          </a:p>
          <a:p>
            <a:r>
              <a:rPr lang="en-US" dirty="0"/>
              <a:t>When is the last time you sat down with your staff and had them complete one?</a:t>
            </a:r>
          </a:p>
          <a:p>
            <a:pPr marL="0" indent="0">
              <a:buNone/>
            </a:pPr>
            <a:endParaRPr lang="en-US" dirty="0"/>
          </a:p>
          <a:p>
            <a:r>
              <a:rPr lang="en-US" dirty="0"/>
              <a:t>When is the last time they reviewed it?</a:t>
            </a:r>
          </a:p>
          <a:p>
            <a:pPr marL="0" indent="0">
              <a:buNone/>
            </a:pPr>
            <a:endParaRPr lang="en-US" dirty="0"/>
          </a:p>
          <a:p>
            <a:r>
              <a:rPr lang="en-US" dirty="0"/>
              <a:t>When is the last time you did one for yourself?</a:t>
            </a:r>
          </a:p>
        </p:txBody>
      </p:sp>
    </p:spTree>
    <p:extLst>
      <p:ext uri="{BB962C8B-B14F-4D97-AF65-F5344CB8AC3E}">
        <p14:creationId xmlns:p14="http://schemas.microsoft.com/office/powerpoint/2010/main" val="3317797814"/>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651B51-7055-46CA-9CE6-9CD62FD996D2}"/>
              </a:ext>
            </a:extLst>
          </p:cNvPr>
          <p:cNvPicPr>
            <a:picLocks noChangeAspect="1"/>
          </p:cNvPicPr>
          <p:nvPr/>
        </p:nvPicPr>
        <p:blipFill rotWithShape="1">
          <a:blip r:embed="rId2"/>
          <a:srcRect t="3106" b="11343"/>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5E9DD7-A12E-4BC6-97A0-9A7A85E396DC}"/>
              </a:ext>
            </a:extLst>
          </p:cNvPr>
          <p:cNvSpPr>
            <a:spLocks noGrp="1"/>
          </p:cNvSpPr>
          <p:nvPr>
            <p:ph type="title"/>
          </p:nvPr>
        </p:nvSpPr>
        <p:spPr>
          <a:xfrm>
            <a:off x="523875" y="5317240"/>
            <a:ext cx="11210925" cy="744836"/>
          </a:xfrm>
          <a:solidFill>
            <a:schemeClr val="bg2">
              <a:lumMod val="90000"/>
            </a:schemeClr>
          </a:solidFill>
        </p:spPr>
        <p:txBody>
          <a:bodyPr vert="horz" lIns="91440" tIns="45720" rIns="91440" bIns="45720" rtlCol="0" anchor="ctr">
            <a:normAutofit/>
          </a:bodyPr>
          <a:lstStyle/>
          <a:p>
            <a:pPr algn="ctr"/>
            <a:r>
              <a:rPr lang="en-US" sz="3600" b="1" dirty="0">
                <a:solidFill>
                  <a:schemeClr val="tx1">
                    <a:lumMod val="85000"/>
                    <a:lumOff val="15000"/>
                  </a:schemeClr>
                </a:solidFill>
              </a:rPr>
              <a:t>Balance no longer looks like this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059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5E9DD7-A12E-4BC6-97A0-9A7A85E396DC}"/>
              </a:ext>
            </a:extLst>
          </p:cNvPr>
          <p:cNvSpPr>
            <a:spLocks noGrp="1"/>
          </p:cNvSpPr>
          <p:nvPr>
            <p:ph type="title"/>
          </p:nvPr>
        </p:nvSpPr>
        <p:spPr>
          <a:xfrm>
            <a:off x="523875" y="5317240"/>
            <a:ext cx="11210925" cy="744836"/>
          </a:xfrm>
          <a:solidFill>
            <a:schemeClr val="bg2">
              <a:lumMod val="90000"/>
            </a:schemeClr>
          </a:solidFill>
        </p:spPr>
        <p:txBody>
          <a:bodyPr vert="horz" lIns="91440" tIns="45720" rIns="91440" bIns="45720" rtlCol="0" anchor="ctr">
            <a:normAutofit/>
          </a:bodyPr>
          <a:lstStyle/>
          <a:p>
            <a:pPr algn="ctr"/>
            <a:r>
              <a:rPr lang="en-US" sz="3600" b="1" dirty="0">
                <a:solidFill>
                  <a:schemeClr val="tx1">
                    <a:lumMod val="85000"/>
                    <a:lumOff val="15000"/>
                  </a:schemeClr>
                </a:solidFill>
              </a:rPr>
              <a:t>Instead it begins to resemble this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7B41E7F-2873-4FC5-BE86-5539056CC30B}"/>
              </a:ext>
            </a:extLst>
          </p:cNvPr>
          <p:cNvPicPr>
            <a:picLocks noChangeAspect="1"/>
          </p:cNvPicPr>
          <p:nvPr/>
        </p:nvPicPr>
        <p:blipFill>
          <a:blip r:embed="rId2"/>
          <a:stretch>
            <a:fillRect/>
          </a:stretch>
        </p:blipFill>
        <p:spPr>
          <a:xfrm>
            <a:off x="0" y="393309"/>
            <a:ext cx="12192000" cy="4567242"/>
          </a:xfrm>
          <a:prstGeom prst="rect">
            <a:avLst/>
          </a:prstGeom>
        </p:spPr>
      </p:pic>
    </p:spTree>
    <p:extLst>
      <p:ext uri="{BB962C8B-B14F-4D97-AF65-F5344CB8AC3E}">
        <p14:creationId xmlns:p14="http://schemas.microsoft.com/office/powerpoint/2010/main" val="1320260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F78A3B8-1CF6-4C30-9BF6-EABF36B28147}"/>
              </a:ext>
            </a:extLst>
          </p:cNvPr>
          <p:cNvPicPr>
            <a:picLocks noChangeAspect="1"/>
          </p:cNvPicPr>
          <p:nvPr/>
        </p:nvPicPr>
        <p:blipFill rotWithShape="1">
          <a:blip r:embed="rId3">
            <a:alphaModFix amt="50000"/>
            <a:extLst/>
          </a:blip>
          <a:srcRect l="7111" r="-1" b="-1"/>
          <a:stretch/>
        </p:blipFill>
        <p:spPr>
          <a:xfrm>
            <a:off x="20" y="1"/>
            <a:ext cx="12191980" cy="6857999"/>
          </a:xfrm>
          <a:prstGeom prst="rect">
            <a:avLst/>
          </a:prstGeom>
        </p:spPr>
      </p:pic>
      <p:sp>
        <p:nvSpPr>
          <p:cNvPr id="2" name="Title 1">
            <a:extLst>
              <a:ext uri="{FF2B5EF4-FFF2-40B4-BE49-F238E27FC236}">
                <a16:creationId xmlns:a16="http://schemas.microsoft.com/office/drawing/2014/main" id="{2E62EA28-019C-4EA1-9B39-8A8A87D9DF4F}"/>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b="1" dirty="0">
                <a:solidFill>
                  <a:srgbClr val="FFFFFF"/>
                </a:solidFill>
              </a:rPr>
              <a:t>Why do we do it?</a:t>
            </a:r>
          </a:p>
        </p:txBody>
      </p:sp>
    </p:spTree>
    <p:extLst>
      <p:ext uri="{BB962C8B-B14F-4D97-AF65-F5344CB8AC3E}">
        <p14:creationId xmlns:p14="http://schemas.microsoft.com/office/powerpoint/2010/main" val="58881036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C6B231-FAC2-4866-AA5A-DC53ED81D092}"/>
              </a:ext>
            </a:extLst>
          </p:cNvPr>
          <p:cNvSpPr>
            <a:spLocks noGrp="1"/>
          </p:cNvSpPr>
          <p:nvPr>
            <p:ph type="title"/>
          </p:nvPr>
        </p:nvSpPr>
        <p:spPr>
          <a:xfrm>
            <a:off x="863029" y="1012004"/>
            <a:ext cx="3416158" cy="4795408"/>
          </a:xfrm>
        </p:spPr>
        <p:txBody>
          <a:bodyPr>
            <a:normAutofit/>
          </a:bodyPr>
          <a:lstStyle/>
          <a:p>
            <a:r>
              <a:rPr lang="en-US" b="1">
                <a:solidFill>
                  <a:srgbClr val="FFFFFF"/>
                </a:solidFill>
              </a:rPr>
              <a:t>Where is your inspiration?</a:t>
            </a:r>
          </a:p>
        </p:txBody>
      </p:sp>
      <p:graphicFrame>
        <p:nvGraphicFramePr>
          <p:cNvPr id="13" name="Content Placeholder 2">
            <a:extLst>
              <a:ext uri="{FF2B5EF4-FFF2-40B4-BE49-F238E27FC236}">
                <a16:creationId xmlns:a16="http://schemas.microsoft.com/office/drawing/2014/main" id="{D8817FF3-10DF-44B5-B6B9-E2A67BA96CD6}"/>
              </a:ext>
            </a:extLst>
          </p:cNvPr>
          <p:cNvGraphicFramePr>
            <a:graphicFrameLocks noGrp="1"/>
          </p:cNvGraphicFramePr>
          <p:nvPr>
            <p:ph idx="1"/>
            <p:extLst>
              <p:ext uri="{D42A27DB-BD31-4B8C-83A1-F6EECF244321}">
                <p14:modId xmlns:p14="http://schemas.microsoft.com/office/powerpoint/2010/main" val="378319505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7825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79F532-337A-4A49-B2B2-72B495C4E3CC}"/>
              </a:ext>
            </a:extLst>
          </p:cNvPr>
          <p:cNvSpPr>
            <a:spLocks noGrp="1"/>
          </p:cNvSpPr>
          <p:nvPr>
            <p:ph type="title"/>
          </p:nvPr>
        </p:nvSpPr>
        <p:spPr>
          <a:xfrm>
            <a:off x="863029" y="1012004"/>
            <a:ext cx="3416158" cy="4795408"/>
          </a:xfrm>
        </p:spPr>
        <p:txBody>
          <a:bodyPr>
            <a:normAutofit/>
          </a:bodyPr>
          <a:lstStyle/>
          <a:p>
            <a:r>
              <a:rPr lang="en-US" b="1" dirty="0">
                <a:solidFill>
                  <a:srgbClr val="FFFFFF"/>
                </a:solidFill>
              </a:rPr>
              <a:t>The outcome</a:t>
            </a:r>
          </a:p>
        </p:txBody>
      </p:sp>
      <p:graphicFrame>
        <p:nvGraphicFramePr>
          <p:cNvPr id="5" name="Content Placeholder 2">
            <a:extLst>
              <a:ext uri="{FF2B5EF4-FFF2-40B4-BE49-F238E27FC236}">
                <a16:creationId xmlns:a16="http://schemas.microsoft.com/office/drawing/2014/main" id="{34BE3B2B-AE04-4A83-BB12-30C5DF9C51C1}"/>
              </a:ext>
            </a:extLst>
          </p:cNvPr>
          <p:cNvGraphicFramePr>
            <a:graphicFrameLocks noGrp="1"/>
          </p:cNvGraphicFramePr>
          <p:nvPr>
            <p:ph idx="1"/>
            <p:extLst>
              <p:ext uri="{D42A27DB-BD31-4B8C-83A1-F6EECF244321}">
                <p14:modId xmlns:p14="http://schemas.microsoft.com/office/powerpoint/2010/main" val="12183093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8808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2BC7B-EE5B-4422-A962-981E3CDD865B}"/>
              </a:ext>
            </a:extLst>
          </p:cNvPr>
          <p:cNvSpPr>
            <a:spLocks noGrp="1"/>
          </p:cNvSpPr>
          <p:nvPr>
            <p:ph type="title"/>
          </p:nvPr>
        </p:nvSpPr>
        <p:spPr>
          <a:xfrm>
            <a:off x="838200" y="365125"/>
            <a:ext cx="10515600" cy="1325563"/>
          </a:xfrm>
        </p:spPr>
        <p:txBody>
          <a:bodyPr>
            <a:normAutofit/>
          </a:bodyPr>
          <a:lstStyle/>
          <a:p>
            <a:r>
              <a:rPr lang="en-US" b="1" dirty="0"/>
              <a:t>Summary</a:t>
            </a:r>
          </a:p>
        </p:txBody>
      </p:sp>
      <p:graphicFrame>
        <p:nvGraphicFramePr>
          <p:cNvPr id="5" name="Content Placeholder 2">
            <a:extLst>
              <a:ext uri="{FF2B5EF4-FFF2-40B4-BE49-F238E27FC236}">
                <a16:creationId xmlns:a16="http://schemas.microsoft.com/office/drawing/2014/main" id="{80DDDE36-C244-4676-B220-115B7DD0D694}"/>
              </a:ext>
            </a:extLst>
          </p:cNvPr>
          <p:cNvGraphicFramePr>
            <a:graphicFrameLocks noGrp="1"/>
          </p:cNvGraphicFramePr>
          <p:nvPr>
            <p:ph idx="1"/>
            <p:extLst>
              <p:ext uri="{D42A27DB-BD31-4B8C-83A1-F6EECF244321}">
                <p14:modId xmlns:p14="http://schemas.microsoft.com/office/powerpoint/2010/main" val="170647319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3495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nature&#10;&#10;Description generated with very high confidence">
            <a:extLst>
              <a:ext uri="{FF2B5EF4-FFF2-40B4-BE49-F238E27FC236}">
                <a16:creationId xmlns:a16="http://schemas.microsoft.com/office/drawing/2014/main" id="{CFDA190C-4817-4D03-81D9-EAF0D0E73447}"/>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11111"/>
          <a:stretch/>
        </p:blipFill>
        <p:spPr>
          <a:xfrm>
            <a:off x="0" y="-1"/>
            <a:ext cx="12191980" cy="6857999"/>
          </a:xfrm>
          <a:prstGeom prst="rect">
            <a:avLst/>
          </a:prstGeom>
        </p:spPr>
      </p:pic>
      <p:sp>
        <p:nvSpPr>
          <p:cNvPr id="2" name="Title 1">
            <a:extLst>
              <a:ext uri="{FF2B5EF4-FFF2-40B4-BE49-F238E27FC236}">
                <a16:creationId xmlns:a16="http://schemas.microsoft.com/office/drawing/2014/main" id="{F577D212-60FD-44CD-8AEB-43DC2C2DA59E}"/>
              </a:ext>
            </a:extLst>
          </p:cNvPr>
          <p:cNvSpPr>
            <a:spLocks noGrp="1"/>
          </p:cNvSpPr>
          <p:nvPr>
            <p:ph type="title"/>
          </p:nvPr>
        </p:nvSpPr>
        <p:spPr>
          <a:xfrm>
            <a:off x="6684724" y="1099801"/>
            <a:ext cx="4682647" cy="1000800"/>
          </a:xfrm>
        </p:spPr>
        <p:txBody>
          <a:bodyPr vert="horz" lIns="91440" tIns="45720" rIns="91440" bIns="45720" rtlCol="0" anchor="b">
            <a:normAutofit/>
          </a:bodyPr>
          <a:lstStyle/>
          <a:p>
            <a:pPr algn="ctr"/>
            <a:r>
              <a:rPr lang="en-US" sz="6000" b="1" dirty="0">
                <a:solidFill>
                  <a:srgbClr val="FFFFFF"/>
                </a:solidFill>
              </a:rPr>
              <a:t>Finally</a:t>
            </a:r>
          </a:p>
        </p:txBody>
      </p:sp>
      <p:sp>
        <p:nvSpPr>
          <p:cNvPr id="3" name="Content Placeholder 2">
            <a:extLst>
              <a:ext uri="{FF2B5EF4-FFF2-40B4-BE49-F238E27FC236}">
                <a16:creationId xmlns:a16="http://schemas.microsoft.com/office/drawing/2014/main" id="{7C80D8DC-EC0A-4C43-9A5C-EE7DE9F7C6C0}"/>
              </a:ext>
            </a:extLst>
          </p:cNvPr>
          <p:cNvSpPr>
            <a:spLocks noGrp="1"/>
          </p:cNvSpPr>
          <p:nvPr>
            <p:ph idx="1"/>
          </p:nvPr>
        </p:nvSpPr>
        <p:spPr>
          <a:xfrm>
            <a:off x="6603304" y="2161503"/>
            <a:ext cx="5384104" cy="1420941"/>
          </a:xfrm>
        </p:spPr>
        <p:txBody>
          <a:bodyPr vert="horz" lIns="91440" tIns="45720" rIns="91440" bIns="45720" rtlCol="0">
            <a:normAutofit/>
          </a:bodyPr>
          <a:lstStyle/>
          <a:p>
            <a:pPr marL="0" indent="0" algn="ctr">
              <a:buNone/>
            </a:pPr>
            <a:r>
              <a:rPr lang="en-US" sz="2400" dirty="0">
                <a:solidFill>
                  <a:srgbClr val="FFFFFF"/>
                </a:solidFill>
              </a:rPr>
              <a:t>Enjoy a more meaningful, fulfilling, life which makes an impact on those who mean the most to you.</a:t>
            </a:r>
          </a:p>
        </p:txBody>
      </p:sp>
    </p:spTree>
    <p:extLst>
      <p:ext uri="{BB962C8B-B14F-4D97-AF65-F5344CB8AC3E}">
        <p14:creationId xmlns:p14="http://schemas.microsoft.com/office/powerpoint/2010/main" val="373807900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FB51E0A-E543-4339-A4B7-8FC76AB902A2}"/>
              </a:ext>
            </a:extLst>
          </p:cNvPr>
          <p:cNvSpPr>
            <a:spLocks noGrp="1"/>
          </p:cNvSpPr>
          <p:nvPr>
            <p:ph type="title"/>
          </p:nvPr>
        </p:nvSpPr>
        <p:spPr>
          <a:xfrm>
            <a:off x="5660141" y="471596"/>
            <a:ext cx="7164493" cy="1325563"/>
          </a:xfrm>
        </p:spPr>
        <p:txBody>
          <a:bodyPr vert="horz" lIns="91440" tIns="45720" rIns="91440" bIns="45720" rtlCol="0" anchor="ctr">
            <a:normAutofit/>
          </a:bodyPr>
          <a:lstStyle/>
          <a:p>
            <a:r>
              <a:rPr lang="en-US" b="1" kern="1200" dirty="0">
                <a:solidFill>
                  <a:srgbClr val="FFFF00"/>
                </a:solidFill>
                <a:latin typeface="+mj-lt"/>
                <a:ea typeface="+mj-ea"/>
                <a:cs typeface="+mj-cs"/>
              </a:rPr>
              <a:t>Sales Training 101</a:t>
            </a:r>
          </a:p>
        </p:txBody>
      </p:sp>
      <p:pic>
        <p:nvPicPr>
          <p:cNvPr id="11" name="Picture 10">
            <a:extLst>
              <a:ext uri="{FF2B5EF4-FFF2-40B4-BE49-F238E27FC236}">
                <a16:creationId xmlns:a16="http://schemas.microsoft.com/office/drawing/2014/main" id="{23B960FA-D8FD-4F87-AF56-5B051FA81B60}"/>
              </a:ext>
            </a:extLst>
          </p:cNvPr>
          <p:cNvPicPr>
            <a:picLocks noChangeAspect="1"/>
          </p:cNvPicPr>
          <p:nvPr/>
        </p:nvPicPr>
        <p:blipFill>
          <a:blip r:embed="rId2"/>
          <a:stretch>
            <a:fillRect/>
          </a:stretch>
        </p:blipFill>
        <p:spPr>
          <a:xfrm>
            <a:off x="5660141" y="2673302"/>
            <a:ext cx="5294716" cy="1786966"/>
          </a:xfrm>
          <a:prstGeom prst="rect">
            <a:avLst/>
          </a:prstGeom>
        </p:spPr>
      </p:pic>
      <p:pic>
        <p:nvPicPr>
          <p:cNvPr id="13" name="Picture 12">
            <a:extLst>
              <a:ext uri="{FF2B5EF4-FFF2-40B4-BE49-F238E27FC236}">
                <a16:creationId xmlns:a16="http://schemas.microsoft.com/office/drawing/2014/main" id="{B872261C-819E-4CEE-8EE3-E56BDF8B620D}"/>
              </a:ext>
            </a:extLst>
          </p:cNvPr>
          <p:cNvPicPr>
            <a:picLocks noChangeAspect="1"/>
          </p:cNvPicPr>
          <p:nvPr/>
        </p:nvPicPr>
        <p:blipFill>
          <a:blip r:embed="rId3"/>
          <a:stretch>
            <a:fillRect/>
          </a:stretch>
        </p:blipFill>
        <p:spPr>
          <a:xfrm>
            <a:off x="166884" y="921809"/>
            <a:ext cx="5013959" cy="5571066"/>
          </a:xfrm>
          <a:prstGeom prst="rect">
            <a:avLst/>
          </a:prstGeom>
        </p:spPr>
      </p:pic>
    </p:spTree>
    <p:extLst>
      <p:ext uri="{BB962C8B-B14F-4D97-AF65-F5344CB8AC3E}">
        <p14:creationId xmlns:p14="http://schemas.microsoft.com/office/powerpoint/2010/main" val="412916496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0B15-F2AE-47FE-85F1-02D247C81FBE}"/>
              </a:ext>
            </a:extLst>
          </p:cNvPr>
          <p:cNvSpPr>
            <a:spLocks noGrp="1"/>
          </p:cNvSpPr>
          <p:nvPr>
            <p:ph type="title"/>
          </p:nvPr>
        </p:nvSpPr>
        <p:spPr>
          <a:xfrm>
            <a:off x="838200" y="365125"/>
            <a:ext cx="6254496" cy="1557460"/>
          </a:xfrm>
        </p:spPr>
        <p:txBody>
          <a:bodyPr>
            <a:normAutofit/>
          </a:bodyPr>
          <a:lstStyle/>
          <a:p>
            <a:r>
              <a:rPr lang="en-US" b="1" dirty="0">
                <a:solidFill>
                  <a:srgbClr val="FFFF00"/>
                </a:solidFill>
              </a:rPr>
              <a:t>What if ?</a:t>
            </a:r>
          </a:p>
        </p:txBody>
      </p:sp>
      <p:sp>
        <p:nvSpPr>
          <p:cNvPr id="3" name="Content Placeholder 2">
            <a:extLst>
              <a:ext uri="{FF2B5EF4-FFF2-40B4-BE49-F238E27FC236}">
                <a16:creationId xmlns:a16="http://schemas.microsoft.com/office/drawing/2014/main" id="{81BDE672-8330-4C01-AFC9-E09E830CA015}"/>
              </a:ext>
            </a:extLst>
          </p:cNvPr>
          <p:cNvSpPr>
            <a:spLocks noGrp="1"/>
          </p:cNvSpPr>
          <p:nvPr>
            <p:ph idx="1"/>
          </p:nvPr>
        </p:nvSpPr>
        <p:spPr>
          <a:xfrm>
            <a:off x="521677" y="1805353"/>
            <a:ext cx="6571019" cy="4687521"/>
          </a:xfrm>
        </p:spPr>
        <p:txBody>
          <a:bodyPr>
            <a:normAutofit/>
          </a:bodyPr>
          <a:lstStyle/>
          <a:p>
            <a:r>
              <a:rPr lang="en-US" sz="2400" dirty="0"/>
              <a:t>What if we applied the things we were taught getting into this industry?</a:t>
            </a:r>
          </a:p>
          <a:p>
            <a:pPr marL="0" indent="0">
              <a:buNone/>
            </a:pPr>
            <a:endParaRPr lang="en-US" sz="2400" dirty="0"/>
          </a:p>
          <a:p>
            <a:r>
              <a:rPr lang="en-US" sz="2400" dirty="0"/>
              <a:t>What if we applied the books we read, the speakers we listen to, and the goals we set to our personal lives?</a:t>
            </a:r>
          </a:p>
          <a:p>
            <a:pPr marL="0" indent="0">
              <a:buNone/>
            </a:pPr>
            <a:endParaRPr lang="en-US" sz="2400" dirty="0"/>
          </a:p>
          <a:p>
            <a:r>
              <a:rPr lang="en-US" sz="2400" dirty="0"/>
              <a:t>Can these same principals carry over? </a:t>
            </a:r>
          </a:p>
          <a:p>
            <a:pPr marL="0" indent="0">
              <a:buNone/>
            </a:pPr>
            <a:endParaRPr lang="en-US" sz="2400" dirty="0"/>
          </a:p>
          <a:p>
            <a:r>
              <a:rPr lang="en-US" sz="2400" dirty="0"/>
              <a:t>At the end of the day what is it we truly seek?</a:t>
            </a:r>
          </a:p>
          <a:p>
            <a:endParaRPr lang="en-US" sz="2400" dirty="0"/>
          </a:p>
        </p:txBody>
      </p:sp>
      <p:pic>
        <p:nvPicPr>
          <p:cNvPr id="4" name="Picture 3" descr="A close up of a toy&#10;&#10;Description automatically generated">
            <a:extLst>
              <a:ext uri="{FF2B5EF4-FFF2-40B4-BE49-F238E27FC236}">
                <a16:creationId xmlns:a16="http://schemas.microsoft.com/office/drawing/2014/main" id="{81F8A52A-343B-4244-AE96-EC81A3412CA4}"/>
              </a:ext>
            </a:extLst>
          </p:cNvPr>
          <p:cNvPicPr>
            <a:picLocks noChangeAspect="1"/>
          </p:cNvPicPr>
          <p:nvPr/>
        </p:nvPicPr>
        <p:blipFill rotWithShape="1">
          <a:blip r:embed="rId2"/>
          <a:srcRect l="17995"/>
          <a:stretch/>
        </p:blipFill>
        <p:spPr>
          <a:xfrm>
            <a:off x="7552266" y="10"/>
            <a:ext cx="4639733" cy="6857990"/>
          </a:xfrm>
          <a:prstGeom prst="rect">
            <a:avLst/>
          </a:prstGeom>
        </p:spPr>
      </p:pic>
    </p:spTree>
    <p:extLst>
      <p:ext uri="{BB962C8B-B14F-4D97-AF65-F5344CB8AC3E}">
        <p14:creationId xmlns:p14="http://schemas.microsoft.com/office/powerpoint/2010/main" val="291253702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7CA332-85E1-4096-B97E-8A45CBDC37C0}"/>
              </a:ext>
            </a:extLst>
          </p:cNvPr>
          <p:cNvPicPr>
            <a:picLocks noChangeAspect="1"/>
          </p:cNvPicPr>
          <p:nvPr/>
        </p:nvPicPr>
        <p:blipFill rotWithShape="1">
          <a:blip r:embed="rId2"/>
          <a:srcRect t="534" b="1644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938F19-2C9F-4075-8BF2-8DD7E69A5A7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Is balance what we truly seek?</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1431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D23D9C-158A-4908-B85C-87C21CCBFCF5}"/>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Maslow's Hierarchy of Needs</a:t>
            </a:r>
            <a:br>
              <a:rPr lang="en-US" sz="4800" kern="1200" dirty="0">
                <a:solidFill>
                  <a:srgbClr val="FFFFFF"/>
                </a:solidFill>
                <a:latin typeface="+mj-lt"/>
                <a:ea typeface="+mj-ea"/>
                <a:cs typeface="+mj-cs"/>
              </a:rPr>
            </a:br>
            <a:endParaRPr lang="en-US" sz="4800" kern="1200" dirty="0">
              <a:solidFill>
                <a:srgbClr val="FFFFFF"/>
              </a:solidFill>
              <a:latin typeface="+mj-lt"/>
              <a:ea typeface="+mj-ea"/>
              <a:cs typeface="+mj-cs"/>
            </a:endParaRPr>
          </a:p>
        </p:txBody>
      </p:sp>
      <p:pic>
        <p:nvPicPr>
          <p:cNvPr id="4" name="Picture 3">
            <a:extLst>
              <a:ext uri="{FF2B5EF4-FFF2-40B4-BE49-F238E27FC236}">
                <a16:creationId xmlns:a16="http://schemas.microsoft.com/office/drawing/2014/main" id="{C2E2EDCD-3609-40AF-99C4-1118BEEF616E}"/>
              </a:ext>
            </a:extLst>
          </p:cNvPr>
          <p:cNvPicPr>
            <a:picLocks noChangeAspect="1"/>
          </p:cNvPicPr>
          <p:nvPr/>
        </p:nvPicPr>
        <p:blipFill>
          <a:blip r:embed="rId2"/>
          <a:stretch>
            <a:fillRect/>
          </a:stretch>
        </p:blipFill>
        <p:spPr>
          <a:xfrm>
            <a:off x="4888059" y="1083502"/>
            <a:ext cx="7213101" cy="4778678"/>
          </a:xfrm>
          <a:prstGeom prst="rect">
            <a:avLst/>
          </a:prstGeom>
        </p:spPr>
      </p:pic>
    </p:spTree>
    <p:extLst>
      <p:ext uri="{BB962C8B-B14F-4D97-AF65-F5344CB8AC3E}">
        <p14:creationId xmlns:p14="http://schemas.microsoft.com/office/powerpoint/2010/main" val="3536656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4380D-4BCE-4F97-833F-D32E2F387D38}"/>
              </a:ext>
            </a:extLst>
          </p:cNvPr>
          <p:cNvSpPr>
            <a:spLocks noGrp="1"/>
          </p:cNvSpPr>
          <p:nvPr>
            <p:ph type="title"/>
          </p:nvPr>
        </p:nvSpPr>
        <p:spPr>
          <a:xfrm>
            <a:off x="388306" y="5081925"/>
            <a:ext cx="11561523" cy="1476200"/>
          </a:xfrm>
          <a:solidFill>
            <a:schemeClr val="bg1"/>
          </a:solidFill>
        </p:spPr>
        <p:txBody>
          <a:bodyPr>
            <a:normAutofit/>
          </a:bodyPr>
          <a:lstStyle/>
          <a:p>
            <a:pPr algn="ctr"/>
            <a:r>
              <a:rPr lang="en-US" sz="3600" b="1" dirty="0"/>
              <a:t>true personal success is in making deep meaningful impacts on the world, including those people we will never meet.</a:t>
            </a:r>
            <a:endParaRPr lang="en-US" dirty="0"/>
          </a:p>
        </p:txBody>
      </p:sp>
      <p:pic>
        <p:nvPicPr>
          <p:cNvPr id="4" name="Content Placeholder 3">
            <a:extLst>
              <a:ext uri="{FF2B5EF4-FFF2-40B4-BE49-F238E27FC236}">
                <a16:creationId xmlns:a16="http://schemas.microsoft.com/office/drawing/2014/main" id="{58E184CA-EA13-48C4-9FB5-EC3A1C584E44}"/>
              </a:ext>
            </a:extLst>
          </p:cNvPr>
          <p:cNvPicPr>
            <a:picLocks noGrp="1" noChangeAspect="1"/>
          </p:cNvPicPr>
          <p:nvPr>
            <p:ph idx="1"/>
          </p:nvPr>
        </p:nvPicPr>
        <p:blipFill>
          <a:blip r:embed="rId2"/>
          <a:stretch>
            <a:fillRect/>
          </a:stretch>
        </p:blipFill>
        <p:spPr>
          <a:xfrm>
            <a:off x="1803358" y="0"/>
            <a:ext cx="8843763" cy="4959967"/>
          </a:xfrm>
          <a:prstGeom prst="rect">
            <a:avLst/>
          </a:prstGeom>
        </p:spPr>
      </p:pic>
      <p:sp>
        <p:nvSpPr>
          <p:cNvPr id="5" name="TextBox 4">
            <a:extLst>
              <a:ext uri="{FF2B5EF4-FFF2-40B4-BE49-F238E27FC236}">
                <a16:creationId xmlns:a16="http://schemas.microsoft.com/office/drawing/2014/main" id="{72B470FE-0516-4D9A-BE43-D8AC8492DE7F}"/>
              </a:ext>
            </a:extLst>
          </p:cNvPr>
          <p:cNvSpPr txBox="1"/>
          <p:nvPr/>
        </p:nvSpPr>
        <p:spPr>
          <a:xfrm>
            <a:off x="7283885" y="3886199"/>
            <a:ext cx="3244241" cy="369332"/>
          </a:xfrm>
          <a:prstGeom prst="rect">
            <a:avLst/>
          </a:prstGeom>
          <a:noFill/>
        </p:spPr>
        <p:txBody>
          <a:bodyPr wrap="square" rtlCol="0">
            <a:spAutoFit/>
          </a:bodyPr>
          <a:lstStyle/>
          <a:p>
            <a:r>
              <a:rPr lang="en-US" b="1" dirty="0">
                <a:solidFill>
                  <a:schemeClr val="bg1"/>
                </a:solidFill>
              </a:rPr>
              <a:t>Crater Lake National Park, OR</a:t>
            </a:r>
          </a:p>
        </p:txBody>
      </p:sp>
    </p:spTree>
    <p:extLst>
      <p:ext uri="{BB962C8B-B14F-4D97-AF65-F5344CB8AC3E}">
        <p14:creationId xmlns:p14="http://schemas.microsoft.com/office/powerpoint/2010/main" val="3197248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FB51E0A-E543-4339-A4B7-8FC76AB902A2}"/>
              </a:ext>
            </a:extLst>
          </p:cNvPr>
          <p:cNvSpPr>
            <a:spLocks noGrp="1"/>
          </p:cNvSpPr>
          <p:nvPr>
            <p:ph type="title"/>
          </p:nvPr>
        </p:nvSpPr>
        <p:spPr>
          <a:xfrm>
            <a:off x="5248335" y="321284"/>
            <a:ext cx="7164493" cy="1325563"/>
          </a:xfrm>
        </p:spPr>
        <p:txBody>
          <a:bodyPr vert="horz" lIns="91440" tIns="45720" rIns="91440" bIns="45720" rtlCol="0" anchor="ctr">
            <a:normAutofit/>
          </a:bodyPr>
          <a:lstStyle/>
          <a:p>
            <a:r>
              <a:rPr lang="en-US" b="1" kern="1200" dirty="0">
                <a:solidFill>
                  <a:srgbClr val="FFFF00"/>
                </a:solidFill>
                <a:latin typeface="+mj-lt"/>
                <a:ea typeface="+mj-ea"/>
                <a:cs typeface="+mj-cs"/>
              </a:rPr>
              <a:t>Beginning the Journey</a:t>
            </a:r>
          </a:p>
        </p:txBody>
      </p:sp>
      <p:pic>
        <p:nvPicPr>
          <p:cNvPr id="8" name="Picture 7">
            <a:extLst>
              <a:ext uri="{FF2B5EF4-FFF2-40B4-BE49-F238E27FC236}">
                <a16:creationId xmlns:a16="http://schemas.microsoft.com/office/drawing/2014/main" id="{CCBC10CD-06AB-466E-97E7-98F097DDD2FE}"/>
              </a:ext>
            </a:extLst>
          </p:cNvPr>
          <p:cNvPicPr>
            <a:picLocks noChangeAspect="1"/>
          </p:cNvPicPr>
          <p:nvPr/>
        </p:nvPicPr>
        <p:blipFill>
          <a:blip r:embed="rId2"/>
          <a:stretch>
            <a:fillRect/>
          </a:stretch>
        </p:blipFill>
        <p:spPr>
          <a:xfrm>
            <a:off x="306091" y="1202500"/>
            <a:ext cx="4542099" cy="4634796"/>
          </a:xfrm>
          <a:prstGeom prst="rect">
            <a:avLst/>
          </a:prstGeom>
        </p:spPr>
      </p:pic>
      <p:pic>
        <p:nvPicPr>
          <p:cNvPr id="9" name="Content Placeholder 3">
            <a:extLst>
              <a:ext uri="{FF2B5EF4-FFF2-40B4-BE49-F238E27FC236}">
                <a16:creationId xmlns:a16="http://schemas.microsoft.com/office/drawing/2014/main" id="{76F68B93-AADD-4A2A-952F-8EAB3AF1B1D8}"/>
              </a:ext>
            </a:extLst>
          </p:cNvPr>
          <p:cNvPicPr>
            <a:picLocks noGrp="1" noChangeAspect="1"/>
          </p:cNvPicPr>
          <p:nvPr>
            <p:ph idx="1"/>
          </p:nvPr>
        </p:nvPicPr>
        <p:blipFill>
          <a:blip r:embed="rId3"/>
          <a:stretch>
            <a:fillRect/>
          </a:stretch>
        </p:blipFill>
        <p:spPr>
          <a:xfrm>
            <a:off x="6395827" y="1739449"/>
            <a:ext cx="3616150" cy="4548617"/>
          </a:xfrm>
          <a:prstGeom prst="rect">
            <a:avLst/>
          </a:prstGeom>
        </p:spPr>
      </p:pic>
    </p:spTree>
    <p:extLst>
      <p:ext uri="{BB962C8B-B14F-4D97-AF65-F5344CB8AC3E}">
        <p14:creationId xmlns:p14="http://schemas.microsoft.com/office/powerpoint/2010/main" val="40914958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44F3AB-A982-4905-B650-D333A48B42A5}"/>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a:solidFill>
                  <a:srgbClr val="FFFFFF"/>
                </a:solidFill>
                <a:latin typeface="+mj-lt"/>
                <a:ea typeface="+mj-ea"/>
                <a:cs typeface="+mj-cs"/>
              </a:rPr>
              <a:t>Identifying those we serve</a:t>
            </a:r>
          </a:p>
        </p:txBody>
      </p:sp>
      <p:pic>
        <p:nvPicPr>
          <p:cNvPr id="7" name="Picture 6">
            <a:extLst>
              <a:ext uri="{FF2B5EF4-FFF2-40B4-BE49-F238E27FC236}">
                <a16:creationId xmlns:a16="http://schemas.microsoft.com/office/drawing/2014/main" id="{2865F020-E601-4CAE-977D-73B513604EB9}"/>
              </a:ext>
            </a:extLst>
          </p:cNvPr>
          <p:cNvPicPr>
            <a:picLocks noChangeAspect="1"/>
          </p:cNvPicPr>
          <p:nvPr/>
        </p:nvPicPr>
        <p:blipFill>
          <a:blip r:embed="rId2"/>
          <a:stretch>
            <a:fillRect/>
          </a:stretch>
        </p:blipFill>
        <p:spPr>
          <a:xfrm>
            <a:off x="627053" y="321734"/>
            <a:ext cx="3178736" cy="2010551"/>
          </a:xfrm>
          <a:prstGeom prst="rect">
            <a:avLst/>
          </a:prstGeom>
        </p:spPr>
      </p:pic>
      <p:pic>
        <p:nvPicPr>
          <p:cNvPr id="6" name="Picture 5">
            <a:extLst>
              <a:ext uri="{FF2B5EF4-FFF2-40B4-BE49-F238E27FC236}">
                <a16:creationId xmlns:a16="http://schemas.microsoft.com/office/drawing/2014/main" id="{BFCF5AD2-B27D-44A7-8DF4-130D3FB2E633}"/>
              </a:ext>
            </a:extLst>
          </p:cNvPr>
          <p:cNvPicPr>
            <a:picLocks noChangeAspect="1"/>
          </p:cNvPicPr>
          <p:nvPr/>
        </p:nvPicPr>
        <p:blipFill>
          <a:blip r:embed="rId3"/>
          <a:stretch>
            <a:fillRect/>
          </a:stretch>
        </p:blipFill>
        <p:spPr>
          <a:xfrm>
            <a:off x="8156432" y="156999"/>
            <a:ext cx="3855050" cy="3964063"/>
          </a:xfrm>
          <a:prstGeom prst="rect">
            <a:avLst/>
          </a:prstGeom>
        </p:spPr>
      </p:pic>
      <p:pic>
        <p:nvPicPr>
          <p:cNvPr id="8" name="Picture 7">
            <a:extLst>
              <a:ext uri="{FF2B5EF4-FFF2-40B4-BE49-F238E27FC236}">
                <a16:creationId xmlns:a16="http://schemas.microsoft.com/office/drawing/2014/main" id="{47D366DF-8EBB-4CDD-BF40-13273C671F8C}"/>
              </a:ext>
            </a:extLst>
          </p:cNvPr>
          <p:cNvPicPr>
            <a:picLocks noChangeAspect="1"/>
          </p:cNvPicPr>
          <p:nvPr/>
        </p:nvPicPr>
        <p:blipFill>
          <a:blip r:embed="rId4"/>
          <a:stretch>
            <a:fillRect/>
          </a:stretch>
        </p:blipFill>
        <p:spPr>
          <a:xfrm>
            <a:off x="4285164" y="321732"/>
            <a:ext cx="3628242" cy="4111323"/>
          </a:xfrm>
          <a:prstGeom prst="rect">
            <a:avLst/>
          </a:prstGeom>
        </p:spPr>
      </p:pic>
      <p:pic>
        <p:nvPicPr>
          <p:cNvPr id="9" name="Picture 8">
            <a:extLst>
              <a:ext uri="{FF2B5EF4-FFF2-40B4-BE49-F238E27FC236}">
                <a16:creationId xmlns:a16="http://schemas.microsoft.com/office/drawing/2014/main" id="{A824BE6E-8F6B-45A3-93D6-69017FEC1C87}"/>
              </a:ext>
            </a:extLst>
          </p:cNvPr>
          <p:cNvPicPr>
            <a:picLocks noChangeAspect="1"/>
          </p:cNvPicPr>
          <p:nvPr/>
        </p:nvPicPr>
        <p:blipFill>
          <a:blip r:embed="rId5"/>
          <a:stretch>
            <a:fillRect/>
          </a:stretch>
        </p:blipFill>
        <p:spPr>
          <a:xfrm>
            <a:off x="1285657" y="2418189"/>
            <a:ext cx="1858713" cy="2014866"/>
          </a:xfrm>
          <a:prstGeom prst="rect">
            <a:avLst/>
          </a:prstGeom>
        </p:spPr>
      </p:pic>
      <p:cxnSp>
        <p:nvCxnSpPr>
          <p:cNvPr id="16" name="Straight Connector 15">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BBB8059-5620-4852-B3A1-A5D1DBBFAE70}"/>
              </a:ext>
            </a:extLst>
          </p:cNvPr>
          <p:cNvPicPr>
            <a:picLocks noChangeAspect="1"/>
          </p:cNvPicPr>
          <p:nvPr/>
        </p:nvPicPr>
        <p:blipFill>
          <a:blip r:embed="rId6"/>
          <a:stretch>
            <a:fillRect/>
          </a:stretch>
        </p:blipFill>
        <p:spPr>
          <a:xfrm>
            <a:off x="856534" y="4525715"/>
            <a:ext cx="2716960" cy="2010551"/>
          </a:xfrm>
          <a:prstGeom prst="rect">
            <a:avLst/>
          </a:prstGeom>
        </p:spPr>
      </p:pic>
    </p:spTree>
    <p:extLst>
      <p:ext uri="{BB962C8B-B14F-4D97-AF65-F5344CB8AC3E}">
        <p14:creationId xmlns:p14="http://schemas.microsoft.com/office/powerpoint/2010/main" val="20554011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784</Words>
  <Application>Microsoft Office PowerPoint</Application>
  <PresentationFormat>Widescreen</PresentationFormat>
  <Paragraphs>112</Paragraphs>
  <Slides>23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How to turn your successful  practice into a balanced life</vt:lpstr>
      <vt:lpstr>Why do we do it?</vt:lpstr>
      <vt:lpstr>Sales Training 101</vt:lpstr>
      <vt:lpstr>What if ?</vt:lpstr>
      <vt:lpstr>Is balance what we truly seek?</vt:lpstr>
      <vt:lpstr> Maslow's Hierarchy of Needs </vt:lpstr>
      <vt:lpstr>true personal success is in making deep meaningful impacts on the world, including those people we will never meet.</vt:lpstr>
      <vt:lpstr>Beginning the Journey</vt:lpstr>
      <vt:lpstr>Identifying those we serve</vt:lpstr>
      <vt:lpstr>My roles</vt:lpstr>
      <vt:lpstr>Self Reflection</vt:lpstr>
      <vt:lpstr>Business Fact Finders</vt:lpstr>
      <vt:lpstr>Personal Fact Finder</vt:lpstr>
      <vt:lpstr>My Action Items</vt:lpstr>
      <vt:lpstr>Working the plan</vt:lpstr>
      <vt:lpstr>Review the plan</vt:lpstr>
      <vt:lpstr>One Page Business Plan</vt:lpstr>
      <vt:lpstr>Balance no longer looks like this</vt:lpstr>
      <vt:lpstr>Instead it begins to resemble this</vt:lpstr>
      <vt:lpstr>Where is your inspiration?</vt:lpstr>
      <vt:lpstr>The outcome</vt:lpstr>
      <vt:lpstr>Summary</vt:lpstr>
      <vt:lpstr>Finally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turn your successful  practice into a balanced life</dc:title>
  <dc:creator>Danny O'Connell</dc:creator>
  <cp:lastModifiedBy>Danny O'Connell</cp:lastModifiedBy>
  <cp:revision>1</cp:revision>
  <dcterms:created xsi:type="dcterms:W3CDTF">2019-09-12T21:44:36Z</dcterms:created>
  <dcterms:modified xsi:type="dcterms:W3CDTF">2019-09-12T21:46:49Z</dcterms:modified>
</cp:coreProperties>
</file>