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86" r:id="rId6"/>
    <p:sldMasterId id="2147483699" r:id="rId7"/>
  </p:sldMasterIdLst>
  <p:notesMasterIdLst>
    <p:notesMasterId r:id="rId19"/>
  </p:notesMasterIdLst>
  <p:sldIdLst>
    <p:sldId id="1148" r:id="rId8"/>
    <p:sldId id="1503" r:id="rId9"/>
    <p:sldId id="1488" r:id="rId10"/>
    <p:sldId id="1509" r:id="rId11"/>
    <p:sldId id="1505" r:id="rId12"/>
    <p:sldId id="1517" r:id="rId13"/>
    <p:sldId id="1508" r:id="rId14"/>
    <p:sldId id="1518" r:id="rId15"/>
    <p:sldId id="1506" r:id="rId16"/>
    <p:sldId id="1510" r:id="rId17"/>
    <p:sldId id="1460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6AF00"/>
    <a:srgbClr val="016E99"/>
    <a:srgbClr val="00AEEF"/>
    <a:srgbClr val="0189C1"/>
    <a:srgbClr val="D5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14638-F439-4A25-BD9B-8291C455E5B5}" v="30" dt="2020-07-01T15:33:21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8427" autoAdjust="0"/>
  </p:normalViewPr>
  <p:slideViewPr>
    <p:cSldViewPr snapToGrid="0">
      <p:cViewPr varScale="1">
        <p:scale>
          <a:sx n="55" d="100"/>
          <a:sy n="55" d="100"/>
        </p:scale>
        <p:origin x="27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3B490B-DCBF-48CE-8989-79315871869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F32FCA-8C7B-429B-ACA8-0734FEAA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4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6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FAF32FCA-8C7B-429B-ACA8-0734FEAA2ACA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06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FAF32FCA-8C7B-429B-ACA8-0734FEAA2ACA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FAF32FCA-8C7B-429B-ACA8-0734FEAA2ACA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63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82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3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1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67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4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3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9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82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85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9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16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57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056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80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888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261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98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0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7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74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4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8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57D6-97AF-45E5-8E22-454E4412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7A30-D9D3-4210-BF10-B21D5EA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/>
          <a:lstStyle/>
          <a:p>
            <a:r>
              <a:rPr lang="en-US" dirty="0"/>
              <a:t>Monthly All Leader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Wednesday, July 1st @ Noon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4AC430-7257-45DA-B82B-ACE4C4BFD9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90246"/>
            <a:ext cx="12191999" cy="1248508"/>
          </a:xfrm>
        </p:spPr>
        <p:txBody>
          <a:bodyPr/>
          <a:lstStyle/>
          <a:p>
            <a:pPr algn="ctr"/>
            <a:r>
              <a:rPr lang="en-US" dirty="0"/>
              <a:t>Reminders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E139A9D4-5E79-4821-A269-39C2E9C05B94}"/>
              </a:ext>
            </a:extLst>
          </p:cNvPr>
          <p:cNvSpPr txBox="1">
            <a:spLocks/>
          </p:cNvSpPr>
          <p:nvPr/>
        </p:nvSpPr>
        <p:spPr>
          <a:xfrm>
            <a:off x="2039815" y="2338754"/>
            <a:ext cx="10152185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Chapter Leaders Meetings –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Fridays @ Noon ET</a:t>
            </a:r>
          </a:p>
          <a:p>
            <a:pPr marL="228594" marR="0" lvl="0" indent="-228594" algn="l" defTabSz="914377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President Meetings – 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Fridays @ 1 p.m. ET</a:t>
            </a:r>
          </a:p>
          <a:p>
            <a:pPr marL="228594" marR="0" lvl="0" indent="-228594" algn="l" defTabSz="914377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Staff Meetings – 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Fridays @ Noon ET</a:t>
            </a:r>
          </a:p>
          <a:p>
            <a:pPr marL="228594" marR="0" lvl="0" indent="-228594" algn="l" defTabSz="914377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Membership Chair Meetings – 4</a:t>
            </a:r>
            <a:r>
              <a:rPr lang="en-US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Thursdays @ 3 p.m. 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15B77F3-E42D-49F3-B290-D578ECAD6900}"/>
              </a:ext>
            </a:extLst>
          </p:cNvPr>
          <p:cNvSpPr txBox="1">
            <a:spLocks/>
          </p:cNvSpPr>
          <p:nvPr/>
        </p:nvSpPr>
        <p:spPr>
          <a:xfrm>
            <a:off x="0" y="6084280"/>
            <a:ext cx="12191999" cy="77372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notify you of exceptions, which will occur.</a:t>
            </a:r>
          </a:p>
        </p:txBody>
      </p:sp>
      <p:pic>
        <p:nvPicPr>
          <p:cNvPr id="5122" name="Picture 2" descr="Tips To Remember Remember - String On Finger To Remember ...">
            <a:extLst>
              <a:ext uri="{FF2B5EF4-FFF2-40B4-BE49-F238E27FC236}">
                <a16:creationId xmlns:a16="http://schemas.microsoft.com/office/drawing/2014/main" id="{D86CC419-6A3A-4741-A253-BED8B765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429" y="2479432"/>
            <a:ext cx="2667244" cy="28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4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032C-FE73-4E88-A31B-A1B854FD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53455"/>
            <a:ext cx="5314536" cy="1325563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We’re Here for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A488-0257-4322-99D7-9C9B1E3D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What do you need?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What are you hearing? </a:t>
            </a:r>
          </a:p>
        </p:txBody>
      </p:sp>
      <p:pic>
        <p:nvPicPr>
          <p:cNvPr id="2052" name="Picture 4" descr="Build vs. Buy: 6 key questions to ask when evaluating software">
            <a:extLst>
              <a:ext uri="{FF2B5EF4-FFF2-40B4-BE49-F238E27FC236}">
                <a16:creationId xmlns:a16="http://schemas.microsoft.com/office/drawing/2014/main" id="{99C078C6-A4F4-4EB6-9606-EB503CA99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r="25647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1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1032D-4E77-4BBB-869F-2BF383E59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11815" y="3429000"/>
            <a:ext cx="4645250" cy="888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dirty="0"/>
              <a:t>CEO Update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CA570CA-825A-4C01-AA9A-8D9049D6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9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62D245-9988-4874-870F-906AABC2AB42}"/>
              </a:ext>
            </a:extLst>
          </p:cNvPr>
          <p:cNvSpPr txBox="1">
            <a:spLocks/>
          </p:cNvSpPr>
          <p:nvPr/>
        </p:nvSpPr>
        <p:spPr>
          <a:xfrm>
            <a:off x="6611815" y="4557119"/>
            <a:ext cx="4645250" cy="7173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Kevin Mayeux, CAE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F452-F3E2-4BD2-9022-160A735B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&amp; Communications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56B4E3-DE4F-4D28-A727-24BAC2E5A5AF}"/>
              </a:ext>
            </a:extLst>
          </p:cNvPr>
          <p:cNvSpPr txBox="1">
            <a:spLocks/>
          </p:cNvSpPr>
          <p:nvPr/>
        </p:nvSpPr>
        <p:spPr>
          <a:xfrm>
            <a:off x="3773375" y="4429919"/>
            <a:ext cx="4645250" cy="3228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Suzanne Carawan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9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F452-F3E2-4BD2-9022-160A735B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984" y="1126515"/>
            <a:ext cx="956603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Member &amp; Chapter Services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E8717-CE4A-40BD-9B1E-FF9D6B279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56B4E3-DE4F-4D28-A727-24BAC2E5A5AF}"/>
              </a:ext>
            </a:extLst>
          </p:cNvPr>
          <p:cNvSpPr txBox="1">
            <a:spLocks/>
          </p:cNvSpPr>
          <p:nvPr/>
        </p:nvSpPr>
        <p:spPr>
          <a:xfrm>
            <a:off x="3773375" y="4429919"/>
            <a:ext cx="4645250" cy="3228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Corey G. Mathews, CAE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1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487A-0AE6-4D6C-8368-D3352F12E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251005"/>
            <a:ext cx="5421456" cy="1526153"/>
          </a:xfrm>
        </p:spPr>
        <p:txBody>
          <a:bodyPr/>
          <a:lstStyle/>
          <a:p>
            <a:r>
              <a:rPr lang="en-US" dirty="0"/>
              <a:t>Chapter Communications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07A06-8805-4F9B-86C3-F519F14408B0}"/>
              </a:ext>
            </a:extLst>
          </p:cNvPr>
          <p:cNvSpPr txBox="1">
            <a:spLocks/>
          </p:cNvSpPr>
          <p:nvPr/>
        </p:nvSpPr>
        <p:spPr>
          <a:xfrm>
            <a:off x="457201" y="2901461"/>
            <a:ext cx="4710808" cy="3622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Blogs (Leaders/Staff)</a:t>
            </a:r>
            <a:b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Monthly Meetings</a:t>
            </a:r>
            <a:b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(Leaders/Presidents/Staff)</a:t>
            </a:r>
            <a:b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lang="en-US" sz="2000" i="1" dirty="0">
              <a:solidFill>
                <a:schemeClr val="tx1"/>
              </a:solidFill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Chapter Experience Team</a:t>
            </a:r>
            <a:br>
              <a:rPr lang="en-US" sz="2800" i="1" dirty="0">
                <a:solidFill>
                  <a:schemeClr val="tx1"/>
                </a:solidFill>
              </a:rPr>
            </a:br>
            <a:endParaRPr lang="en-US" sz="1800" i="1" dirty="0">
              <a:solidFill>
                <a:schemeClr val="tx1"/>
              </a:solidFill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FLEX Team</a:t>
            </a:r>
            <a:endParaRPr kumimoji="0" lang="en-US" sz="2800" b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A032B-075A-4EBB-A954-8EC4D820B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69" y="1512277"/>
            <a:ext cx="6431993" cy="45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7A26-F9D6-463D-A199-1FCFD3AE33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714"/>
            <a:ext cx="12192000" cy="8636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Chapter Websites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666CB7-13DF-4B54-8031-96451E35180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58266" y="2180492"/>
            <a:ext cx="3450346" cy="422030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Now Available!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u="sng" dirty="0">
                <a:solidFill>
                  <a:srgbClr val="016E99"/>
                </a:solidFill>
              </a:rPr>
              <a:t>ca.naifa.org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Sites will be developed on a first-come, first serve basis.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u="sng" dirty="0">
                <a:solidFill>
                  <a:schemeClr val="tx1"/>
                </a:solidFill>
              </a:rPr>
              <a:t>Contact: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jfolladori@naifa.org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C69AD-03AA-4FF5-9A36-F6F6E454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492"/>
            <a:ext cx="8374879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7A26-F9D6-463D-A199-1FCFD3AE33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4389" y="1246467"/>
            <a:ext cx="6267611" cy="14967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/>
              <a:t>Chapter Playbook</a:t>
            </a:r>
            <a:br>
              <a:rPr lang="en-US" sz="4800" dirty="0"/>
            </a:br>
            <a:r>
              <a:rPr lang="en-US" sz="4800" i="1" dirty="0"/>
              <a:t>Online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666CB7-13DF-4B54-8031-96451E35180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34388" y="2901461"/>
            <a:ext cx="5190837" cy="357906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Chapter Services Team Info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Operating a Chapter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Chapter Leader Resources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Chapter Exec Resources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Membership Resources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And More…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		</a:t>
            </a:r>
            <a:r>
              <a:rPr lang="en-US" sz="2800" b="1" i="1" dirty="0">
                <a:solidFill>
                  <a:srgbClr val="00B050"/>
                </a:solidFill>
              </a:rPr>
              <a:t>Coming Soon…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7F676-3A98-46DB-8A50-5E422FEF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8" y="1246467"/>
            <a:ext cx="5426706" cy="52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8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487A-0AE6-4D6C-8368-D3352F12E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51005"/>
            <a:ext cx="12192000" cy="1140503"/>
          </a:xfrm>
        </p:spPr>
        <p:txBody>
          <a:bodyPr/>
          <a:lstStyle/>
          <a:p>
            <a:pPr algn="ctr"/>
            <a:r>
              <a:rPr lang="en-US" dirty="0"/>
              <a:t>The NAIFA Blueprint</a:t>
            </a:r>
            <a:br>
              <a:rPr lang="en-US" dirty="0"/>
            </a:br>
            <a:r>
              <a:rPr lang="en-US" sz="3600" dirty="0"/>
              <a:t>Chapter Leadership Training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07A06-8805-4F9B-86C3-F519F14408B0}"/>
              </a:ext>
            </a:extLst>
          </p:cNvPr>
          <p:cNvSpPr txBox="1">
            <a:spLocks/>
          </p:cNvSpPr>
          <p:nvPr/>
        </p:nvSpPr>
        <p:spPr>
          <a:xfrm>
            <a:off x="457201" y="2584938"/>
            <a:ext cx="4710808" cy="3938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Governance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Finance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Membership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Advocacy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Programs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Communications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Chapter Playbook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6 Reasons Why You Must opt for Online Leadership Training - Kitaboo">
            <a:extLst>
              <a:ext uri="{FF2B5EF4-FFF2-40B4-BE49-F238E27FC236}">
                <a16:creationId xmlns:a16="http://schemas.microsoft.com/office/drawing/2014/main" id="{01D1B696-BC47-4FE0-A136-454F1EBB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51" y="2618254"/>
            <a:ext cx="7850926" cy="36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24C1-9650-446A-8888-623DF91FBE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3185" y="1265464"/>
            <a:ext cx="4169923" cy="1674568"/>
          </a:xfrm>
        </p:spPr>
        <p:txBody>
          <a:bodyPr/>
          <a:lstStyle/>
          <a:p>
            <a:r>
              <a:rPr lang="en-US" dirty="0"/>
              <a:t>Membership Development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84D686-39DF-48A5-9F3C-D8B99C8282C3}"/>
              </a:ext>
            </a:extLst>
          </p:cNvPr>
          <p:cNvSpPr txBox="1">
            <a:spLocks/>
          </p:cNvSpPr>
          <p:nvPr/>
        </p:nvSpPr>
        <p:spPr>
          <a:xfrm>
            <a:off x="7191057" y="3047698"/>
            <a:ext cx="3928281" cy="3132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defTabSz="9144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Member Onboarding</a:t>
            </a:r>
          </a:p>
          <a:p>
            <a:pPr marL="285750" indent="-22860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New Member Outreach</a:t>
            </a: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Member Survey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tx1"/>
                </a:solidFill>
              </a:rPr>
              <a:t>Care Calls</a:t>
            </a:r>
            <a:endParaRPr kumimoji="0" lang="en-US" sz="2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28600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 descr="membership concept with hand pressing social icons on blue world map background.">
            <a:extLst>
              <a:ext uri="{FF2B5EF4-FFF2-40B4-BE49-F238E27FC236}">
                <a16:creationId xmlns:a16="http://schemas.microsoft.com/office/drawing/2014/main" id="{022F8DC0-24ED-4D92-94DD-1A8B468F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" y="1265464"/>
            <a:ext cx="6776776" cy="50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1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F409D9F26F14C9F31D744A3A7BB83" ma:contentTypeVersion="12" ma:contentTypeDescription="Create a new document." ma:contentTypeScope="" ma:versionID="59dce3cc0af21d7027fe80c36104b71e">
  <xsd:schema xmlns:xsd="http://www.w3.org/2001/XMLSchema" xmlns:xs="http://www.w3.org/2001/XMLSchema" xmlns:p="http://schemas.microsoft.com/office/2006/metadata/properties" xmlns:ns3="6cdc3dbb-a68d-41ea-b6e1-d62551cca245" xmlns:ns4="802c127e-5c74-4be7-a5ae-83ace374b2dc" targetNamespace="http://schemas.microsoft.com/office/2006/metadata/properties" ma:root="true" ma:fieldsID="26309b8a90a11875379ae41925f60a11" ns3:_="" ns4:_="">
    <xsd:import namespace="6cdc3dbb-a68d-41ea-b6e1-d62551cca245"/>
    <xsd:import namespace="802c127e-5c74-4be7-a5ae-83ace374b2d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c3dbb-a68d-41ea-b6e1-d62551cca2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c127e-5c74-4be7-a5ae-83ace374b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AC2572-25BC-41BE-8B08-57B59DE3A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6240E-25E0-4830-974B-81A6FDE64A4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02c127e-5c74-4be7-a5ae-83ace374b2dc"/>
    <ds:schemaRef ds:uri="http://purl.org/dc/dcmitype/"/>
    <ds:schemaRef ds:uri="http://schemas.microsoft.com/office/infopath/2007/PartnerControls"/>
    <ds:schemaRef ds:uri="6cdc3dbb-a68d-41ea-b6e1-d62551cca24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F8E32A-9092-4092-A408-A302EAC11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c3dbb-a68d-41ea-b6e1-d62551cca245"/>
    <ds:schemaRef ds:uri="802c127e-5c74-4be7-a5ae-83ace374b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223</Words>
  <Application>Microsoft Office PowerPoint</Application>
  <PresentationFormat>Widescreen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Custom Design</vt:lpstr>
      <vt:lpstr>1_Custom Design</vt:lpstr>
      <vt:lpstr>1_Office Theme</vt:lpstr>
      <vt:lpstr>Monthly All Leader Briefing</vt:lpstr>
      <vt:lpstr>CEO Update</vt:lpstr>
      <vt:lpstr>Marketing &amp; Communications Update</vt:lpstr>
      <vt:lpstr>Member &amp; Chapter Services Update</vt:lpstr>
      <vt:lpstr>Chapter Communications</vt:lpstr>
      <vt:lpstr>Chapter Websites</vt:lpstr>
      <vt:lpstr>Chapter Playbook Online</vt:lpstr>
      <vt:lpstr>The NAIFA Blueprint Chapter Leadership Training</vt:lpstr>
      <vt:lpstr>Membership Development</vt:lpstr>
      <vt:lpstr>Reminders</vt:lpstr>
      <vt:lpstr>We’re Here for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All Leader Briefing</dc:title>
  <dc:creator>Corey G. Mathews, CAE</dc:creator>
  <cp:lastModifiedBy>Corey G. Mathews, CAE</cp:lastModifiedBy>
  <cp:revision>3</cp:revision>
  <cp:lastPrinted>2020-06-05T15:29:15Z</cp:lastPrinted>
  <dcterms:created xsi:type="dcterms:W3CDTF">2020-05-01T14:13:28Z</dcterms:created>
  <dcterms:modified xsi:type="dcterms:W3CDTF">2020-07-01T21:05:50Z</dcterms:modified>
</cp:coreProperties>
</file>