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5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6E99"/>
    <a:srgbClr val="E6AF00"/>
    <a:srgbClr val="00AEEF"/>
    <a:srgbClr val="0189C1"/>
    <a:srgbClr val="D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66548" autoAdjust="0"/>
  </p:normalViewPr>
  <p:slideViewPr>
    <p:cSldViewPr snapToGrid="0">
      <p:cViewPr varScale="1">
        <p:scale>
          <a:sx n="50" d="100"/>
          <a:sy n="50" d="100"/>
        </p:scale>
        <p:origin x="151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Advocate…NAIFA members are the </a:t>
            </a:r>
            <a:r>
              <a:rPr lang="en-US" dirty="0" err="1"/>
              <a:t>protecTIVE</a:t>
            </a:r>
            <a:r>
              <a:rPr lang="en-US" dirty="0"/>
              <a:t> advisor…NOT the </a:t>
            </a:r>
            <a:r>
              <a:rPr lang="en-US" dirty="0" err="1"/>
              <a:t>protectED</a:t>
            </a:r>
            <a:r>
              <a:rPr lang="en-US" dirty="0"/>
              <a:t> advisor…the </a:t>
            </a:r>
            <a:r>
              <a:rPr lang="en-US" dirty="0" err="1"/>
              <a:t>protectIVE</a:t>
            </a:r>
            <a:r>
              <a:rPr lang="en-US" dirty="0"/>
              <a:t> advisor.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59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2"/>
          <p:cNvSpPr/>
          <p:nvPr userDrawn="1"/>
        </p:nvSpPr>
        <p:spPr>
          <a:xfrm>
            <a:off x="1" y="1101011"/>
            <a:ext cx="12192000" cy="5767335"/>
          </a:xfrm>
          <a:prstGeom prst="rect">
            <a:avLst/>
          </a:prstGeom>
          <a:solidFill>
            <a:srgbClr val="7B8DB3">
              <a:alpha val="4000"/>
            </a:srgbClr>
          </a:solidFill>
          <a:ln w="25400">
            <a:solidFill>
              <a:srgbClr val="EBEBEB">
                <a:alpha val="10000"/>
              </a:srgbClr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 defTabSz="2921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972640668"/>
      </p:ext>
    </p:extLst>
  </p:cSld>
  <p:clrMapOvr>
    <a:masterClrMapping/>
  </p:clrMapOvr>
  <p:transition spd="slow" advTm="2000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218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3040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2388"/>
            <a:ext cx="3932237" cy="308659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CAED-8ABA-405E-BAF6-E9EC0BFFF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9AAC-628A-46D8-AFE1-CB4342BBB42D}" type="datetime1">
              <a:rPr lang="en-US" smtClean="0"/>
              <a:t>6/19/2020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6E4D0-19CB-4FC7-AA9C-EB6F78C8D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009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A14E-5BB7-452F-AA97-00B5BDAB5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8D52-E7ED-4CB1-A330-040CBAEC79D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38E14-09A9-417F-81D1-EFEFD7FDC86F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5E7469-0CFB-4118-9ED4-588F045DAA89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13" y="-119034"/>
            <a:ext cx="1758290" cy="1318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gradFill>
            <a:gsLst>
              <a:gs pos="6000">
                <a:srgbClr val="002060"/>
              </a:gs>
              <a:gs pos="67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56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cover dir="d"/>
      </p:transition>
    </mc:Choice>
    <mc:Fallback xmlns="">
      <p:transition>
        <p:cover dir="d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Carawan</dc:creator>
  <cp:lastModifiedBy>Olivia Yancey</cp:lastModifiedBy>
  <cp:revision>16</cp:revision>
  <dcterms:created xsi:type="dcterms:W3CDTF">2020-02-21T05:41:16Z</dcterms:created>
  <dcterms:modified xsi:type="dcterms:W3CDTF">2020-06-19T20:33:36Z</dcterms:modified>
</cp:coreProperties>
</file>