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52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16E99"/>
    <a:srgbClr val="E6AF00"/>
    <a:srgbClr val="00AEEF"/>
    <a:srgbClr val="0189C1"/>
    <a:srgbClr val="D5E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66548" autoAdjust="0"/>
  </p:normalViewPr>
  <p:slideViewPr>
    <p:cSldViewPr snapToGrid="0">
      <p:cViewPr varScale="1">
        <p:scale>
          <a:sx n="50" d="100"/>
          <a:sy n="50" d="100"/>
        </p:scale>
        <p:origin x="151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B490B-DCBF-48CE-8989-793158718698}" type="datetimeFigureOut">
              <a:rPr lang="en-US" smtClean="0"/>
              <a:t>6/19/2020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32FCA-8C7B-429B-ACA8-0734FEAA2A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564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Advocate…NAIFA members are the </a:t>
            </a:r>
            <a:r>
              <a:rPr lang="en-US" dirty="0" err="1"/>
              <a:t>protecTIVE</a:t>
            </a:r>
            <a:r>
              <a:rPr lang="en-US" dirty="0"/>
              <a:t> advisor…NOT the </a:t>
            </a:r>
            <a:r>
              <a:rPr lang="en-US" dirty="0" err="1"/>
              <a:t>protectED</a:t>
            </a:r>
            <a:r>
              <a:rPr lang="en-US" dirty="0"/>
              <a:t> advisor…the </a:t>
            </a:r>
            <a:r>
              <a:rPr lang="en-US" dirty="0" err="1"/>
              <a:t>protectIVE</a:t>
            </a:r>
            <a:r>
              <a:rPr lang="en-US" dirty="0"/>
              <a:t> advisor.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F32FCA-8C7B-429B-ACA8-0734FEAA2A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59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4950-6EAD-4462-81AC-72C1D6D843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5363D-8434-4C38-A0CC-1B6C17B32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00AEEF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10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"/>
          <p:cNvSpPr/>
          <p:nvPr userDrawn="1"/>
        </p:nvSpPr>
        <p:spPr>
          <a:xfrm>
            <a:off x="1" y="1101011"/>
            <a:ext cx="12192000" cy="5767335"/>
          </a:xfrm>
          <a:prstGeom prst="rect">
            <a:avLst/>
          </a:prstGeom>
          <a:solidFill>
            <a:srgbClr val="7B8DB3">
              <a:alpha val="4000"/>
            </a:srgbClr>
          </a:solidFill>
          <a:ln w="25400">
            <a:solidFill>
              <a:srgbClr val="EBEBEB">
                <a:alpha val="10000"/>
              </a:srgbClr>
            </a:solidFill>
            <a:miter lim="400000"/>
          </a:ln>
          <a:effectLst/>
        </p:spPr>
        <p:txBody>
          <a:bodyPr lIns="0" tIns="0" rIns="0" bIns="0" anchor="ctr"/>
          <a:lstStyle/>
          <a:p>
            <a:pPr lvl="0" defTabSz="2921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</p:spTree>
    <p:extLst>
      <p:ext uri="{BB962C8B-B14F-4D97-AF65-F5344CB8AC3E}">
        <p14:creationId xmlns:p14="http://schemas.microsoft.com/office/powerpoint/2010/main" val="972640668"/>
      </p:ext>
    </p:extLst>
  </p:cSld>
  <p:clrMapOvr>
    <a:masterClrMapping/>
  </p:clrMapOvr>
  <p:transition spd="slow" advTm="2000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6189D-A956-4D67-A42E-4E7D8268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0BB51-8256-41CC-BC48-7EB5F6C7A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411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98FCF-9ED3-4E0A-ADA9-E14A1AC1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57626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71E09-114D-4AC4-9641-0AFB955B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62281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38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518A3-B385-4231-BC84-2C71BB95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B2301-BABB-4F29-86CB-865B0F1C3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131083"/>
            <a:ext cx="5181600" cy="30458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CEE24B-D15F-4371-803C-52CC217FA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131083"/>
            <a:ext cx="5181600" cy="304588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40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5B440-5115-4DEE-BB5F-8DAD167E7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78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2F8C8-A243-465C-9EFA-DFED8F55E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2521131"/>
            <a:ext cx="5157787" cy="5567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37329-9E54-4C03-912A-B5DF93BCC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3161211"/>
            <a:ext cx="5157787" cy="30284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36F8E7-CACE-48BA-9989-2D8A5CD8E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2521131"/>
            <a:ext cx="5183188" cy="5567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90D170-9B5F-4ED5-BC29-CFAA8D0EA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3161211"/>
            <a:ext cx="5183188" cy="30284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423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B8B5B-B976-4BFB-AC55-835ACDC5F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222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91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D5F05-3E94-485D-9A55-6054E765E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D8BDA-76FC-43FF-B087-D7D8C1E31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769178-098C-4BA2-B5B6-5779E67B2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995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07CA0-5651-4829-8A93-6E70A1737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82188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5460DE-02CD-4B13-BD62-01E55DFF7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63040"/>
            <a:ext cx="6172200" cy="4398012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847B6-E020-4C80-87BA-23B6E660A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82388"/>
            <a:ext cx="3932237" cy="3086599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233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26E42-E1F5-4F93-802E-EA18187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61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C23E4-8798-4106-B0BB-F13F47318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304903"/>
            <a:ext cx="10515600" cy="2872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ECAED-8ABA-405E-BAF6-E9EC0BFFFB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1900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09AAC-628A-46D8-AFE1-CB4342BBB42D}" type="datetime1">
              <a:rPr lang="en-US" smtClean="0"/>
              <a:t>6/19/2020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6E4D0-19CB-4FC7-AA9C-EB6F78C8DB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9009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9A14E-5BB7-452F-AA97-00B5BDAB5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1900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58D52-E7ED-4CB1-A330-040CBAEC79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338E14-09A9-417F-81D1-EFEFD7FDC86F}"/>
              </a:ext>
            </a:extLst>
          </p:cNvPr>
          <p:cNvSpPr/>
          <p:nvPr userDrawn="1"/>
        </p:nvSpPr>
        <p:spPr>
          <a:xfrm>
            <a:off x="-1" y="-1"/>
            <a:ext cx="12192001" cy="1110785"/>
          </a:xfrm>
          <a:prstGeom prst="rect">
            <a:avLst/>
          </a:prstGeom>
          <a:gradFill>
            <a:gsLst>
              <a:gs pos="0">
                <a:srgbClr val="002060"/>
              </a:gs>
              <a:gs pos="50000">
                <a:srgbClr val="002060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65E7469-0CFB-4118-9ED4-588F045DAA89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13" y="-119034"/>
            <a:ext cx="1758290" cy="131871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88B0785-9485-4F03-9280-0424E354ECA4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gradFill>
            <a:gsLst>
              <a:gs pos="6000">
                <a:srgbClr val="002060"/>
              </a:gs>
              <a:gs pos="67000">
                <a:srgbClr val="002060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7873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7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256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cover dir="d"/>
      </p:transition>
    </mc:Choice>
    <mc:Fallback xmlns="">
      <p:transition>
        <p:cover dir="d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NAIF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4A99D1"/>
      </a:hlink>
      <a:folHlink>
        <a:srgbClr val="99CC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19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Carawan</dc:creator>
  <cp:lastModifiedBy>Olivia Yancey</cp:lastModifiedBy>
  <cp:revision>16</cp:revision>
  <dcterms:created xsi:type="dcterms:W3CDTF">2020-02-21T05:41:16Z</dcterms:created>
  <dcterms:modified xsi:type="dcterms:W3CDTF">2020-06-19T20:33:36Z</dcterms:modified>
</cp:coreProperties>
</file>