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53"/>
  </p:notesMasterIdLst>
  <p:sldIdLst>
    <p:sldId id="283" r:id="rId5"/>
    <p:sldId id="284" r:id="rId6"/>
    <p:sldId id="290" r:id="rId7"/>
    <p:sldId id="298" r:id="rId8"/>
    <p:sldId id="379" r:id="rId9"/>
    <p:sldId id="321" r:id="rId10"/>
    <p:sldId id="319" r:id="rId11"/>
    <p:sldId id="324" r:id="rId12"/>
    <p:sldId id="323" r:id="rId13"/>
    <p:sldId id="322" r:id="rId14"/>
    <p:sldId id="325" r:id="rId15"/>
    <p:sldId id="380" r:id="rId16"/>
    <p:sldId id="311" r:id="rId17"/>
    <p:sldId id="353" r:id="rId18"/>
    <p:sldId id="352" r:id="rId19"/>
    <p:sldId id="351" r:id="rId20"/>
    <p:sldId id="350" r:id="rId21"/>
    <p:sldId id="349" r:id="rId22"/>
    <p:sldId id="348" r:id="rId23"/>
    <p:sldId id="347" r:id="rId24"/>
    <p:sldId id="346" r:id="rId25"/>
    <p:sldId id="345" r:id="rId26"/>
    <p:sldId id="344" r:id="rId27"/>
    <p:sldId id="343" r:id="rId28"/>
    <p:sldId id="342" r:id="rId29"/>
    <p:sldId id="341" r:id="rId30"/>
    <p:sldId id="354" r:id="rId31"/>
    <p:sldId id="356" r:id="rId32"/>
    <p:sldId id="357" r:id="rId33"/>
    <p:sldId id="358" r:id="rId34"/>
    <p:sldId id="366" r:id="rId35"/>
    <p:sldId id="368" r:id="rId36"/>
    <p:sldId id="359" r:id="rId37"/>
    <p:sldId id="367" r:id="rId38"/>
    <p:sldId id="369" r:id="rId39"/>
    <p:sldId id="381" r:id="rId40"/>
    <p:sldId id="337" r:id="rId41"/>
    <p:sldId id="336" r:id="rId42"/>
    <p:sldId id="373" r:id="rId43"/>
    <p:sldId id="375" r:id="rId44"/>
    <p:sldId id="338" r:id="rId45"/>
    <p:sldId id="374" r:id="rId46"/>
    <p:sldId id="376" r:id="rId47"/>
    <p:sldId id="378" r:id="rId48"/>
    <p:sldId id="328" r:id="rId49"/>
    <p:sldId id="360" r:id="rId50"/>
    <p:sldId id="384" r:id="rId51"/>
    <p:sldId id="382"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Zehelein" initials="FZ" lastIdx="15" clrIdx="0">
    <p:extLst>
      <p:ext uri="{19B8F6BF-5375-455C-9EA6-DF929625EA0E}">
        <p15:presenceInfo xmlns:p15="http://schemas.microsoft.com/office/powerpoint/2012/main" userId="e915d5d6973e9997" providerId="Windows Live"/>
      </p:ext>
    </p:extLst>
  </p:cmAuthor>
  <p:cmAuthor id="2" name="Ilja" initials="I" lastIdx="1" clrIdx="1">
    <p:extLst>
      <p:ext uri="{19B8F6BF-5375-455C-9EA6-DF929625EA0E}">
        <p15:presenceInfo xmlns:p15="http://schemas.microsoft.com/office/powerpoint/2012/main" userId="Ilj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AAE1"/>
    <a:srgbClr val="00467D"/>
    <a:srgbClr val="EF6E55"/>
    <a:srgbClr val="FFC713"/>
    <a:srgbClr val="B3B3B3"/>
    <a:srgbClr val="E0EFC6"/>
    <a:srgbClr val="7F7F7F"/>
    <a:srgbClr val="1478AF"/>
    <a:srgbClr val="0B4277"/>
    <a:srgbClr val="8383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F3A591-1713-4E28-8C60-C5924BC437DE}" v="547" dt="2021-03-31T07:30:22.2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9"/>
  </p:normalViewPr>
  <p:slideViewPr>
    <p:cSldViewPr snapToGrid="0">
      <p:cViewPr varScale="1">
        <p:scale>
          <a:sx n="108" d="100"/>
          <a:sy n="108" d="100"/>
        </p:scale>
        <p:origin x="7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7C450-E041-4AB0-819C-8F8878A3A418}" type="datetimeFigureOut">
              <a:rPr lang="en-US" smtClean="0"/>
              <a:t>4/7/21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901EA2-9B5B-47E6-A4C6-45225CA79DB1}" type="slidenum">
              <a:rPr lang="en-US" smtClean="0"/>
              <a:t>‹#›</a:t>
            </a:fld>
            <a:endParaRPr lang="en-US"/>
          </a:p>
        </p:txBody>
      </p:sp>
    </p:spTree>
    <p:extLst>
      <p:ext uri="{BB962C8B-B14F-4D97-AF65-F5344CB8AC3E}">
        <p14:creationId xmlns:p14="http://schemas.microsoft.com/office/powerpoint/2010/main" val="23941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901EA2-9B5B-47E6-A4C6-45225CA79DB1}" type="slidenum">
              <a:rPr lang="en-US" smtClean="0"/>
              <a:t>3</a:t>
            </a:fld>
            <a:endParaRPr lang="en-US"/>
          </a:p>
        </p:txBody>
      </p:sp>
    </p:spTree>
    <p:extLst>
      <p:ext uri="{BB962C8B-B14F-4D97-AF65-F5344CB8AC3E}">
        <p14:creationId xmlns:p14="http://schemas.microsoft.com/office/powerpoint/2010/main" val="3218426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a:t>So what about the player side, that’s a good question!</a:t>
            </a:r>
          </a:p>
        </p:txBody>
      </p:sp>
      <p:sp>
        <p:nvSpPr>
          <p:cNvPr id="4" name="Slide Number Placeholder 3"/>
          <p:cNvSpPr>
            <a:spLocks noGrp="1"/>
          </p:cNvSpPr>
          <p:nvPr>
            <p:ph type="sldNum" sz="quarter" idx="5"/>
          </p:nvPr>
        </p:nvSpPr>
        <p:spPr/>
        <p:txBody>
          <a:bodyPr/>
          <a:lstStyle/>
          <a:p>
            <a:fld id="{59901EA2-9B5B-47E6-A4C6-45225CA79DB1}" type="slidenum">
              <a:rPr lang="en-US" smtClean="0"/>
              <a:t>14</a:t>
            </a:fld>
            <a:endParaRPr lang="en-US"/>
          </a:p>
        </p:txBody>
      </p:sp>
    </p:spTree>
    <p:extLst>
      <p:ext uri="{BB962C8B-B14F-4D97-AF65-F5344CB8AC3E}">
        <p14:creationId xmlns:p14="http://schemas.microsoft.com/office/powerpoint/2010/main" val="1287932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a:t>
            </a:r>
            <a:r>
              <a:rPr lang="en-BE"/>
              <a:t>s mentioned by Johannes, DRM is mostly a story written between trusted components in the DRM server and as close as possible to the client hardware, in the CDM.</a:t>
            </a:r>
          </a:p>
          <a:p>
            <a:r>
              <a:rPr lang="en-BE"/>
              <a:t>At a glance, the player is just a component in the middle, having to pass through the relevant data, right? </a:t>
            </a:r>
          </a:p>
          <a:p>
            <a:pPr marL="0" indent="0">
              <a:buFontTx/>
              <a:buNone/>
            </a:pPr>
            <a:endParaRPr lang="en-US"/>
          </a:p>
          <a:p>
            <a:pPr marL="0" indent="0">
              <a:buFontTx/>
              <a:buNone/>
            </a:pPr>
            <a:r>
              <a:rPr lang="en-US"/>
              <a:t>Well, not really. The player actually has a large impact</a:t>
            </a:r>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15</a:t>
            </a:fld>
            <a:endParaRPr lang="en-US"/>
          </a:p>
        </p:txBody>
      </p:sp>
    </p:spTree>
    <p:extLst>
      <p:ext uri="{BB962C8B-B14F-4D97-AF65-F5344CB8AC3E}">
        <p14:creationId xmlns:p14="http://schemas.microsoft.com/office/powerpoint/2010/main" val="1845273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While the raw license data has to be passed to the CDM, there is a major integration point: the streaming protocols</a:t>
            </a:r>
          </a:p>
          <a:p>
            <a:pPr marL="0" indent="0">
              <a:buFontTx/>
              <a:buNone/>
            </a:pPr>
            <a:r>
              <a:rPr lang="en-US"/>
              <a:t>There are of course many, HLS and DASH being the most popular today.</a:t>
            </a:r>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16</a:t>
            </a:fld>
            <a:endParaRPr lang="en-US"/>
          </a:p>
        </p:txBody>
      </p:sp>
    </p:spTree>
    <p:extLst>
      <p:ext uri="{BB962C8B-B14F-4D97-AF65-F5344CB8AC3E}">
        <p14:creationId xmlns:p14="http://schemas.microsoft.com/office/powerpoint/2010/main" val="1828244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The first and foremost important role of the player is to ensure smooth playback.</a:t>
            </a:r>
          </a:p>
          <a:p>
            <a:pPr marL="0" indent="0">
              <a:buFontTx/>
              <a:buNone/>
            </a:pPr>
            <a:endParaRPr lang="en-US"/>
          </a:p>
          <a:p>
            <a:pPr marL="0" indent="0">
              <a:buFontTx/>
              <a:buNone/>
            </a:pPr>
            <a:r>
              <a:rPr lang="en-US"/>
              <a:t>This means making sure your buffer is full. It means ABR, adapting to the right quality for your network, switching between HLS Variant Streams and DASH Representations.</a:t>
            </a:r>
          </a:p>
          <a:p>
            <a:pPr marL="0" indent="0">
              <a:buFontTx/>
              <a:buNone/>
            </a:pPr>
            <a:endParaRPr lang="en-US"/>
          </a:p>
          <a:p>
            <a:pPr marL="0" indent="0">
              <a:buFontTx/>
              <a:buNone/>
            </a:pPr>
            <a:r>
              <a:rPr lang="en-US"/>
              <a:t>This is where doing multi-key has a huge impact. So why? What does a player need to do when switching qualities?</a:t>
            </a:r>
          </a:p>
          <a:p>
            <a:pPr marL="0" indent="0">
              <a:buFontTx/>
              <a:buNone/>
            </a:pPr>
            <a:r>
              <a:rPr lang="en-US"/>
              <a:t>Let’s have a look at what the flow is of a quality switch.</a:t>
            </a:r>
          </a:p>
        </p:txBody>
      </p:sp>
      <p:sp>
        <p:nvSpPr>
          <p:cNvPr id="4" name="Slide Number Placeholder 3"/>
          <p:cNvSpPr>
            <a:spLocks noGrp="1"/>
          </p:cNvSpPr>
          <p:nvPr>
            <p:ph type="sldNum" sz="quarter" idx="5"/>
          </p:nvPr>
        </p:nvSpPr>
        <p:spPr/>
        <p:txBody>
          <a:bodyPr/>
          <a:lstStyle/>
          <a:p>
            <a:fld id="{59901EA2-9B5B-47E6-A4C6-45225CA79DB1}" type="slidenum">
              <a:rPr lang="en-US" smtClean="0"/>
              <a:t>17</a:t>
            </a:fld>
            <a:endParaRPr lang="en-US"/>
          </a:p>
        </p:txBody>
      </p:sp>
    </p:spTree>
    <p:extLst>
      <p:ext uri="{BB962C8B-B14F-4D97-AF65-F5344CB8AC3E}">
        <p14:creationId xmlns:p14="http://schemas.microsoft.com/office/powerpoint/2010/main" val="1894045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Switching qualities for a simple player isn’t that hard. You download the playlist, you download the initializer and media data and add it to the buffer.</a:t>
            </a:r>
          </a:p>
          <a:p>
            <a:pPr marL="0" indent="0">
              <a:buFontTx/>
              <a:buNone/>
            </a:pPr>
            <a:r>
              <a:rPr lang="en-US"/>
              <a:t>There are however a few gaps.</a:t>
            </a:r>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18</a:t>
            </a:fld>
            <a:endParaRPr lang="en-US"/>
          </a:p>
        </p:txBody>
      </p:sp>
    </p:spTree>
    <p:extLst>
      <p:ext uri="{BB962C8B-B14F-4D97-AF65-F5344CB8AC3E}">
        <p14:creationId xmlns:p14="http://schemas.microsoft.com/office/powerpoint/2010/main" val="1023300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After step 3 or 4, you’ll get a license request from the CDM. </a:t>
            </a:r>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19</a:t>
            </a:fld>
            <a:endParaRPr lang="en-US"/>
          </a:p>
        </p:txBody>
      </p:sp>
    </p:spTree>
    <p:extLst>
      <p:ext uri="{BB962C8B-B14F-4D97-AF65-F5344CB8AC3E}">
        <p14:creationId xmlns:p14="http://schemas.microsoft.com/office/powerpoint/2010/main" val="4226497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As a result, you’ll need to get that license and append it. Here, it might go wrong. Imagine if you can’t get that license. Or the device your viewer is using might not satisfy the restrictions. That’s a problem, and the switch will need to be aborted. This all takes time. As a result, the buffer will be drained, and the player will stall.</a:t>
            </a:r>
          </a:p>
        </p:txBody>
      </p:sp>
      <p:sp>
        <p:nvSpPr>
          <p:cNvPr id="4" name="Slide Number Placeholder 3"/>
          <p:cNvSpPr>
            <a:spLocks noGrp="1"/>
          </p:cNvSpPr>
          <p:nvPr>
            <p:ph type="sldNum" sz="quarter" idx="5"/>
          </p:nvPr>
        </p:nvSpPr>
        <p:spPr/>
        <p:txBody>
          <a:bodyPr/>
          <a:lstStyle/>
          <a:p>
            <a:fld id="{59901EA2-9B5B-47E6-A4C6-45225CA79DB1}" type="slidenum">
              <a:rPr lang="en-US" smtClean="0"/>
              <a:t>20</a:t>
            </a:fld>
            <a:endParaRPr lang="en-US"/>
          </a:p>
        </p:txBody>
      </p:sp>
    </p:spTree>
    <p:extLst>
      <p:ext uri="{BB962C8B-B14F-4D97-AF65-F5344CB8AC3E}">
        <p14:creationId xmlns:p14="http://schemas.microsoft.com/office/powerpoint/2010/main" val="1925843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We’re breaking the rules here. So what should a proper player do?</a:t>
            </a:r>
          </a:p>
        </p:txBody>
      </p:sp>
      <p:sp>
        <p:nvSpPr>
          <p:cNvPr id="4" name="Slide Number Placeholder 3"/>
          <p:cNvSpPr>
            <a:spLocks noGrp="1"/>
          </p:cNvSpPr>
          <p:nvPr>
            <p:ph type="sldNum" sz="quarter" idx="5"/>
          </p:nvPr>
        </p:nvSpPr>
        <p:spPr/>
        <p:txBody>
          <a:bodyPr/>
          <a:lstStyle/>
          <a:p>
            <a:fld id="{59901EA2-9B5B-47E6-A4C6-45225CA79DB1}" type="slidenum">
              <a:rPr lang="en-US" smtClean="0"/>
              <a:t>21</a:t>
            </a:fld>
            <a:endParaRPr lang="en-US"/>
          </a:p>
        </p:txBody>
      </p:sp>
    </p:spTree>
    <p:extLst>
      <p:ext uri="{BB962C8B-B14F-4D97-AF65-F5344CB8AC3E}">
        <p14:creationId xmlns:p14="http://schemas.microsoft.com/office/powerpoint/2010/main" val="1458716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First mistake: a player should be aware if another key is needed. This can in some cases be seen in the manifest. If this information is available, it must be used. If the key ID is known, the player can even ask the CDM if that key is still valid. As a result, you can ensure you won’t end up with an invalid license. So what else?</a:t>
            </a:r>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22</a:t>
            </a:fld>
            <a:endParaRPr lang="en-US"/>
          </a:p>
        </p:txBody>
      </p:sp>
    </p:spTree>
    <p:extLst>
      <p:ext uri="{BB962C8B-B14F-4D97-AF65-F5344CB8AC3E}">
        <p14:creationId xmlns:p14="http://schemas.microsoft.com/office/powerpoint/2010/main" val="1365557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Another step, is to identify the PSSH from the manifest or playlist as soon as possible and ensure there is a license. This also provides a second clue if a different key is being used, in case you couldn’t observe it earlier.</a:t>
            </a:r>
          </a:p>
          <a:p>
            <a:pPr marL="0" indent="0">
              <a:buFontTx/>
              <a:buNone/>
            </a:pPr>
            <a:endParaRPr lang="en-US"/>
          </a:p>
          <a:p>
            <a:pPr marL="0" indent="0">
              <a:buFontTx/>
              <a:buNone/>
            </a:pPr>
            <a:r>
              <a:rPr lang="en-US"/>
              <a:t>Of course things could still go wrong. So an important other thing is…</a:t>
            </a:r>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23</a:t>
            </a:fld>
            <a:endParaRPr lang="en-US"/>
          </a:p>
        </p:txBody>
      </p:sp>
    </p:spTree>
    <p:extLst>
      <p:ext uri="{BB962C8B-B14F-4D97-AF65-F5344CB8AC3E}">
        <p14:creationId xmlns:p14="http://schemas.microsoft.com/office/powerpoint/2010/main" val="315114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a:t>Content owners do not trust anything except DRM technology.</a:t>
            </a:r>
          </a:p>
          <a:p>
            <a:pPr marL="171450" indent="-171450">
              <a:buFontTx/>
              <a:buChar char="-"/>
            </a:pPr>
            <a:r>
              <a:rPr lang="en-GB"/>
              <a:t>Two essential pieces: The DRM service, the DRM client aka Content Decryption Module (CDM)</a:t>
            </a:r>
          </a:p>
          <a:p>
            <a:pPr marL="171450" indent="-171450">
              <a:buFontTx/>
              <a:buChar char="-"/>
            </a:pPr>
            <a:r>
              <a:rPr lang="en-GB"/>
              <a:t>A</a:t>
            </a:r>
            <a:r>
              <a:rPr lang="en-DE"/>
              <a:t>ll devices capable of playing DRM protected content have a CDM, be it Widevine, FairPlay, or PlayReady.</a:t>
            </a:r>
          </a:p>
          <a:p>
            <a:pPr marL="171450" indent="-171450">
              <a:buFontTx/>
              <a:buChar char="-"/>
            </a:pPr>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5</a:t>
            </a:fld>
            <a:endParaRPr lang="en-US"/>
          </a:p>
        </p:txBody>
      </p:sp>
    </p:spTree>
    <p:extLst>
      <p:ext uri="{BB962C8B-B14F-4D97-AF65-F5344CB8AC3E}">
        <p14:creationId xmlns:p14="http://schemas.microsoft.com/office/powerpoint/2010/main" val="1559732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Make sure you can make that switch, without running out of buffer, even if things still go wrong.</a:t>
            </a:r>
          </a:p>
          <a:p>
            <a:pPr marL="0" indent="0">
              <a:buFontTx/>
              <a:buNone/>
            </a:pPr>
            <a:r>
              <a:rPr lang="en-US"/>
              <a:t>Often, switching down is OK: requirements are lower for lower qualities and bitrates. But switching up, it’s important to keep in mind there might be a catch. In fact, if you have the PSSH, it doesn’t hurt to test if you can make that switch while still downloading the media data of the previous quality.</a:t>
            </a:r>
          </a:p>
          <a:p>
            <a:pPr marL="0" indent="0">
              <a:buFontTx/>
              <a:buNone/>
            </a:pPr>
            <a:endParaRPr lang="en-US"/>
          </a:p>
          <a:p>
            <a:pPr marL="0" indent="0">
              <a:buFontTx/>
              <a:buNone/>
            </a:pPr>
            <a:r>
              <a:rPr lang="en-US"/>
              <a:t>And there’s a last step.</a:t>
            </a:r>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24</a:t>
            </a:fld>
            <a:endParaRPr lang="en-US"/>
          </a:p>
        </p:txBody>
      </p:sp>
    </p:spTree>
    <p:extLst>
      <p:ext uri="{BB962C8B-B14F-4D97-AF65-F5344CB8AC3E}">
        <p14:creationId xmlns:p14="http://schemas.microsoft.com/office/powerpoint/2010/main" val="769254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Or better said: a first.</a:t>
            </a:r>
          </a:p>
          <a:p>
            <a:pPr marL="0" indent="0">
              <a:buFontTx/>
              <a:buNone/>
            </a:pPr>
            <a:r>
              <a:rPr lang="en-US"/>
              <a:t>Make sure you try to apply the rule of strictest requirements. If available on your platform: request Hardware DRM from the start, even if the license turns out to only enforce software-based DRM. It doesn’t come at a cost to do this, but it can bring big advantages down the line.</a:t>
            </a:r>
          </a:p>
          <a:p>
            <a:pPr marL="0" indent="0">
              <a:buFontTx/>
              <a:buNone/>
            </a:pPr>
            <a:endParaRPr lang="en-US"/>
          </a:p>
          <a:p>
            <a:pPr marL="0" indent="0">
              <a:buFontTx/>
              <a:buNone/>
            </a:pPr>
            <a:r>
              <a:rPr lang="en-US"/>
              <a:t>All of these things are important to keep in mind. It’s not common for all players to do this today, so make sure you have a player which is capable of handling this setup when you decide to reconfigure your DRM setup.</a:t>
            </a:r>
          </a:p>
          <a:p>
            <a:pPr marL="0" indent="0">
              <a:buFontTx/>
              <a:buNone/>
            </a:pPr>
            <a:endParaRPr lang="en-US"/>
          </a:p>
          <a:p>
            <a:pPr marL="0" indent="0">
              <a:buFontTx/>
              <a:buNone/>
            </a:pPr>
            <a:r>
              <a:rPr lang="en-US"/>
              <a:t>By performing these steps, we can ensure all of the stated requirements requirements are checked, and we can actually adhere to the content owners’ requirements.</a:t>
            </a:r>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25</a:t>
            </a:fld>
            <a:endParaRPr lang="en-US"/>
          </a:p>
        </p:txBody>
      </p:sp>
    </p:spTree>
    <p:extLst>
      <p:ext uri="{BB962C8B-B14F-4D97-AF65-F5344CB8AC3E}">
        <p14:creationId xmlns:p14="http://schemas.microsoft.com/office/powerpoint/2010/main" val="2490343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26</a:t>
            </a:fld>
            <a:endParaRPr lang="en-US"/>
          </a:p>
        </p:txBody>
      </p:sp>
    </p:spTree>
    <p:extLst>
      <p:ext uri="{BB962C8B-B14F-4D97-AF65-F5344CB8AC3E}">
        <p14:creationId xmlns:p14="http://schemas.microsoft.com/office/powerpoint/2010/main" val="718793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a:t>- It’s a misconception that rotating keys increases security</a:t>
            </a:r>
          </a:p>
          <a:p>
            <a:pPr marL="171450" indent="-171450">
              <a:buFontTx/>
              <a:buChar char="-"/>
            </a:pPr>
            <a:r>
              <a:rPr lang="en-DE"/>
              <a:t>Better reason: two shows within a linear stream need separate authorization, because of different sets of resolutions or content owners require different output protection</a:t>
            </a:r>
          </a:p>
          <a:p>
            <a:pPr marL="171450" indent="-171450">
              <a:buFontTx/>
              <a:buChar char="-"/>
            </a:pPr>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27</a:t>
            </a:fld>
            <a:endParaRPr lang="en-US"/>
          </a:p>
        </p:txBody>
      </p:sp>
    </p:spTree>
    <p:extLst>
      <p:ext uri="{BB962C8B-B14F-4D97-AF65-F5344CB8AC3E}">
        <p14:creationId xmlns:p14="http://schemas.microsoft.com/office/powerpoint/2010/main" val="2929111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28</a:t>
            </a:fld>
            <a:endParaRPr lang="en-US"/>
          </a:p>
        </p:txBody>
      </p:sp>
    </p:spTree>
    <p:extLst>
      <p:ext uri="{BB962C8B-B14F-4D97-AF65-F5344CB8AC3E}">
        <p14:creationId xmlns:p14="http://schemas.microsoft.com/office/powerpoint/2010/main" val="1287727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err="1"/>
              <a:t>Probably</a:t>
            </a:r>
            <a:r>
              <a:rPr lang="de-DE"/>
              <a:t> </a:t>
            </a:r>
            <a:r>
              <a:rPr lang="de-DE" err="1"/>
              <a:t>the</a:t>
            </a:r>
            <a:r>
              <a:rPr lang="de-DE"/>
              <a:t> quickest </a:t>
            </a:r>
            <a:r>
              <a:rPr lang="de-DE" err="1"/>
              <a:t>way</a:t>
            </a:r>
            <a:r>
              <a:rPr lang="de-DE"/>
              <a:t> to </a:t>
            </a:r>
            <a:r>
              <a:rPr lang="de-DE" err="1"/>
              <a:t>create</a:t>
            </a:r>
            <a:r>
              <a:rPr lang="de-DE"/>
              <a:t> </a:t>
            </a:r>
            <a:r>
              <a:rPr lang="de-DE" err="1"/>
              <a:t>your</a:t>
            </a:r>
            <a:r>
              <a:rPr lang="de-DE"/>
              <a:t> </a:t>
            </a:r>
            <a:r>
              <a:rPr lang="de-DE" err="1"/>
              <a:t>very</a:t>
            </a:r>
            <a:r>
              <a:rPr lang="de-DE"/>
              <a:t> </a:t>
            </a:r>
            <a:r>
              <a:rPr lang="de-DE" err="1"/>
              <a:t>own</a:t>
            </a:r>
            <a:r>
              <a:rPr lang="de-DE"/>
              <a:t> </a:t>
            </a:r>
            <a:r>
              <a:rPr lang="de-DE" err="1"/>
              <a:t>sophisiticated</a:t>
            </a:r>
            <a:r>
              <a:rPr lang="de-DE"/>
              <a:t> DDOS </a:t>
            </a:r>
            <a:r>
              <a:rPr lang="de-DE" err="1"/>
              <a:t>attack</a:t>
            </a:r>
            <a:r>
              <a:rPr lang="de-DE"/>
              <a:t>.</a:t>
            </a:r>
          </a:p>
          <a:p>
            <a:endParaRPr lang="en-DE"/>
          </a:p>
          <a:p>
            <a:pPr marL="0" marR="0" lvl="0" indent="0" algn="l" defTabSz="914400" rtl="0" eaLnBrk="1" fontAlgn="auto" latinLnBrk="0" hangingPunct="1">
              <a:lnSpc>
                <a:spcPct val="100000"/>
              </a:lnSpc>
              <a:spcBef>
                <a:spcPts val="0"/>
              </a:spcBef>
              <a:spcAft>
                <a:spcPts val="0"/>
              </a:spcAft>
              <a:buClrTx/>
              <a:buSzTx/>
              <a:buFontTx/>
              <a:buNone/>
              <a:tabLst/>
              <a:defRPr/>
            </a:pPr>
            <a:r>
              <a:rPr lang="en-DE"/>
              <a:t>So as you can see, without mitigation such a simple requirement like rotating encryption keys causes the perfect “license request storm”.</a:t>
            </a:r>
          </a:p>
          <a:p>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29</a:t>
            </a:fld>
            <a:endParaRPr lang="en-US"/>
          </a:p>
        </p:txBody>
      </p:sp>
    </p:spTree>
    <p:extLst>
      <p:ext uri="{BB962C8B-B14F-4D97-AF65-F5344CB8AC3E}">
        <p14:creationId xmlns:p14="http://schemas.microsoft.com/office/powerpoint/2010/main" val="3574868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err="1"/>
              <a:t>Audience</a:t>
            </a:r>
            <a:r>
              <a:rPr lang="de-DE"/>
              <a:t>: 1 </a:t>
            </a:r>
            <a:r>
              <a:rPr lang="de-DE" err="1"/>
              <a:t>mln</a:t>
            </a:r>
            <a:r>
              <a:rPr lang="de-DE"/>
              <a:t>. </a:t>
            </a:r>
            <a:r>
              <a:rPr lang="de-DE" err="1"/>
              <a:t>concurrent</a:t>
            </a:r>
            <a:r>
              <a:rPr lang="de-DE"/>
              <a:t> </a:t>
            </a:r>
            <a:r>
              <a:rPr lang="de-DE" err="1"/>
              <a:t>streams</a:t>
            </a: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a:latin typeface="Fira Sans Light" panose="020B0403050000020004" pitchFamily="34" charset="0"/>
                <a:sym typeface="Wingdings" pitchFamily="2" charset="2"/>
              </a:rPr>
              <a:t> 1 </a:t>
            </a:r>
            <a:r>
              <a:rPr lang="de-DE" err="1">
                <a:latin typeface="Fira Sans Light" panose="020B0403050000020004" pitchFamily="34" charset="0"/>
                <a:sym typeface="Wingdings" pitchFamily="2" charset="2"/>
              </a:rPr>
              <a:t>million</a:t>
            </a:r>
            <a:r>
              <a:rPr lang="de-DE">
                <a:latin typeface="Fira Sans Light" panose="020B0403050000020004" pitchFamily="34" charset="0"/>
                <a:sym typeface="Wingdings" pitchFamily="2" charset="2"/>
              </a:rPr>
              <a:t> </a:t>
            </a:r>
            <a:r>
              <a:rPr lang="de-DE" err="1">
                <a:latin typeface="Fira Sans Light" panose="020B0403050000020004" pitchFamily="34" charset="0"/>
                <a:sym typeface="Wingdings" pitchFamily="2" charset="2"/>
              </a:rPr>
              <a:t>clients</a:t>
            </a:r>
            <a:r>
              <a:rPr lang="de-DE">
                <a:latin typeface="Fira Sans Light" panose="020B0403050000020004" pitchFamily="34" charset="0"/>
                <a:sym typeface="Wingdings" pitchFamily="2" charset="2"/>
              </a:rPr>
              <a:t>, </a:t>
            </a:r>
            <a:r>
              <a:rPr lang="de-DE" err="1">
                <a:latin typeface="Fira Sans Light" panose="020B0403050000020004" pitchFamily="34" charset="0"/>
                <a:sym typeface="Wingdings" pitchFamily="2" charset="2"/>
              </a:rPr>
              <a:t>each</a:t>
            </a:r>
            <a:r>
              <a:rPr lang="de-DE">
                <a:latin typeface="Fira Sans Light" panose="020B0403050000020004" pitchFamily="34" charset="0"/>
                <a:sym typeface="Wingdings" pitchFamily="2" charset="2"/>
              </a:rPr>
              <a:t> </a:t>
            </a:r>
            <a:r>
              <a:rPr lang="de-DE" err="1">
                <a:latin typeface="Fira Sans Light" panose="020B0403050000020004" pitchFamily="34" charset="0"/>
                <a:sym typeface="Wingdings" pitchFamily="2" charset="2"/>
              </a:rPr>
              <a:t>sending</a:t>
            </a:r>
            <a:r>
              <a:rPr lang="de-DE">
                <a:latin typeface="Fira Sans Light" panose="020B0403050000020004" pitchFamily="34" charset="0"/>
                <a:sym typeface="Wingdings" pitchFamily="2" charset="2"/>
              </a:rPr>
              <a:t> a DRM </a:t>
            </a:r>
            <a:r>
              <a:rPr lang="de-DE" err="1">
                <a:latin typeface="Fira Sans Light" panose="020B0403050000020004" pitchFamily="34" charset="0"/>
                <a:sym typeface="Wingdings" pitchFamily="2" charset="2"/>
              </a:rPr>
              <a:t>license</a:t>
            </a:r>
            <a:r>
              <a:rPr lang="de-DE">
                <a:latin typeface="Fira Sans Light" panose="020B0403050000020004" pitchFamily="34" charset="0"/>
                <a:sym typeface="Wingdings" pitchFamily="2" charset="2"/>
              </a:rPr>
              <a:t> </a:t>
            </a:r>
            <a:r>
              <a:rPr lang="de-DE" err="1">
                <a:latin typeface="Fira Sans Light" panose="020B0403050000020004" pitchFamily="34" charset="0"/>
                <a:sym typeface="Wingdings" pitchFamily="2" charset="2"/>
              </a:rPr>
              <a:t>request</a:t>
            </a:r>
            <a:r>
              <a:rPr lang="de-DE">
                <a:latin typeface="Fira Sans Light" panose="020B0403050000020004" pitchFamily="34" charset="0"/>
                <a:sym typeface="Wingdings" pitchFamily="2" charset="2"/>
              </a:rPr>
              <a:t> </a:t>
            </a:r>
            <a:r>
              <a:rPr lang="de-DE" err="1">
                <a:latin typeface="Fira Sans Light" panose="020B0403050000020004" pitchFamily="34" charset="0"/>
                <a:sym typeface="Wingdings" pitchFamily="2" charset="2"/>
              </a:rPr>
              <a:t>within</a:t>
            </a:r>
            <a:r>
              <a:rPr lang="de-DE">
                <a:latin typeface="Fira Sans Light" panose="020B0403050000020004" pitchFamily="34" charset="0"/>
                <a:sym typeface="Wingdings" pitchFamily="2" charset="2"/>
              </a:rPr>
              <a:t> a 30 </a:t>
            </a:r>
            <a:r>
              <a:rPr lang="de-DE" err="1">
                <a:latin typeface="Fira Sans Light" panose="020B0403050000020004" pitchFamily="34" charset="0"/>
                <a:sym typeface="Wingdings" pitchFamily="2" charset="2"/>
              </a:rPr>
              <a:t>second</a:t>
            </a:r>
            <a:r>
              <a:rPr lang="de-DE">
                <a:latin typeface="Fira Sans Light" panose="020B0403050000020004" pitchFamily="34" charset="0"/>
                <a:sym typeface="Wingdings" pitchFamily="2" charset="2"/>
              </a:rPr>
              <a:t> </a:t>
            </a:r>
            <a:r>
              <a:rPr lang="de-DE" err="1">
                <a:latin typeface="Fira Sans Light" panose="020B0403050000020004" pitchFamily="34" charset="0"/>
                <a:sym typeface="Wingdings" pitchFamily="2" charset="2"/>
              </a:rPr>
              <a:t>timeframe</a:t>
            </a:r>
            <a:endParaRPr lang="de-DE">
              <a:latin typeface="Fira Sans Light" panose="020B0403050000020004" pitchFamily="34" charset="0"/>
            </a:endParaRPr>
          </a:p>
          <a:p>
            <a:endParaRPr lang="en-DE"/>
          </a:p>
          <a:p>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30</a:t>
            </a:fld>
            <a:endParaRPr lang="en-US"/>
          </a:p>
        </p:txBody>
      </p:sp>
    </p:spTree>
    <p:extLst>
      <p:ext uri="{BB962C8B-B14F-4D97-AF65-F5344CB8AC3E}">
        <p14:creationId xmlns:p14="http://schemas.microsoft.com/office/powerpoint/2010/main" val="3048227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err="1"/>
              <a:t>And</a:t>
            </a:r>
            <a:r>
              <a:rPr lang="de-DE"/>
              <a:t> </a:t>
            </a:r>
            <a:r>
              <a:rPr lang="de-DE" err="1"/>
              <a:t>that‘s</a:t>
            </a:r>
            <a:r>
              <a:rPr lang="de-DE"/>
              <a:t> on </a:t>
            </a:r>
            <a:r>
              <a:rPr lang="de-DE" err="1"/>
              <a:t>average</a:t>
            </a:r>
            <a:r>
              <a:rPr lang="de-DE"/>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err="1"/>
              <a:t>It‘s</a:t>
            </a:r>
            <a:r>
              <a:rPr lang="de-DE"/>
              <a:t> a </a:t>
            </a:r>
            <a:r>
              <a:rPr lang="de-DE" err="1"/>
              <a:t>common</a:t>
            </a:r>
            <a:r>
              <a:rPr lang="de-DE"/>
              <a:t> </a:t>
            </a:r>
            <a:r>
              <a:rPr lang="de-DE" err="1"/>
              <a:t>goal</a:t>
            </a:r>
            <a:r>
              <a:rPr lang="de-DE"/>
              <a:t> to </a:t>
            </a:r>
            <a:r>
              <a:rPr lang="de-DE" err="1"/>
              <a:t>reduce</a:t>
            </a:r>
            <a:r>
              <a:rPr lang="de-DE"/>
              <a:t> </a:t>
            </a:r>
            <a:r>
              <a:rPr lang="de-DE" err="1"/>
              <a:t>latency</a:t>
            </a:r>
            <a:r>
              <a:rPr lang="de-DE"/>
              <a:t>. In </a:t>
            </a:r>
            <a:r>
              <a:rPr lang="de-DE" err="1"/>
              <a:t>this</a:t>
            </a:r>
            <a:r>
              <a:rPr lang="de-DE"/>
              <a:t> naive </a:t>
            </a:r>
            <a:r>
              <a:rPr lang="de-DE" err="1"/>
              <a:t>approach</a:t>
            </a:r>
            <a:r>
              <a:rPr lang="de-DE"/>
              <a:t> </a:t>
            </a:r>
            <a:r>
              <a:rPr lang="de-DE" err="1"/>
              <a:t>bringing</a:t>
            </a:r>
            <a:r>
              <a:rPr lang="de-DE"/>
              <a:t> </a:t>
            </a:r>
            <a:r>
              <a:rPr lang="de-DE" err="1"/>
              <a:t>latency</a:t>
            </a:r>
            <a:r>
              <a:rPr lang="de-DE"/>
              <a:t> down </a:t>
            </a:r>
            <a:r>
              <a:rPr lang="de-DE" err="1"/>
              <a:t>works</a:t>
            </a:r>
            <a:r>
              <a:rPr lang="de-DE"/>
              <a:t> </a:t>
            </a:r>
            <a:r>
              <a:rPr lang="de-DE" err="1"/>
              <a:t>against</a:t>
            </a:r>
            <a:r>
              <a:rPr lang="de-DE"/>
              <a:t> </a:t>
            </a:r>
            <a:r>
              <a:rPr lang="de-DE" err="1"/>
              <a:t>the</a:t>
            </a:r>
            <a:r>
              <a:rPr lang="de-DE"/>
              <a:t> DRM </a:t>
            </a:r>
            <a:r>
              <a:rPr lang="de-DE" err="1"/>
              <a:t>service</a:t>
            </a:r>
            <a:r>
              <a:rPr lang="de-DE"/>
              <a:t>‘ </a:t>
            </a:r>
            <a:r>
              <a:rPr lang="de-DE" err="1"/>
              <a:t>stability</a:t>
            </a:r>
            <a:r>
              <a:rPr lang="de-DE"/>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Slide Number Placeholder 3"/>
          <p:cNvSpPr>
            <a:spLocks noGrp="1"/>
          </p:cNvSpPr>
          <p:nvPr>
            <p:ph type="sldNum" sz="quarter" idx="5"/>
          </p:nvPr>
        </p:nvSpPr>
        <p:spPr/>
        <p:txBody>
          <a:bodyPr/>
          <a:lstStyle/>
          <a:p>
            <a:fld id="{59901EA2-9B5B-47E6-A4C6-45225CA79DB1}" type="slidenum">
              <a:rPr lang="en-US" smtClean="0"/>
              <a:t>31</a:t>
            </a:fld>
            <a:endParaRPr lang="en-US"/>
          </a:p>
        </p:txBody>
      </p:sp>
    </p:spTree>
    <p:extLst>
      <p:ext uri="{BB962C8B-B14F-4D97-AF65-F5344CB8AC3E}">
        <p14:creationId xmlns:p14="http://schemas.microsoft.com/office/powerpoint/2010/main" val="3215225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Slide Number Placeholder 3"/>
          <p:cNvSpPr>
            <a:spLocks noGrp="1"/>
          </p:cNvSpPr>
          <p:nvPr>
            <p:ph type="sldNum" sz="quarter" idx="5"/>
          </p:nvPr>
        </p:nvSpPr>
        <p:spPr/>
        <p:txBody>
          <a:bodyPr/>
          <a:lstStyle/>
          <a:p>
            <a:fld id="{59901EA2-9B5B-47E6-A4C6-45225CA79DB1}" type="slidenum">
              <a:rPr lang="en-US" smtClean="0"/>
              <a:t>32</a:t>
            </a:fld>
            <a:endParaRPr lang="en-US"/>
          </a:p>
        </p:txBody>
      </p:sp>
    </p:spTree>
    <p:extLst>
      <p:ext uri="{BB962C8B-B14F-4D97-AF65-F5344CB8AC3E}">
        <p14:creationId xmlns:p14="http://schemas.microsoft.com/office/powerpoint/2010/main" val="4133086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More about the second option later</a:t>
            </a:r>
          </a:p>
          <a:p>
            <a:endParaRPr lang="en-DE"/>
          </a:p>
          <a:p>
            <a:r>
              <a:rPr lang="en-DE"/>
              <a:t>We have come across all sorts of “interesting” ideas. A mitigation strategy that does NOT work: trying to ”pre-produce” and cache DRM licenses in a CDN. Every DRM license response is unique and it depends on the client device. There is no way around performing a license request transaction with the DRM service.</a:t>
            </a:r>
          </a:p>
          <a:p>
            <a:endParaRPr lang="en-DE"/>
          </a:p>
          <a:p>
            <a:r>
              <a:rPr lang="en-DE"/>
              <a:t>Axinom offers customers to choose their own “guaranteed capacity”. </a:t>
            </a:r>
          </a:p>
          <a:p>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33</a:t>
            </a:fld>
            <a:endParaRPr lang="en-US"/>
          </a:p>
        </p:txBody>
      </p:sp>
    </p:spTree>
    <p:extLst>
      <p:ext uri="{BB962C8B-B14F-4D97-AF65-F5344CB8AC3E}">
        <p14:creationId xmlns:p14="http://schemas.microsoft.com/office/powerpoint/2010/main" val="3561467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a:t>The CDMs come in two </a:t>
            </a:r>
            <a:r>
              <a:rPr lang="en-GB" err="1"/>
              <a:t>flavors</a:t>
            </a:r>
            <a:r>
              <a:rPr lang="en-GB"/>
              <a:t>: software-only and hardware-backed</a:t>
            </a:r>
          </a:p>
          <a:p>
            <a:pPr marL="171450" indent="-171450">
              <a:buFontTx/>
              <a:buChar char="-"/>
            </a:pPr>
            <a:r>
              <a:rPr lang="en-GB"/>
              <a:t>Hardware-backed DRM enjoy higher trust by content owners.</a:t>
            </a:r>
          </a:p>
          <a:p>
            <a:pPr marL="171450" indent="-171450">
              <a:buFontTx/>
              <a:buChar char="-"/>
            </a:pPr>
            <a:r>
              <a:rPr lang="en-DE"/>
              <a:t>Apple devices all come with hardware-backed DRM</a:t>
            </a:r>
          </a:p>
          <a:p>
            <a:pPr marL="171450" indent="-171450">
              <a:buFontTx/>
              <a:buChar char="-"/>
            </a:pPr>
            <a:r>
              <a:rPr lang="en-DE"/>
              <a:t>Widevine and PlayReady have both kinds of CDMs in the field: </a:t>
            </a:r>
          </a:p>
          <a:p>
            <a:pPr marL="628650" lvl="1" indent="-171450">
              <a:buFontTx/>
              <a:buChar char="-"/>
            </a:pPr>
            <a:r>
              <a:rPr lang="en-DE"/>
              <a:t>WV: Security Level 1 and Security Level 3</a:t>
            </a:r>
          </a:p>
          <a:p>
            <a:pPr marL="628650" lvl="1" indent="-171450">
              <a:buFontTx/>
              <a:buChar char="-"/>
            </a:pPr>
            <a:r>
              <a:rPr lang="en-DE"/>
              <a:t>PR: Security Level 3000 and Security Level 2000</a:t>
            </a:r>
          </a:p>
          <a:p>
            <a:pPr marL="171450" lvl="0" indent="-171450">
              <a:buFontTx/>
              <a:buChar char="-"/>
            </a:pPr>
            <a:endParaRPr lang="en-DE"/>
          </a:p>
          <a:p>
            <a:pPr marL="628650" lvl="1" indent="-171450">
              <a:buFontTx/>
              <a:buChar char="-"/>
            </a:pPr>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6</a:t>
            </a:fld>
            <a:endParaRPr lang="en-US"/>
          </a:p>
        </p:txBody>
      </p:sp>
    </p:spTree>
    <p:extLst>
      <p:ext uri="{BB962C8B-B14F-4D97-AF65-F5344CB8AC3E}">
        <p14:creationId xmlns:p14="http://schemas.microsoft.com/office/powerpoint/2010/main" val="4290757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a:t>Do start your/some stream BEFORE the event in order to make everyone request a DRM license immediately. In other words: do not make everyone wait in the few minutes before the event stream starts without the possibility to send a license request. And then open the flood gates (bad idea!)</a:t>
            </a:r>
          </a:p>
          <a:p>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34</a:t>
            </a:fld>
            <a:endParaRPr lang="en-US"/>
          </a:p>
        </p:txBody>
      </p:sp>
    </p:spTree>
    <p:extLst>
      <p:ext uri="{BB962C8B-B14F-4D97-AF65-F5344CB8AC3E}">
        <p14:creationId xmlns:p14="http://schemas.microsoft.com/office/powerpoint/2010/main" val="1592852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a:t>Axinom offers:</a:t>
            </a:r>
          </a:p>
          <a:p>
            <a:pPr marL="171450" indent="-171450">
              <a:buFontTx/>
              <a:buChar char="-"/>
            </a:pPr>
            <a:r>
              <a:rPr lang="en-DE"/>
              <a:t>Guaranteed capacity. This means the service is guaranteed to be able to deliver x (you name it) licenses every second for an extended period of time.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DE"/>
              <a:t>Axinom has license servers </a:t>
            </a:r>
            <a:r>
              <a:rPr lang="en-GB"/>
              <a:t>in many data </a:t>
            </a:r>
            <a:r>
              <a:rPr lang="en-GB" err="1"/>
              <a:t>centers</a:t>
            </a:r>
            <a:r>
              <a:rPr lang="en-GB"/>
              <a:t> around the world: North and South America, Europe, Asia (several DCs in India), and Australia</a:t>
            </a:r>
          </a:p>
          <a:p>
            <a:pPr marL="171450" indent="-171450">
              <a:buFontTx/>
              <a:buChar char="-"/>
            </a:pPr>
            <a:r>
              <a:rPr lang="en-DE"/>
              <a:t>Least latency routing makes sure that your clients are served from the closest DRM license server available</a:t>
            </a:r>
          </a:p>
          <a:p>
            <a:pPr marL="171450" indent="-171450">
              <a:buFontTx/>
              <a:buChar char="-"/>
            </a:pPr>
            <a:endParaRPr lang="en-DE"/>
          </a:p>
          <a:p>
            <a:pPr marL="171450" indent="-171450">
              <a:buFontTx/>
              <a:buChar char="-"/>
            </a:pPr>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35</a:t>
            </a:fld>
            <a:endParaRPr lang="en-US"/>
          </a:p>
        </p:txBody>
      </p:sp>
    </p:spTree>
    <p:extLst>
      <p:ext uri="{BB962C8B-B14F-4D97-AF65-F5344CB8AC3E}">
        <p14:creationId xmlns:p14="http://schemas.microsoft.com/office/powerpoint/2010/main" val="708611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DE"/>
              <a:t>Widevine supports multiple keys in one license response</a:t>
            </a:r>
          </a:p>
          <a:p>
            <a:pPr marL="171450" indent="-171450">
              <a:buFontTx/>
              <a:buChar char="-"/>
            </a:pPr>
            <a:r>
              <a:rPr lang="en-DE"/>
              <a:t>PlayReady supports multiple licenses in one response (since 2015)</a:t>
            </a:r>
          </a:p>
          <a:p>
            <a:pPr marL="171450" indent="-171450">
              <a:buFontTx/>
              <a:buChar char="-"/>
            </a:pPr>
            <a:r>
              <a:rPr lang="en-DE"/>
              <a:t>FairPlay returns one key per license request</a:t>
            </a:r>
          </a:p>
          <a:p>
            <a:pPr marL="171450" indent="-171450">
              <a:buFontTx/>
              <a:buChar char="-"/>
            </a:pPr>
            <a:endParaRPr lang="en-DE"/>
          </a:p>
          <a:p>
            <a:pPr marL="171450" indent="-171450">
              <a:buFontTx/>
              <a:buChar char="-"/>
            </a:pPr>
            <a:endParaRPr lang="en-DE"/>
          </a:p>
          <a:p>
            <a:pPr marL="171450" indent="-171450">
              <a:buFontTx/>
              <a:buChar char="-"/>
            </a:pPr>
            <a:endParaRPr lang="en-DE"/>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DE"/>
              <a:t>Having high service capacity is nice and that’s all good. But there was second mitigation strategy which I think there’s more to it. Back to you Pieter-Jan</a:t>
            </a:r>
          </a:p>
          <a:p>
            <a:pPr marL="171450" indent="-171450">
              <a:buFontTx/>
              <a:buChar char="-"/>
            </a:pPr>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36</a:t>
            </a:fld>
            <a:endParaRPr lang="en-US"/>
          </a:p>
        </p:txBody>
      </p:sp>
    </p:spTree>
    <p:extLst>
      <p:ext uri="{BB962C8B-B14F-4D97-AF65-F5344CB8AC3E}">
        <p14:creationId xmlns:p14="http://schemas.microsoft.com/office/powerpoint/2010/main" val="1616121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a:t>So the question is, what else can you do to make this all run smooth? Well, you can spread the love. Or better phrased, the load.</a:t>
            </a:r>
          </a:p>
          <a:p>
            <a:endParaRPr lang="en-BE">
              <a:cs typeface="Calibri"/>
            </a:endParaRPr>
          </a:p>
          <a:p>
            <a:r>
              <a:rPr lang="en-BE">
                <a:cs typeface="Calibri"/>
              </a:rPr>
              <a:t>How to do this? Well, you can make your player smarter.</a:t>
            </a:r>
          </a:p>
          <a:p>
            <a:endParaRPr lang="en-BE">
              <a:cs typeface="Calibri"/>
            </a:endParaRPr>
          </a:p>
          <a:p>
            <a:r>
              <a:rPr lang="en-US"/>
              <a:t>Think about the case which Johannes mentioned: 1M viewers which all need a license in 30 seconds. That's a lot. But what happens if you only have a 2s latency?</a:t>
            </a:r>
            <a:endParaRPr lang="en-BE"/>
          </a:p>
        </p:txBody>
      </p:sp>
      <p:sp>
        <p:nvSpPr>
          <p:cNvPr id="4" name="Slide Number Placeholder 3"/>
          <p:cNvSpPr>
            <a:spLocks noGrp="1"/>
          </p:cNvSpPr>
          <p:nvPr>
            <p:ph type="sldNum" sz="quarter" idx="5"/>
          </p:nvPr>
        </p:nvSpPr>
        <p:spPr/>
        <p:txBody>
          <a:bodyPr/>
          <a:lstStyle/>
          <a:p>
            <a:fld id="{59901EA2-9B5B-47E6-A4C6-45225CA79DB1}" type="slidenum">
              <a:rPr lang="en-US" smtClean="0"/>
              <a:t>37</a:t>
            </a:fld>
            <a:endParaRPr lang="en-US"/>
          </a:p>
        </p:txBody>
      </p:sp>
    </p:spTree>
    <p:extLst>
      <p:ext uri="{BB962C8B-B14F-4D97-AF65-F5344CB8AC3E}">
        <p14:creationId xmlns:p14="http://schemas.microsoft.com/office/powerpoint/2010/main" val="2301541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That's 500 thousand requests per second. This is massive. You need a lot infrastructure to tackle this. But the worst thing about this...</a:t>
            </a:r>
            <a:endParaRPr lang="en-US"/>
          </a:p>
          <a:p>
            <a:pPr marL="0" indent="0">
              <a:buFontTx/>
              <a:buNone/>
            </a:pPr>
            <a:endParaRPr lang="en-US"/>
          </a:p>
        </p:txBody>
      </p:sp>
      <p:sp>
        <p:nvSpPr>
          <p:cNvPr id="4" name="Slide Number Placeholder 3"/>
          <p:cNvSpPr>
            <a:spLocks noGrp="1"/>
          </p:cNvSpPr>
          <p:nvPr>
            <p:ph type="sldNum" sz="quarter" idx="5"/>
          </p:nvPr>
        </p:nvSpPr>
        <p:spPr/>
        <p:txBody>
          <a:bodyPr/>
          <a:lstStyle/>
          <a:p>
            <a:fld id="{59901EA2-9B5B-47E6-A4C6-45225CA79DB1}" type="slidenum">
              <a:rPr lang="en-US" smtClean="0"/>
              <a:t>38</a:t>
            </a:fld>
            <a:endParaRPr lang="en-US"/>
          </a:p>
        </p:txBody>
      </p:sp>
    </p:spTree>
    <p:extLst>
      <p:ext uri="{BB962C8B-B14F-4D97-AF65-F5344CB8AC3E}">
        <p14:creationId xmlns:p14="http://schemas.microsoft.com/office/powerpoint/2010/main" val="401128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Is that the remainder of the time, this infrastructure is close to idle. If you rotate every 2 hours, that's 7198 idle seconds, and 2s of work. When rounding up, that's 0.03% of the time. That's not a lot.</a:t>
            </a:r>
            <a:endParaRPr lang="en-US"/>
          </a:p>
          <a:p>
            <a:r>
              <a:rPr lang="en-US">
                <a:cs typeface="Calibri"/>
              </a:rPr>
              <a:t>If you could however spread that load, and 1M requests come in over the full 2 hours, that would mean only 140 requests per second. You don't need big infrastructure for this. So how can we make this happen?</a:t>
            </a:r>
          </a:p>
          <a:p>
            <a:endParaRPr lang="en-US">
              <a:cs typeface="Calibri"/>
            </a:endParaRPr>
          </a:p>
        </p:txBody>
      </p:sp>
      <p:sp>
        <p:nvSpPr>
          <p:cNvPr id="4" name="Slide Number Placeholder 3"/>
          <p:cNvSpPr>
            <a:spLocks noGrp="1"/>
          </p:cNvSpPr>
          <p:nvPr>
            <p:ph type="sldNum" sz="quarter" idx="5"/>
          </p:nvPr>
        </p:nvSpPr>
        <p:spPr/>
        <p:txBody>
          <a:bodyPr/>
          <a:lstStyle/>
          <a:p>
            <a:fld id="{59901EA2-9B5B-47E6-A4C6-45225CA79DB1}" type="slidenum">
              <a:rPr lang="en-US" smtClean="0"/>
              <a:t>39</a:t>
            </a:fld>
            <a:endParaRPr lang="en-US"/>
          </a:p>
        </p:txBody>
      </p:sp>
    </p:spTree>
    <p:extLst>
      <p:ext uri="{BB962C8B-B14F-4D97-AF65-F5344CB8AC3E}">
        <p14:creationId xmlns:p14="http://schemas.microsoft.com/office/powerpoint/2010/main" val="1649453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de-DE"/>
              <a:t>It's simple: make sure the player knows.</a:t>
            </a:r>
          </a:p>
          <a:p>
            <a:pPr>
              <a:defRPr/>
            </a:pPr>
            <a:r>
              <a:rPr lang="de-DE">
                <a:cs typeface="Calibri"/>
              </a:rPr>
              <a:t>For example, when you announce your new DASH period: add in the PSSH with the updated key.</a:t>
            </a:r>
          </a:p>
          <a:p>
            <a:pPr>
              <a:defRPr/>
            </a:pPr>
            <a:endParaRPr lang="de-DE">
              <a:cs typeface="Calibri"/>
            </a:endParaRPr>
          </a:p>
          <a:p>
            <a:pPr>
              <a:defRPr/>
            </a:pPr>
            <a:r>
              <a:rPr lang="de-DE">
                <a:cs typeface="Calibri"/>
              </a:rPr>
              <a:t>You'll be quick to spot this only solves part of the problem: you won't be announcing your period that much up front. Problem? Not solved. So what else should we do?</a:t>
            </a:r>
          </a:p>
        </p:txBody>
      </p:sp>
      <p:sp>
        <p:nvSpPr>
          <p:cNvPr id="4" name="Slide Number Placeholder 3"/>
          <p:cNvSpPr>
            <a:spLocks noGrp="1"/>
          </p:cNvSpPr>
          <p:nvPr>
            <p:ph type="sldNum" sz="quarter" idx="5"/>
          </p:nvPr>
        </p:nvSpPr>
        <p:spPr/>
        <p:txBody>
          <a:bodyPr/>
          <a:lstStyle/>
          <a:p>
            <a:fld id="{59901EA2-9B5B-47E6-A4C6-45225CA79DB1}" type="slidenum">
              <a:rPr lang="en-US" smtClean="0"/>
              <a:t>40</a:t>
            </a:fld>
            <a:endParaRPr lang="en-US"/>
          </a:p>
        </p:txBody>
      </p:sp>
    </p:spTree>
    <p:extLst>
      <p:ext uri="{BB962C8B-B14F-4D97-AF65-F5344CB8AC3E}">
        <p14:creationId xmlns:p14="http://schemas.microsoft.com/office/powerpoint/2010/main" val="3983265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a:t>The answer can be quite simple: use multiple keys in one license. In your PSSH, you can add in multiple key ids. You could use this for multiple keys across representations and renditions, but also across time.</a:t>
            </a:r>
          </a:p>
          <a:p>
            <a:endParaRPr lang="en-US">
              <a:cs typeface="Calibri"/>
            </a:endParaRPr>
          </a:p>
        </p:txBody>
      </p:sp>
      <p:sp>
        <p:nvSpPr>
          <p:cNvPr id="4" name="Slide Number Placeholder 3"/>
          <p:cNvSpPr>
            <a:spLocks noGrp="1"/>
          </p:cNvSpPr>
          <p:nvPr>
            <p:ph type="sldNum" sz="quarter" idx="5"/>
          </p:nvPr>
        </p:nvSpPr>
        <p:spPr/>
        <p:txBody>
          <a:bodyPr/>
          <a:lstStyle/>
          <a:p>
            <a:fld id="{59901EA2-9B5B-47E6-A4C6-45225CA79DB1}" type="slidenum">
              <a:rPr lang="en-US" smtClean="0"/>
              <a:t>41</a:t>
            </a:fld>
            <a:endParaRPr lang="en-US"/>
          </a:p>
        </p:txBody>
      </p:sp>
    </p:spTree>
    <p:extLst>
      <p:ext uri="{BB962C8B-B14F-4D97-AF65-F5344CB8AC3E}">
        <p14:creationId xmlns:p14="http://schemas.microsoft.com/office/powerpoint/2010/main" val="2250064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a client needs a key, you can in that same license provide the key for the next period as well. That way, when the player sees a new PSSH for the new period, a smart player can identify it already has that key.</a:t>
            </a:r>
            <a:endParaRPr lang="en-US"/>
          </a:p>
        </p:txBody>
      </p:sp>
      <p:sp>
        <p:nvSpPr>
          <p:cNvPr id="4" name="Slide Number Placeholder 3"/>
          <p:cNvSpPr>
            <a:spLocks noGrp="1"/>
          </p:cNvSpPr>
          <p:nvPr>
            <p:ph type="sldNum" sz="quarter" idx="5"/>
          </p:nvPr>
        </p:nvSpPr>
        <p:spPr/>
        <p:txBody>
          <a:bodyPr/>
          <a:lstStyle/>
          <a:p>
            <a:fld id="{59901EA2-9B5B-47E6-A4C6-45225CA79DB1}" type="slidenum">
              <a:rPr lang="en-US" smtClean="0"/>
              <a:t>42</a:t>
            </a:fld>
            <a:endParaRPr lang="en-US"/>
          </a:p>
        </p:txBody>
      </p:sp>
    </p:spTree>
    <p:extLst>
      <p:ext uri="{BB962C8B-B14F-4D97-AF65-F5344CB8AC3E}">
        <p14:creationId xmlns:p14="http://schemas.microsoft.com/office/powerpoint/2010/main" val="949036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a:t>But this just delays the problem, right? When the next key is used as well, and a next one is needed, you'll once again have clients in need of a license. It will be half the clients, but that's still a lot. </a:t>
            </a:r>
            <a:endParaRPr lang="en-US"/>
          </a:p>
          <a:p>
            <a:endParaRPr lang="en-US">
              <a:cs typeface="Calibri"/>
            </a:endParaRPr>
          </a:p>
          <a:p>
            <a:r>
              <a:rPr lang="en-US">
                <a:cs typeface="Calibri"/>
              </a:rPr>
              <a:t>This is true. There's more to it. You'll need to get your client to update its license during the period to also fetch the next key. </a:t>
            </a:r>
          </a:p>
          <a:p>
            <a:r>
              <a:rPr lang="en-US"/>
              <a:t>Also, note that the license doesn't have to be delivered any more within the time of the buffer. If it is delivered at a later point in time, that's fine: playback of the next period can already start. But it can be done in an even better way.</a:t>
            </a:r>
            <a:endParaRPr lang="en-US">
              <a:cs typeface="Calibri"/>
            </a:endParaRPr>
          </a:p>
          <a:p>
            <a:endParaRPr lang="en-US">
              <a:cs typeface="Calibri"/>
            </a:endParaRPr>
          </a:p>
          <a:p>
            <a:r>
              <a:rPr lang="en-US">
                <a:cs typeface="Calibri"/>
              </a:rPr>
              <a:t>While improving on this is not something which can be done with any run-of-the-mill kind of setup, you'll need some specific integration here.</a:t>
            </a:r>
            <a:endParaRPr lang="en-US"/>
          </a:p>
          <a:p>
            <a:r>
              <a:rPr lang="en-US">
                <a:cs typeface="Calibri"/>
              </a:rPr>
              <a:t>There are some options... </a:t>
            </a:r>
          </a:p>
          <a:p>
            <a:endParaRPr lang="en-US">
              <a:cs typeface="Calibri"/>
            </a:endParaRPr>
          </a:p>
        </p:txBody>
      </p:sp>
      <p:sp>
        <p:nvSpPr>
          <p:cNvPr id="4" name="Slide Number Placeholder 3"/>
          <p:cNvSpPr>
            <a:spLocks noGrp="1"/>
          </p:cNvSpPr>
          <p:nvPr>
            <p:ph type="sldNum" sz="quarter" idx="5"/>
          </p:nvPr>
        </p:nvSpPr>
        <p:spPr/>
        <p:txBody>
          <a:bodyPr/>
          <a:lstStyle/>
          <a:p>
            <a:fld id="{59901EA2-9B5B-47E6-A4C6-45225CA79DB1}" type="slidenum">
              <a:rPr lang="en-US" smtClean="0"/>
              <a:t>43</a:t>
            </a:fld>
            <a:endParaRPr lang="en-US"/>
          </a:p>
        </p:txBody>
      </p:sp>
    </p:spTree>
    <p:extLst>
      <p:ext uri="{BB962C8B-B14F-4D97-AF65-F5344CB8AC3E}">
        <p14:creationId xmlns:p14="http://schemas.microsoft.com/office/powerpoint/2010/main" val="1871253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de-DE" err="1"/>
              <a:t>One</a:t>
            </a:r>
            <a:r>
              <a:rPr lang="de-DE"/>
              <a:t> </a:t>
            </a:r>
            <a:r>
              <a:rPr lang="de-DE" err="1"/>
              <a:t>content</a:t>
            </a:r>
            <a:r>
              <a:rPr lang="de-DE"/>
              <a:t> </a:t>
            </a:r>
            <a:r>
              <a:rPr lang="de-DE" err="1"/>
              <a:t>owner</a:t>
            </a:r>
            <a:r>
              <a:rPr lang="de-DE"/>
              <a:t> </a:t>
            </a:r>
            <a:r>
              <a:rPr lang="de-DE" err="1"/>
              <a:t>put</a:t>
            </a:r>
            <a:r>
              <a:rPr lang="de-DE"/>
              <a:t> </a:t>
            </a:r>
            <a:r>
              <a:rPr lang="de-DE" err="1"/>
              <a:t>it</a:t>
            </a:r>
            <a:r>
              <a:rPr lang="de-DE"/>
              <a:t> like </a:t>
            </a:r>
            <a:r>
              <a:rPr lang="de-DE" err="1"/>
              <a:t>this</a:t>
            </a:r>
            <a:r>
              <a:rPr lang="de-DE"/>
              <a:t> „UHD / HDR“ </a:t>
            </a:r>
            <a:r>
              <a:rPr lang="de-DE" err="1"/>
              <a:t>content</a:t>
            </a:r>
            <a:r>
              <a:rPr lang="de-DE"/>
              <a:t> </a:t>
            </a:r>
            <a:r>
              <a:rPr lang="de-DE" err="1"/>
              <a:t>are</a:t>
            </a:r>
            <a:r>
              <a:rPr lang="de-DE"/>
              <a:t> </a:t>
            </a:r>
            <a:r>
              <a:rPr lang="de-DE" err="1"/>
              <a:t>our</a:t>
            </a:r>
            <a:r>
              <a:rPr lang="de-DE"/>
              <a:t> „</a:t>
            </a:r>
            <a:r>
              <a:rPr lang="de-DE" err="1"/>
              <a:t>crown</a:t>
            </a:r>
            <a:r>
              <a:rPr lang="de-DE"/>
              <a:t> </a:t>
            </a:r>
            <a:r>
              <a:rPr lang="de-DE" err="1"/>
              <a:t>jewels</a:t>
            </a:r>
            <a:r>
              <a:rPr lang="de-DE"/>
              <a:t>. </a:t>
            </a:r>
            <a:r>
              <a:rPr lang="de-DE" err="1"/>
              <a:t>We</a:t>
            </a:r>
            <a:r>
              <a:rPr lang="de-DE"/>
              <a:t> </a:t>
            </a:r>
            <a:r>
              <a:rPr lang="de-DE" err="1"/>
              <a:t>want</a:t>
            </a:r>
            <a:r>
              <a:rPr lang="de-DE"/>
              <a:t> </a:t>
            </a:r>
            <a:r>
              <a:rPr lang="de-DE" err="1"/>
              <a:t>maximum</a:t>
            </a:r>
            <a:r>
              <a:rPr lang="de-DE"/>
              <a:t> </a:t>
            </a:r>
            <a:r>
              <a:rPr lang="de-DE" err="1"/>
              <a:t>protection</a:t>
            </a:r>
            <a:r>
              <a:rPr lang="de-DE"/>
              <a:t> </a:t>
            </a:r>
            <a:r>
              <a:rPr lang="de-DE" err="1"/>
              <a:t>for</a:t>
            </a:r>
            <a:r>
              <a:rPr lang="de-DE"/>
              <a:t> </a:t>
            </a:r>
            <a:r>
              <a:rPr lang="de-DE" err="1"/>
              <a:t>them</a:t>
            </a:r>
            <a:r>
              <a:rPr lang="de-DE"/>
              <a:t>. </a:t>
            </a:r>
            <a:r>
              <a:rPr lang="de-DE" err="1"/>
              <a:t>We</a:t>
            </a:r>
            <a:r>
              <a:rPr lang="de-DE"/>
              <a:t> also </a:t>
            </a:r>
            <a:r>
              <a:rPr lang="de-DE" err="1"/>
              <a:t>have</a:t>
            </a:r>
            <a:r>
              <a:rPr lang="de-DE"/>
              <a:t> </a:t>
            </a:r>
            <a:r>
              <a:rPr lang="de-DE" err="1"/>
              <a:t>long</a:t>
            </a:r>
            <a:r>
              <a:rPr lang="de-DE"/>
              <a:t> </a:t>
            </a:r>
            <a:r>
              <a:rPr lang="de-DE" err="1"/>
              <a:t>tail</a:t>
            </a:r>
            <a:r>
              <a:rPr lang="de-DE"/>
              <a:t> </a:t>
            </a:r>
            <a:r>
              <a:rPr lang="de-DE" err="1"/>
              <a:t>content</a:t>
            </a:r>
            <a:r>
              <a:rPr lang="de-DE"/>
              <a:t> </a:t>
            </a:r>
            <a:r>
              <a:rPr lang="de-DE" err="1"/>
              <a:t>that</a:t>
            </a:r>
            <a:r>
              <a:rPr lang="de-DE"/>
              <a:t> </a:t>
            </a:r>
            <a:r>
              <a:rPr lang="de-DE" err="1"/>
              <a:t>has</a:t>
            </a:r>
            <a:r>
              <a:rPr lang="de-DE"/>
              <a:t> different </a:t>
            </a:r>
            <a:r>
              <a:rPr lang="de-DE" err="1"/>
              <a:t>protection</a:t>
            </a:r>
            <a:r>
              <a:rPr lang="de-DE"/>
              <a:t> </a:t>
            </a:r>
            <a:r>
              <a:rPr lang="de-DE" err="1"/>
              <a:t>needs</a:t>
            </a:r>
            <a:r>
              <a:rPr lang="de-DE"/>
              <a:t>“.</a:t>
            </a:r>
          </a:p>
          <a:p>
            <a:pPr marL="0" indent="0">
              <a:buFontTx/>
              <a:buNone/>
            </a:pPr>
            <a:endParaRPr lang="de-DE"/>
          </a:p>
          <a:p>
            <a:pPr marL="0" indent="0">
              <a:buFontTx/>
              <a:buNone/>
            </a:pPr>
            <a:endParaRPr lang="de-DE"/>
          </a:p>
          <a:p>
            <a:pPr marL="0" indent="0">
              <a:buFontTx/>
              <a:buNone/>
            </a:pPr>
            <a:endParaRPr lang="de-DE"/>
          </a:p>
          <a:p>
            <a:pPr marL="0" indent="0">
              <a:buFontTx/>
              <a:buNone/>
            </a:pPr>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7</a:t>
            </a:fld>
            <a:endParaRPr lang="en-US"/>
          </a:p>
        </p:txBody>
      </p:sp>
    </p:spTree>
    <p:extLst>
      <p:ext uri="{BB962C8B-B14F-4D97-AF65-F5344CB8AC3E}">
        <p14:creationId xmlns:p14="http://schemas.microsoft.com/office/powerpoint/2010/main" val="2556621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a:t>For example, players can identify if keys are valid or not, and can see from PSSH boxes which keys will be requested in a license.</a:t>
            </a:r>
          </a:p>
          <a:p>
            <a:r>
              <a:rPr lang="en-US">
                <a:cs typeface="Calibri"/>
              </a:rPr>
              <a:t>I'm not saying it's trivial, but it is possible. And if you do this right, you can spread out the load evenly, and avoid these license request storms.</a:t>
            </a:r>
          </a:p>
          <a:p>
            <a:endParaRPr lang="en-US">
              <a:cs typeface="Calibri"/>
            </a:endParaRPr>
          </a:p>
          <a:p>
            <a:r>
              <a:rPr lang="en-US">
                <a:cs typeface="Calibri"/>
              </a:rPr>
              <a:t>Even if you use a mixed player solution, or some platforms don't allow multiple keys in one license, every platform you can remove from the license storm, means an improvement.</a:t>
            </a:r>
          </a:p>
          <a:p>
            <a:endParaRPr lang="en-US">
              <a:cs typeface="Calibri"/>
            </a:endParaRPr>
          </a:p>
          <a:p>
            <a:r>
              <a:rPr lang="en-US">
                <a:cs typeface="Calibri"/>
              </a:rPr>
              <a:t> With the right DRM partner, you can scale to any number of license requests per second. With the right player partner, you can bring this number of requests per second down, and spread it out.</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9901EA2-9B5B-47E6-A4C6-45225CA79DB1}" type="slidenum">
              <a:rPr lang="en-US" smtClean="0"/>
              <a:t>44</a:t>
            </a:fld>
            <a:endParaRPr lang="en-US"/>
          </a:p>
        </p:txBody>
      </p:sp>
    </p:spTree>
    <p:extLst>
      <p:ext uri="{BB962C8B-B14F-4D97-AF65-F5344CB8AC3E}">
        <p14:creationId xmlns:p14="http://schemas.microsoft.com/office/powerpoint/2010/main" val="960534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a:t>	</a:t>
            </a:r>
          </a:p>
        </p:txBody>
      </p:sp>
      <p:sp>
        <p:nvSpPr>
          <p:cNvPr id="4" name="Slide Number Placeholder 3"/>
          <p:cNvSpPr>
            <a:spLocks noGrp="1"/>
          </p:cNvSpPr>
          <p:nvPr>
            <p:ph type="sldNum" sz="quarter" idx="5"/>
          </p:nvPr>
        </p:nvSpPr>
        <p:spPr/>
        <p:txBody>
          <a:bodyPr/>
          <a:lstStyle/>
          <a:p>
            <a:fld id="{59901EA2-9B5B-47E6-A4C6-45225CA79DB1}" type="slidenum">
              <a:rPr lang="en-US" smtClean="0"/>
              <a:t>46</a:t>
            </a:fld>
            <a:endParaRPr lang="en-US"/>
          </a:p>
        </p:txBody>
      </p:sp>
    </p:spTree>
    <p:extLst>
      <p:ext uri="{BB962C8B-B14F-4D97-AF65-F5344CB8AC3E}">
        <p14:creationId xmlns:p14="http://schemas.microsoft.com/office/powerpoint/2010/main" val="313703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a:t>So as you can see, it’s very easy to add DRM to your flow! There’s no reason not to do it.</a:t>
            </a:r>
          </a:p>
          <a:p>
            <a:r>
              <a:rPr lang="en-BE"/>
              <a:t>I hope you all enjoyed this webinar. </a:t>
            </a:r>
          </a:p>
        </p:txBody>
      </p:sp>
      <p:sp>
        <p:nvSpPr>
          <p:cNvPr id="4" name="Slide Number Placeholder 3"/>
          <p:cNvSpPr>
            <a:spLocks noGrp="1"/>
          </p:cNvSpPr>
          <p:nvPr>
            <p:ph type="sldNum" sz="quarter" idx="5"/>
          </p:nvPr>
        </p:nvSpPr>
        <p:spPr/>
        <p:txBody>
          <a:bodyPr/>
          <a:lstStyle/>
          <a:p>
            <a:fld id="{59901EA2-9B5B-47E6-A4C6-45225CA79DB1}" type="slidenum">
              <a:rPr lang="en-US" smtClean="0"/>
              <a:t>48</a:t>
            </a:fld>
            <a:endParaRPr lang="en-US"/>
          </a:p>
        </p:txBody>
      </p:sp>
    </p:spTree>
    <p:extLst>
      <p:ext uri="{BB962C8B-B14F-4D97-AF65-F5344CB8AC3E}">
        <p14:creationId xmlns:p14="http://schemas.microsoft.com/office/powerpoint/2010/main" val="329663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8</a:t>
            </a:fld>
            <a:endParaRPr lang="en-US"/>
          </a:p>
        </p:txBody>
      </p:sp>
    </p:spTree>
    <p:extLst>
      <p:ext uri="{BB962C8B-B14F-4D97-AF65-F5344CB8AC3E}">
        <p14:creationId xmlns:p14="http://schemas.microsoft.com/office/powerpoint/2010/main" val="863568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a:t>There are other reasons that go against this</a:t>
            </a:r>
          </a:p>
          <a:p>
            <a:endParaRPr lang="en-DE"/>
          </a:p>
          <a:p>
            <a:r>
              <a:rPr lang="en-GB"/>
              <a:t>O</a:t>
            </a:r>
            <a:r>
              <a:rPr lang="en-DE"/>
              <a:t>ne </a:t>
            </a:r>
          </a:p>
          <a:p>
            <a:endParaRPr lang="en-DE"/>
          </a:p>
          <a:p>
            <a:r>
              <a:rPr lang="en-GB"/>
              <a:t>R</a:t>
            </a:r>
            <a:r>
              <a:rPr lang="en-DE"/>
              <a:t>arely so simple as presented in webinars</a:t>
            </a:r>
          </a:p>
          <a:p>
            <a:endParaRPr lang="en-DE"/>
          </a:p>
          <a:p>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10</a:t>
            </a:fld>
            <a:endParaRPr lang="en-US"/>
          </a:p>
        </p:txBody>
      </p:sp>
    </p:spTree>
    <p:extLst>
      <p:ext uri="{BB962C8B-B14F-4D97-AF65-F5344CB8AC3E}">
        <p14:creationId xmlns:p14="http://schemas.microsoft.com/office/powerpoint/2010/main" val="1516024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11</a:t>
            </a:fld>
            <a:endParaRPr lang="en-US"/>
          </a:p>
        </p:txBody>
      </p:sp>
    </p:spTree>
    <p:extLst>
      <p:ext uri="{BB962C8B-B14F-4D97-AF65-F5344CB8AC3E}">
        <p14:creationId xmlns:p14="http://schemas.microsoft.com/office/powerpoint/2010/main" val="583209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12</a:t>
            </a:fld>
            <a:endParaRPr lang="en-US"/>
          </a:p>
        </p:txBody>
      </p:sp>
    </p:spTree>
    <p:extLst>
      <p:ext uri="{BB962C8B-B14F-4D97-AF65-F5344CB8AC3E}">
        <p14:creationId xmlns:p14="http://schemas.microsoft.com/office/powerpoint/2010/main" val="4250777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59901EA2-9B5B-47E6-A4C6-45225CA79DB1}" type="slidenum">
              <a:rPr lang="en-US" smtClean="0"/>
              <a:t>13</a:t>
            </a:fld>
            <a:endParaRPr lang="en-US"/>
          </a:p>
        </p:txBody>
      </p:sp>
    </p:spTree>
    <p:extLst>
      <p:ext uri="{BB962C8B-B14F-4D97-AF65-F5344CB8AC3E}">
        <p14:creationId xmlns:p14="http://schemas.microsoft.com/office/powerpoint/2010/main" val="1367807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70933A-15AE-4B16-AB3A-FD0016303FED}"/>
              </a:ext>
            </a:extLst>
          </p:cNvPr>
          <p:cNvSpPr/>
          <p:nvPr userDrawn="1"/>
        </p:nvSpPr>
        <p:spPr>
          <a:xfrm>
            <a:off x="0" y="4"/>
            <a:ext cx="12192000" cy="6857999"/>
          </a:xfrm>
          <a:prstGeom prst="rect">
            <a:avLst/>
          </a:prstGeom>
          <a:solidFill>
            <a:srgbClr val="00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67D"/>
              </a:solidFill>
            </a:endParaRPr>
          </a:p>
        </p:txBody>
      </p:sp>
      <p:sp>
        <p:nvSpPr>
          <p:cNvPr id="4" name="Rectangle 3">
            <a:extLst>
              <a:ext uri="{FF2B5EF4-FFF2-40B4-BE49-F238E27FC236}">
                <a16:creationId xmlns:a16="http://schemas.microsoft.com/office/drawing/2014/main" id="{35F3C38F-C18A-40BA-9AC7-211A6FA68602}"/>
              </a:ext>
            </a:extLst>
          </p:cNvPr>
          <p:cNvSpPr/>
          <p:nvPr userDrawn="1"/>
        </p:nvSpPr>
        <p:spPr>
          <a:xfrm>
            <a:off x="10713720" y="0"/>
            <a:ext cx="14782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9" name="Rectangle 8">
            <a:extLst>
              <a:ext uri="{FF2B5EF4-FFF2-40B4-BE49-F238E27FC236}">
                <a16:creationId xmlns:a16="http://schemas.microsoft.com/office/drawing/2014/main" id="{A35B40E2-5704-4358-B072-DCE33A7275F5}"/>
              </a:ext>
            </a:extLst>
          </p:cNvPr>
          <p:cNvSpPr/>
          <p:nvPr userDrawn="1"/>
        </p:nvSpPr>
        <p:spPr>
          <a:xfrm flipH="1">
            <a:off x="10648500" y="0"/>
            <a:ext cx="65220" cy="6858000"/>
          </a:xfrm>
          <a:prstGeom prst="rect">
            <a:avLst/>
          </a:prstGeom>
          <a:solidFill>
            <a:srgbClr val="FFC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pic>
        <p:nvPicPr>
          <p:cNvPr id="11" name="Picture 10">
            <a:extLst>
              <a:ext uri="{FF2B5EF4-FFF2-40B4-BE49-F238E27FC236}">
                <a16:creationId xmlns:a16="http://schemas.microsoft.com/office/drawing/2014/main" id="{AA4E6E85-81FD-4FF3-B696-808C6272A4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5728" y="6143230"/>
            <a:ext cx="894264" cy="178625"/>
          </a:xfrm>
          <a:prstGeom prst="rect">
            <a:avLst/>
          </a:prstGeom>
        </p:spPr>
      </p:pic>
      <p:pic>
        <p:nvPicPr>
          <p:cNvPr id="12" name="Picture 11">
            <a:extLst>
              <a:ext uri="{FF2B5EF4-FFF2-40B4-BE49-F238E27FC236}">
                <a16:creationId xmlns:a16="http://schemas.microsoft.com/office/drawing/2014/main" id="{5E5DAF9F-EC3B-461B-8610-84D544BD4A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2947" y="5528750"/>
            <a:ext cx="1192080" cy="504584"/>
          </a:xfrm>
          <a:prstGeom prst="rect">
            <a:avLst/>
          </a:prstGeom>
        </p:spPr>
      </p:pic>
      <p:sp>
        <p:nvSpPr>
          <p:cNvPr id="15" name="Text Placeholder 14">
            <a:extLst>
              <a:ext uri="{FF2B5EF4-FFF2-40B4-BE49-F238E27FC236}">
                <a16:creationId xmlns:a16="http://schemas.microsoft.com/office/drawing/2014/main" id="{19871FC1-3807-4D9C-BA28-46CFD9EB5444}"/>
              </a:ext>
            </a:extLst>
          </p:cNvPr>
          <p:cNvSpPr>
            <a:spLocks noGrp="1"/>
          </p:cNvSpPr>
          <p:nvPr>
            <p:ph type="body" sz="quarter" idx="10" hasCustomPrompt="1"/>
          </p:nvPr>
        </p:nvSpPr>
        <p:spPr>
          <a:xfrm>
            <a:off x="769158" y="2568853"/>
            <a:ext cx="8592555" cy="923330"/>
          </a:xfrm>
        </p:spPr>
        <p:txBody>
          <a:bodyPr>
            <a:spAutoFit/>
          </a:bodyPr>
          <a:lstStyle>
            <a:lvl1pPr marL="0" indent="0">
              <a:lnSpc>
                <a:spcPct val="100000"/>
              </a:lnSpc>
              <a:buNone/>
              <a:defRPr sz="5400" b="1">
                <a:solidFill>
                  <a:srgbClr val="EF6E55"/>
                </a:solidFill>
                <a:latin typeface="Fira Sans SemiBold" panose="020B0603050000020004" pitchFamily="34" charset="0"/>
              </a:defRPr>
            </a:lvl1pPr>
          </a:lstStyle>
          <a:p>
            <a:pPr lvl="0"/>
            <a:r>
              <a:rPr lang="en-US"/>
              <a:t>Title</a:t>
            </a:r>
          </a:p>
        </p:txBody>
      </p:sp>
      <p:sp>
        <p:nvSpPr>
          <p:cNvPr id="16" name="Text Placeholder 14">
            <a:extLst>
              <a:ext uri="{FF2B5EF4-FFF2-40B4-BE49-F238E27FC236}">
                <a16:creationId xmlns:a16="http://schemas.microsoft.com/office/drawing/2014/main" id="{79AC279C-7690-4D2A-B154-FB0B2E3255F4}"/>
              </a:ext>
            </a:extLst>
          </p:cNvPr>
          <p:cNvSpPr>
            <a:spLocks noGrp="1"/>
          </p:cNvSpPr>
          <p:nvPr>
            <p:ph type="body" sz="quarter" idx="11" hasCustomPrompt="1"/>
          </p:nvPr>
        </p:nvSpPr>
        <p:spPr>
          <a:xfrm>
            <a:off x="769158" y="3505609"/>
            <a:ext cx="8592555" cy="480131"/>
          </a:xfrm>
        </p:spPr>
        <p:txBody>
          <a:bodyPr>
            <a:spAutoFit/>
          </a:bodyPr>
          <a:lstStyle>
            <a:lvl1pPr marL="0" indent="0">
              <a:buNone/>
              <a:defRPr sz="2800" b="0">
                <a:solidFill>
                  <a:schemeClr val="bg1"/>
                </a:solidFill>
                <a:latin typeface="Fira Sans Light" panose="020B0403050000020004" pitchFamily="34" charset="0"/>
              </a:defRPr>
            </a:lvl1pPr>
          </a:lstStyle>
          <a:p>
            <a:pPr lvl="0"/>
            <a:r>
              <a:rPr lang="en-US"/>
              <a:t>Subtitle</a:t>
            </a:r>
          </a:p>
        </p:txBody>
      </p:sp>
    </p:spTree>
    <p:extLst>
      <p:ext uri="{BB962C8B-B14F-4D97-AF65-F5344CB8AC3E}">
        <p14:creationId xmlns:p14="http://schemas.microsoft.com/office/powerpoint/2010/main" val="227390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Text 2/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CBABEE-0131-4529-807C-EE2CC1AF5B6C}"/>
              </a:ext>
            </a:extLst>
          </p:cNvPr>
          <p:cNvSpPr>
            <a:spLocks noGrp="1"/>
          </p:cNvSpPr>
          <p:nvPr>
            <p:ph type="pic" idx="1"/>
          </p:nvPr>
        </p:nvSpPr>
        <p:spPr>
          <a:xfrm>
            <a:off x="1" y="0"/>
            <a:ext cx="7060443"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8" name="Picture 7">
            <a:extLst>
              <a:ext uri="{FF2B5EF4-FFF2-40B4-BE49-F238E27FC236}">
                <a16:creationId xmlns:a16="http://schemas.microsoft.com/office/drawing/2014/main" id="{3F1B1BD2-B17F-44A6-9E32-1F81323882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05975" y="268521"/>
            <a:ext cx="885817" cy="240422"/>
          </a:xfrm>
          <a:prstGeom prst="rect">
            <a:avLst/>
          </a:prstGeom>
        </p:spPr>
      </p:pic>
      <p:pic>
        <p:nvPicPr>
          <p:cNvPr id="9" name="Picture 8">
            <a:extLst>
              <a:ext uri="{FF2B5EF4-FFF2-40B4-BE49-F238E27FC236}">
                <a16:creationId xmlns:a16="http://schemas.microsoft.com/office/drawing/2014/main" id="{4EDA6BFA-3582-4270-9241-9EACD1FD7B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01448" y="338352"/>
            <a:ext cx="810440" cy="161882"/>
          </a:xfrm>
          <a:prstGeom prst="rect">
            <a:avLst/>
          </a:prstGeom>
        </p:spPr>
      </p:pic>
      <p:sp>
        <p:nvSpPr>
          <p:cNvPr id="11" name="Text Placeholder 14">
            <a:extLst>
              <a:ext uri="{FF2B5EF4-FFF2-40B4-BE49-F238E27FC236}">
                <a16:creationId xmlns:a16="http://schemas.microsoft.com/office/drawing/2014/main" id="{392538CD-AB3D-4E84-B9B5-76259DF0BE3B}"/>
              </a:ext>
            </a:extLst>
          </p:cNvPr>
          <p:cNvSpPr>
            <a:spLocks noGrp="1"/>
          </p:cNvSpPr>
          <p:nvPr>
            <p:ph type="body" sz="quarter" idx="11" hasCustomPrompt="1"/>
          </p:nvPr>
        </p:nvSpPr>
        <p:spPr>
          <a:xfrm>
            <a:off x="7601803" y="1037935"/>
            <a:ext cx="3910085" cy="480131"/>
          </a:xfrm>
        </p:spPr>
        <p:txBody>
          <a:bodyPr wrap="square">
            <a:spAutoFit/>
          </a:bodyPr>
          <a:lstStyle>
            <a:lvl1pPr marL="0" indent="0">
              <a:buNone/>
              <a:defRPr sz="2800" b="0">
                <a:solidFill>
                  <a:srgbClr val="EF6E55"/>
                </a:solidFill>
                <a:latin typeface="Fira Sans Light" panose="020B0403050000020004" pitchFamily="34" charset="0"/>
              </a:defRPr>
            </a:lvl1pPr>
          </a:lstStyle>
          <a:p>
            <a:pPr lvl="0"/>
            <a:r>
              <a:rPr lang="en-US"/>
              <a:t>Title</a:t>
            </a:r>
          </a:p>
        </p:txBody>
      </p:sp>
      <p:sp>
        <p:nvSpPr>
          <p:cNvPr id="12" name="Text Placeholder 3">
            <a:extLst>
              <a:ext uri="{FF2B5EF4-FFF2-40B4-BE49-F238E27FC236}">
                <a16:creationId xmlns:a16="http://schemas.microsoft.com/office/drawing/2014/main" id="{790A3416-6B6E-4365-BC09-AB5A1B231CAE}"/>
              </a:ext>
            </a:extLst>
          </p:cNvPr>
          <p:cNvSpPr>
            <a:spLocks noGrp="1"/>
          </p:cNvSpPr>
          <p:nvPr>
            <p:ph type="body" sz="half" idx="12" hasCustomPrompt="1"/>
          </p:nvPr>
        </p:nvSpPr>
        <p:spPr>
          <a:xfrm>
            <a:off x="7601803" y="1914525"/>
            <a:ext cx="3910085" cy="4458979"/>
          </a:xfrm>
        </p:spPr>
        <p:txBody>
          <a:bodyPr numCol="1"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Tree>
    <p:extLst>
      <p:ext uri="{BB962C8B-B14F-4D97-AF65-F5344CB8AC3E}">
        <p14:creationId xmlns:p14="http://schemas.microsoft.com/office/powerpoint/2010/main" val="288157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2 block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013C54-A493-4C8B-8EF3-084E588A48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61975" y="268521"/>
            <a:ext cx="885817" cy="240422"/>
          </a:xfrm>
          <a:prstGeom prst="rect">
            <a:avLst/>
          </a:prstGeom>
        </p:spPr>
      </p:pic>
      <p:pic>
        <p:nvPicPr>
          <p:cNvPr id="8" name="Picture 7">
            <a:extLst>
              <a:ext uri="{FF2B5EF4-FFF2-40B4-BE49-F238E27FC236}">
                <a16:creationId xmlns:a16="http://schemas.microsoft.com/office/drawing/2014/main" id="{F3F68503-32C7-497A-B5F0-C15E303A21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57448" y="338352"/>
            <a:ext cx="810440" cy="161882"/>
          </a:xfrm>
          <a:prstGeom prst="rect">
            <a:avLst/>
          </a:prstGeom>
        </p:spPr>
      </p:pic>
      <p:sp>
        <p:nvSpPr>
          <p:cNvPr id="11" name="Text Placeholder 14">
            <a:extLst>
              <a:ext uri="{FF2B5EF4-FFF2-40B4-BE49-F238E27FC236}">
                <a16:creationId xmlns:a16="http://schemas.microsoft.com/office/drawing/2014/main" id="{46EF7594-EBA9-4429-A121-9D3962BEAF26}"/>
              </a:ext>
            </a:extLst>
          </p:cNvPr>
          <p:cNvSpPr>
            <a:spLocks noGrp="1"/>
          </p:cNvSpPr>
          <p:nvPr>
            <p:ph type="body" sz="quarter" idx="12" hasCustomPrompt="1"/>
          </p:nvPr>
        </p:nvSpPr>
        <p:spPr>
          <a:xfrm>
            <a:off x="6470859" y="1037935"/>
            <a:ext cx="5041029" cy="480131"/>
          </a:xfrm>
        </p:spPr>
        <p:txBody>
          <a:bodyPr wrap="square">
            <a:spAutoFit/>
          </a:bodyPr>
          <a:lstStyle>
            <a:lvl1pPr marL="0" indent="0">
              <a:buNone/>
              <a:defRPr sz="2800" b="0">
                <a:solidFill>
                  <a:srgbClr val="EF6E55"/>
                </a:solidFill>
                <a:latin typeface="Fira Sans Light" panose="020B0403050000020004" pitchFamily="34" charset="0"/>
              </a:defRPr>
            </a:lvl1pPr>
          </a:lstStyle>
          <a:p>
            <a:pPr lvl="0"/>
            <a:r>
              <a:rPr lang="en-US"/>
              <a:t>Title</a:t>
            </a:r>
          </a:p>
        </p:txBody>
      </p:sp>
      <p:sp>
        <p:nvSpPr>
          <p:cNvPr id="12" name="Text Placeholder 3">
            <a:extLst>
              <a:ext uri="{FF2B5EF4-FFF2-40B4-BE49-F238E27FC236}">
                <a16:creationId xmlns:a16="http://schemas.microsoft.com/office/drawing/2014/main" id="{DD99C370-47A6-46D2-BCE1-99EF5ED3C69D}"/>
              </a:ext>
            </a:extLst>
          </p:cNvPr>
          <p:cNvSpPr>
            <a:spLocks noGrp="1"/>
          </p:cNvSpPr>
          <p:nvPr>
            <p:ph type="body" sz="half" idx="13" hasCustomPrompt="1"/>
          </p:nvPr>
        </p:nvSpPr>
        <p:spPr>
          <a:xfrm>
            <a:off x="6470859" y="1914525"/>
            <a:ext cx="5041029" cy="4458979"/>
          </a:xfrm>
        </p:spPr>
        <p:txBody>
          <a:bodyPr numCol="1"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
        <p:nvSpPr>
          <p:cNvPr id="14" name="Text Placeholder 3">
            <a:extLst>
              <a:ext uri="{FF2B5EF4-FFF2-40B4-BE49-F238E27FC236}">
                <a16:creationId xmlns:a16="http://schemas.microsoft.com/office/drawing/2014/main" id="{F19CA6C3-8863-428B-ABB1-EEB88892F3CE}"/>
              </a:ext>
            </a:extLst>
          </p:cNvPr>
          <p:cNvSpPr>
            <a:spLocks noGrp="1"/>
          </p:cNvSpPr>
          <p:nvPr>
            <p:ph type="body" sz="half" idx="10" hasCustomPrompt="1"/>
          </p:nvPr>
        </p:nvSpPr>
        <p:spPr>
          <a:xfrm>
            <a:off x="561975" y="1914525"/>
            <a:ext cx="5159165" cy="4458979"/>
          </a:xfrm>
        </p:spPr>
        <p:txBody>
          <a:bodyPr numCol="1"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
        <p:nvSpPr>
          <p:cNvPr id="15" name="Text Placeholder 14">
            <a:extLst>
              <a:ext uri="{FF2B5EF4-FFF2-40B4-BE49-F238E27FC236}">
                <a16:creationId xmlns:a16="http://schemas.microsoft.com/office/drawing/2014/main" id="{8C0E44B0-F8E9-4816-AE81-6F86992C8C03}"/>
              </a:ext>
            </a:extLst>
          </p:cNvPr>
          <p:cNvSpPr>
            <a:spLocks noGrp="1"/>
          </p:cNvSpPr>
          <p:nvPr>
            <p:ph type="body" sz="quarter" idx="11" hasCustomPrompt="1"/>
          </p:nvPr>
        </p:nvSpPr>
        <p:spPr>
          <a:xfrm>
            <a:off x="561975" y="1037935"/>
            <a:ext cx="5159165" cy="480131"/>
          </a:xfrm>
        </p:spPr>
        <p:txBody>
          <a:bodyPr wrap="square">
            <a:spAutoFit/>
          </a:bodyPr>
          <a:lstStyle>
            <a:lvl1pPr marL="0" indent="0">
              <a:buNone/>
              <a:defRPr sz="2800" b="0">
                <a:solidFill>
                  <a:srgbClr val="EF6E55"/>
                </a:solidFill>
                <a:latin typeface="Fira Sans Light" panose="020B0403050000020004" pitchFamily="34" charset="0"/>
              </a:defRPr>
            </a:lvl1pPr>
          </a:lstStyle>
          <a:p>
            <a:pPr lvl="0"/>
            <a:r>
              <a:rPr lang="en-US"/>
              <a:t>Title</a:t>
            </a:r>
          </a:p>
        </p:txBody>
      </p:sp>
    </p:spTree>
    <p:extLst>
      <p:ext uri="{BB962C8B-B14F-4D97-AF65-F5344CB8AC3E}">
        <p14:creationId xmlns:p14="http://schemas.microsoft.com/office/powerpoint/2010/main" val="1919705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4 block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2F45FC-53B0-4B79-99B9-80464AA0E7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61975" y="268521"/>
            <a:ext cx="885817" cy="240422"/>
          </a:xfrm>
          <a:prstGeom prst="rect">
            <a:avLst/>
          </a:prstGeom>
        </p:spPr>
      </p:pic>
      <p:pic>
        <p:nvPicPr>
          <p:cNvPr id="8" name="Picture 7">
            <a:extLst>
              <a:ext uri="{FF2B5EF4-FFF2-40B4-BE49-F238E27FC236}">
                <a16:creationId xmlns:a16="http://schemas.microsoft.com/office/drawing/2014/main" id="{03617E1F-C53F-45A9-B05D-E1722639DC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57448" y="338352"/>
            <a:ext cx="810440" cy="161882"/>
          </a:xfrm>
          <a:prstGeom prst="rect">
            <a:avLst/>
          </a:prstGeom>
        </p:spPr>
      </p:pic>
      <p:sp>
        <p:nvSpPr>
          <p:cNvPr id="16" name="Text Placeholder 3">
            <a:extLst>
              <a:ext uri="{FF2B5EF4-FFF2-40B4-BE49-F238E27FC236}">
                <a16:creationId xmlns:a16="http://schemas.microsoft.com/office/drawing/2014/main" id="{5667F2F2-D75F-4C44-BCB6-5B76B9ABDE35}"/>
              </a:ext>
            </a:extLst>
          </p:cNvPr>
          <p:cNvSpPr>
            <a:spLocks noGrp="1"/>
          </p:cNvSpPr>
          <p:nvPr>
            <p:ph type="body" sz="half" idx="11" hasCustomPrompt="1"/>
          </p:nvPr>
        </p:nvSpPr>
        <p:spPr>
          <a:xfrm>
            <a:off x="561976" y="1480783"/>
            <a:ext cx="2424468" cy="4892722"/>
          </a:xfrm>
        </p:spPr>
        <p:txBody>
          <a:bodyPr numCol="1"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
        <p:nvSpPr>
          <p:cNvPr id="17" name="Text Placeholder 3">
            <a:extLst>
              <a:ext uri="{FF2B5EF4-FFF2-40B4-BE49-F238E27FC236}">
                <a16:creationId xmlns:a16="http://schemas.microsoft.com/office/drawing/2014/main" id="{F58E28BE-6666-4BDD-BE32-189CB62A34A4}"/>
              </a:ext>
            </a:extLst>
          </p:cNvPr>
          <p:cNvSpPr>
            <a:spLocks noGrp="1"/>
          </p:cNvSpPr>
          <p:nvPr>
            <p:ph type="body" sz="half" idx="10" hasCustomPrompt="1"/>
          </p:nvPr>
        </p:nvSpPr>
        <p:spPr>
          <a:xfrm>
            <a:off x="9238811" y="1480783"/>
            <a:ext cx="2387083" cy="4892722"/>
          </a:xfrm>
        </p:spPr>
        <p:txBody>
          <a:bodyPr numCol="1"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
        <p:nvSpPr>
          <p:cNvPr id="18" name="Text Placeholder 3">
            <a:extLst>
              <a:ext uri="{FF2B5EF4-FFF2-40B4-BE49-F238E27FC236}">
                <a16:creationId xmlns:a16="http://schemas.microsoft.com/office/drawing/2014/main" id="{DD3854CC-E57B-48B1-B855-E8F905CB2F1A}"/>
              </a:ext>
            </a:extLst>
          </p:cNvPr>
          <p:cNvSpPr>
            <a:spLocks noGrp="1"/>
          </p:cNvSpPr>
          <p:nvPr>
            <p:ph type="body" sz="half" idx="15" hasCustomPrompt="1"/>
          </p:nvPr>
        </p:nvSpPr>
        <p:spPr>
          <a:xfrm>
            <a:off x="3460675" y="1477149"/>
            <a:ext cx="2424468" cy="4892722"/>
          </a:xfrm>
        </p:spPr>
        <p:txBody>
          <a:bodyPr numCol="1"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
        <p:nvSpPr>
          <p:cNvPr id="19" name="Text Placeholder 3">
            <a:extLst>
              <a:ext uri="{FF2B5EF4-FFF2-40B4-BE49-F238E27FC236}">
                <a16:creationId xmlns:a16="http://schemas.microsoft.com/office/drawing/2014/main" id="{18122769-1D11-4A1B-9B2C-03A2CC1FDC79}"/>
              </a:ext>
            </a:extLst>
          </p:cNvPr>
          <p:cNvSpPr>
            <a:spLocks noGrp="1"/>
          </p:cNvSpPr>
          <p:nvPr>
            <p:ph type="body" sz="half" idx="16" hasCustomPrompt="1"/>
          </p:nvPr>
        </p:nvSpPr>
        <p:spPr>
          <a:xfrm>
            <a:off x="6340112" y="1477149"/>
            <a:ext cx="2424468" cy="4892722"/>
          </a:xfrm>
        </p:spPr>
        <p:txBody>
          <a:bodyPr numCol="1"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Tree>
    <p:extLst>
      <p:ext uri="{BB962C8B-B14F-4D97-AF65-F5344CB8AC3E}">
        <p14:creationId xmlns:p14="http://schemas.microsoft.com/office/powerpoint/2010/main" val="763689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p Image Bottom">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F43B3E6B-6CDA-47EB-AD57-1E74532FDD3E}"/>
              </a:ext>
            </a:extLst>
          </p:cNvPr>
          <p:cNvSpPr>
            <a:spLocks noGrp="1"/>
          </p:cNvSpPr>
          <p:nvPr>
            <p:ph type="pic" idx="1"/>
          </p:nvPr>
        </p:nvSpPr>
        <p:spPr>
          <a:xfrm>
            <a:off x="1" y="3429000"/>
            <a:ext cx="12191999" cy="3429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7" name="Picture 6">
            <a:extLst>
              <a:ext uri="{FF2B5EF4-FFF2-40B4-BE49-F238E27FC236}">
                <a16:creationId xmlns:a16="http://schemas.microsoft.com/office/drawing/2014/main" id="{5F116354-4C3B-4E0D-A4E2-46595EC093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61975" y="268521"/>
            <a:ext cx="885817" cy="240422"/>
          </a:xfrm>
          <a:prstGeom prst="rect">
            <a:avLst/>
          </a:prstGeom>
        </p:spPr>
      </p:pic>
      <p:pic>
        <p:nvPicPr>
          <p:cNvPr id="8" name="Picture 7">
            <a:extLst>
              <a:ext uri="{FF2B5EF4-FFF2-40B4-BE49-F238E27FC236}">
                <a16:creationId xmlns:a16="http://schemas.microsoft.com/office/drawing/2014/main" id="{306537AE-3EA0-4854-9F2E-0F345E8CEEA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57448" y="338352"/>
            <a:ext cx="810440" cy="161882"/>
          </a:xfrm>
          <a:prstGeom prst="rect">
            <a:avLst/>
          </a:prstGeom>
        </p:spPr>
      </p:pic>
      <p:sp>
        <p:nvSpPr>
          <p:cNvPr id="10" name="Text Placeholder 3">
            <a:extLst>
              <a:ext uri="{FF2B5EF4-FFF2-40B4-BE49-F238E27FC236}">
                <a16:creationId xmlns:a16="http://schemas.microsoft.com/office/drawing/2014/main" id="{98ED8C18-A67D-4042-97CD-22E5553B6219}"/>
              </a:ext>
            </a:extLst>
          </p:cNvPr>
          <p:cNvSpPr>
            <a:spLocks noGrp="1"/>
          </p:cNvSpPr>
          <p:nvPr>
            <p:ph type="body" sz="half" idx="10" hasCustomPrompt="1"/>
          </p:nvPr>
        </p:nvSpPr>
        <p:spPr>
          <a:xfrm>
            <a:off x="561975" y="1326991"/>
            <a:ext cx="10949913" cy="1836849"/>
          </a:xfrm>
        </p:spPr>
        <p:txBody>
          <a:bodyPr numCol="3"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Tree>
    <p:extLst>
      <p:ext uri="{BB962C8B-B14F-4D97-AF65-F5344CB8AC3E}">
        <p14:creationId xmlns:p14="http://schemas.microsoft.com/office/powerpoint/2010/main" val="3054338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897337-EF1B-4E02-B9FC-4A2C4E75F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61975" y="268521"/>
            <a:ext cx="885817" cy="240422"/>
          </a:xfrm>
          <a:prstGeom prst="rect">
            <a:avLst/>
          </a:prstGeom>
        </p:spPr>
      </p:pic>
      <p:pic>
        <p:nvPicPr>
          <p:cNvPr id="7" name="Picture 6">
            <a:extLst>
              <a:ext uri="{FF2B5EF4-FFF2-40B4-BE49-F238E27FC236}">
                <a16:creationId xmlns:a16="http://schemas.microsoft.com/office/drawing/2014/main" id="{C855D197-BC1B-44E2-803D-971416D3D6D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57448" y="338352"/>
            <a:ext cx="810440" cy="161882"/>
          </a:xfrm>
          <a:prstGeom prst="rect">
            <a:avLst/>
          </a:prstGeom>
        </p:spPr>
      </p:pic>
      <p:sp>
        <p:nvSpPr>
          <p:cNvPr id="10" name="Text Placeholder 3">
            <a:extLst>
              <a:ext uri="{FF2B5EF4-FFF2-40B4-BE49-F238E27FC236}">
                <a16:creationId xmlns:a16="http://schemas.microsoft.com/office/drawing/2014/main" id="{93023FA5-8B5E-408E-A476-09E3CDE47620}"/>
              </a:ext>
            </a:extLst>
          </p:cNvPr>
          <p:cNvSpPr>
            <a:spLocks noGrp="1"/>
          </p:cNvSpPr>
          <p:nvPr>
            <p:ph type="body" sz="half" idx="10" hasCustomPrompt="1"/>
          </p:nvPr>
        </p:nvSpPr>
        <p:spPr>
          <a:xfrm>
            <a:off x="561975" y="1472073"/>
            <a:ext cx="10949913" cy="4901431"/>
          </a:xfrm>
        </p:spPr>
        <p:txBody>
          <a:bodyPr numCol="3"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Tree>
    <p:extLst>
      <p:ext uri="{BB962C8B-B14F-4D97-AF65-F5344CB8AC3E}">
        <p14:creationId xmlns:p14="http://schemas.microsoft.com/office/powerpoint/2010/main" val="3365480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Full Sc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CBABEE-0131-4529-807C-EE2CC1AF5B6C}"/>
              </a:ext>
            </a:extLst>
          </p:cNvPr>
          <p:cNvSpPr>
            <a:spLocks noGrp="1"/>
          </p:cNvSpPr>
          <p:nvPr>
            <p:ph type="pic" idx="1"/>
          </p:nvPr>
        </p:nvSpPr>
        <p:spPr>
          <a:xfrm>
            <a:off x="0" y="0"/>
            <a:ext cx="12192000"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4" name="Picture 3">
            <a:extLst>
              <a:ext uri="{FF2B5EF4-FFF2-40B4-BE49-F238E27FC236}">
                <a16:creationId xmlns:a16="http://schemas.microsoft.com/office/drawing/2014/main" id="{ADA66F91-3107-485C-8579-917A03D13C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05975" y="268521"/>
            <a:ext cx="885817" cy="240422"/>
          </a:xfrm>
          <a:prstGeom prst="rect">
            <a:avLst/>
          </a:prstGeom>
        </p:spPr>
      </p:pic>
      <p:pic>
        <p:nvPicPr>
          <p:cNvPr id="5" name="Picture 4">
            <a:extLst>
              <a:ext uri="{FF2B5EF4-FFF2-40B4-BE49-F238E27FC236}">
                <a16:creationId xmlns:a16="http://schemas.microsoft.com/office/drawing/2014/main" id="{1E97B610-B589-496A-B71D-3DE5C5B3AA0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01448" y="338352"/>
            <a:ext cx="810440" cy="161882"/>
          </a:xfrm>
          <a:prstGeom prst="rect">
            <a:avLst/>
          </a:prstGeom>
        </p:spPr>
      </p:pic>
    </p:spTree>
    <p:extLst>
      <p:ext uri="{BB962C8B-B14F-4D97-AF65-F5344CB8AC3E}">
        <p14:creationId xmlns:p14="http://schemas.microsoft.com/office/powerpoint/2010/main" val="153518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Desktop Screen">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802F4B-096B-40C7-B974-6040794133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9201" y="867507"/>
            <a:ext cx="6576346" cy="5569077"/>
          </a:xfrm>
          <a:prstGeom prst="rect">
            <a:avLst/>
          </a:prstGeom>
        </p:spPr>
      </p:pic>
      <p:sp>
        <p:nvSpPr>
          <p:cNvPr id="10" name="Picture Placeholder 2">
            <a:extLst>
              <a:ext uri="{FF2B5EF4-FFF2-40B4-BE49-F238E27FC236}">
                <a16:creationId xmlns:a16="http://schemas.microsoft.com/office/drawing/2014/main" id="{C40CADD1-A3FC-45B6-A4E0-8D78A1C9E98D}"/>
              </a:ext>
            </a:extLst>
          </p:cNvPr>
          <p:cNvSpPr>
            <a:spLocks noGrp="1"/>
          </p:cNvSpPr>
          <p:nvPr>
            <p:ph type="pic" idx="1"/>
          </p:nvPr>
        </p:nvSpPr>
        <p:spPr>
          <a:xfrm>
            <a:off x="5279923" y="1113503"/>
            <a:ext cx="6098458" cy="34363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a:extLst>
              <a:ext uri="{FF2B5EF4-FFF2-40B4-BE49-F238E27FC236}">
                <a16:creationId xmlns:a16="http://schemas.microsoft.com/office/drawing/2014/main" id="{A8299001-196C-4BCD-AD48-00028AFDCFA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61975" y="268521"/>
            <a:ext cx="885817" cy="240422"/>
          </a:xfrm>
          <a:prstGeom prst="rect">
            <a:avLst/>
          </a:prstGeom>
        </p:spPr>
      </p:pic>
      <p:pic>
        <p:nvPicPr>
          <p:cNvPr id="9" name="Picture 8">
            <a:extLst>
              <a:ext uri="{FF2B5EF4-FFF2-40B4-BE49-F238E27FC236}">
                <a16:creationId xmlns:a16="http://schemas.microsoft.com/office/drawing/2014/main" id="{2C08D7CF-6E2E-4C8A-9BAF-96D3AAC5A21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57448" y="338352"/>
            <a:ext cx="810440" cy="161882"/>
          </a:xfrm>
          <a:prstGeom prst="rect">
            <a:avLst/>
          </a:prstGeom>
        </p:spPr>
      </p:pic>
      <p:sp>
        <p:nvSpPr>
          <p:cNvPr id="12" name="Text Placeholder 3">
            <a:extLst>
              <a:ext uri="{FF2B5EF4-FFF2-40B4-BE49-F238E27FC236}">
                <a16:creationId xmlns:a16="http://schemas.microsoft.com/office/drawing/2014/main" id="{87B9B075-D426-4223-978F-B8897A8DCDB0}"/>
              </a:ext>
            </a:extLst>
          </p:cNvPr>
          <p:cNvSpPr>
            <a:spLocks noGrp="1"/>
          </p:cNvSpPr>
          <p:nvPr>
            <p:ph type="body" sz="half" idx="10" hasCustomPrompt="1"/>
          </p:nvPr>
        </p:nvSpPr>
        <p:spPr>
          <a:xfrm>
            <a:off x="561976" y="1691137"/>
            <a:ext cx="3863054" cy="4682367"/>
          </a:xfrm>
        </p:spPr>
        <p:txBody>
          <a:bodyPr numCol="1"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
        <p:nvSpPr>
          <p:cNvPr id="13" name="Text Placeholder 14">
            <a:extLst>
              <a:ext uri="{FF2B5EF4-FFF2-40B4-BE49-F238E27FC236}">
                <a16:creationId xmlns:a16="http://schemas.microsoft.com/office/drawing/2014/main" id="{CFB461E3-D3A6-4006-A23C-E808BC3570B7}"/>
              </a:ext>
            </a:extLst>
          </p:cNvPr>
          <p:cNvSpPr>
            <a:spLocks noGrp="1"/>
          </p:cNvSpPr>
          <p:nvPr>
            <p:ph type="body" sz="quarter" idx="11" hasCustomPrompt="1"/>
          </p:nvPr>
        </p:nvSpPr>
        <p:spPr>
          <a:xfrm>
            <a:off x="561976" y="1037935"/>
            <a:ext cx="3863054" cy="480131"/>
          </a:xfrm>
        </p:spPr>
        <p:txBody>
          <a:bodyPr wrap="square">
            <a:spAutoFit/>
          </a:bodyPr>
          <a:lstStyle>
            <a:lvl1pPr marL="0" indent="0">
              <a:buNone/>
              <a:defRPr sz="2800" b="0">
                <a:solidFill>
                  <a:srgbClr val="EF6E55"/>
                </a:solidFill>
                <a:latin typeface="Fira Sans Light" panose="020B0403050000020004" pitchFamily="34" charset="0"/>
              </a:defRPr>
            </a:lvl1pPr>
          </a:lstStyle>
          <a:p>
            <a:pPr lvl="0"/>
            <a:r>
              <a:rPr lang="en-US"/>
              <a:t>Title</a:t>
            </a:r>
          </a:p>
        </p:txBody>
      </p:sp>
    </p:spTree>
    <p:extLst>
      <p:ext uri="{BB962C8B-B14F-4D97-AF65-F5344CB8AC3E}">
        <p14:creationId xmlns:p14="http://schemas.microsoft.com/office/powerpoint/2010/main" val="1057874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Tablet Screen">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BC64E9B3-0C69-4160-A6F3-181DA781E6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046018" y="1054366"/>
            <a:ext cx="6140577" cy="4747451"/>
          </a:xfrm>
          <a:prstGeom prst="rect">
            <a:avLst/>
          </a:prstGeom>
        </p:spPr>
      </p:pic>
      <p:sp>
        <p:nvSpPr>
          <p:cNvPr id="10" name="Picture Placeholder 2">
            <a:extLst>
              <a:ext uri="{FF2B5EF4-FFF2-40B4-BE49-F238E27FC236}">
                <a16:creationId xmlns:a16="http://schemas.microsoft.com/office/drawing/2014/main" id="{135A1498-66B5-4175-BC38-2F0DB6A4FCE4}"/>
              </a:ext>
            </a:extLst>
          </p:cNvPr>
          <p:cNvSpPr>
            <a:spLocks noGrp="1"/>
          </p:cNvSpPr>
          <p:nvPr>
            <p:ph type="pic" idx="13"/>
          </p:nvPr>
        </p:nvSpPr>
        <p:spPr>
          <a:xfrm>
            <a:off x="7098880" y="724552"/>
            <a:ext cx="4033069" cy="53475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a:extLst>
              <a:ext uri="{FF2B5EF4-FFF2-40B4-BE49-F238E27FC236}">
                <a16:creationId xmlns:a16="http://schemas.microsoft.com/office/drawing/2014/main" id="{8F6C786E-5D2D-4E4B-B928-71ECB9CF51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61975" y="268521"/>
            <a:ext cx="885817" cy="240422"/>
          </a:xfrm>
          <a:prstGeom prst="rect">
            <a:avLst/>
          </a:prstGeom>
        </p:spPr>
      </p:pic>
      <p:pic>
        <p:nvPicPr>
          <p:cNvPr id="7" name="Picture 6">
            <a:extLst>
              <a:ext uri="{FF2B5EF4-FFF2-40B4-BE49-F238E27FC236}">
                <a16:creationId xmlns:a16="http://schemas.microsoft.com/office/drawing/2014/main" id="{7638C981-94E2-4E78-A9F4-51600FAAA27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57448" y="338352"/>
            <a:ext cx="810440" cy="161882"/>
          </a:xfrm>
          <a:prstGeom prst="rect">
            <a:avLst/>
          </a:prstGeom>
        </p:spPr>
      </p:pic>
      <p:sp>
        <p:nvSpPr>
          <p:cNvPr id="12" name="Text Placeholder 3">
            <a:extLst>
              <a:ext uri="{FF2B5EF4-FFF2-40B4-BE49-F238E27FC236}">
                <a16:creationId xmlns:a16="http://schemas.microsoft.com/office/drawing/2014/main" id="{98A6AD32-19AB-448B-A1B8-8DD571639A52}"/>
              </a:ext>
            </a:extLst>
          </p:cNvPr>
          <p:cNvSpPr>
            <a:spLocks noGrp="1"/>
          </p:cNvSpPr>
          <p:nvPr>
            <p:ph type="body" sz="half" idx="10" hasCustomPrompt="1"/>
          </p:nvPr>
        </p:nvSpPr>
        <p:spPr>
          <a:xfrm>
            <a:off x="561975" y="1691137"/>
            <a:ext cx="5238321" cy="4682367"/>
          </a:xfrm>
        </p:spPr>
        <p:txBody>
          <a:bodyPr numCol="1"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
        <p:nvSpPr>
          <p:cNvPr id="13" name="Text Placeholder 14">
            <a:extLst>
              <a:ext uri="{FF2B5EF4-FFF2-40B4-BE49-F238E27FC236}">
                <a16:creationId xmlns:a16="http://schemas.microsoft.com/office/drawing/2014/main" id="{4EBBAA62-673D-48A8-9F40-D4BDDF9A8A1A}"/>
              </a:ext>
            </a:extLst>
          </p:cNvPr>
          <p:cNvSpPr>
            <a:spLocks noGrp="1"/>
          </p:cNvSpPr>
          <p:nvPr>
            <p:ph type="body" sz="quarter" idx="11" hasCustomPrompt="1"/>
          </p:nvPr>
        </p:nvSpPr>
        <p:spPr>
          <a:xfrm>
            <a:off x="561975" y="1037935"/>
            <a:ext cx="5238321" cy="480131"/>
          </a:xfrm>
        </p:spPr>
        <p:txBody>
          <a:bodyPr wrap="square">
            <a:spAutoFit/>
          </a:bodyPr>
          <a:lstStyle>
            <a:lvl1pPr marL="0" indent="0">
              <a:buNone/>
              <a:defRPr sz="2800" b="0">
                <a:solidFill>
                  <a:srgbClr val="EF6E55"/>
                </a:solidFill>
                <a:latin typeface="Fira Sans Light" panose="020B0403050000020004" pitchFamily="34" charset="0"/>
              </a:defRPr>
            </a:lvl1pPr>
          </a:lstStyle>
          <a:p>
            <a:pPr lvl="0"/>
            <a:r>
              <a:rPr lang="en-US"/>
              <a:t>Title</a:t>
            </a:r>
          </a:p>
        </p:txBody>
      </p:sp>
    </p:spTree>
    <p:extLst>
      <p:ext uri="{BB962C8B-B14F-4D97-AF65-F5344CB8AC3E}">
        <p14:creationId xmlns:p14="http://schemas.microsoft.com/office/powerpoint/2010/main" val="563403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Mobile Screen">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8C8EF84-1C3D-4DC6-839A-1C582B0E4C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39160" y="451340"/>
            <a:ext cx="3465766" cy="5812155"/>
          </a:xfrm>
          <a:prstGeom prst="rect">
            <a:avLst/>
          </a:prstGeom>
        </p:spPr>
      </p:pic>
      <p:sp>
        <p:nvSpPr>
          <p:cNvPr id="12" name="Picture Placeholder 2">
            <a:extLst>
              <a:ext uri="{FF2B5EF4-FFF2-40B4-BE49-F238E27FC236}">
                <a16:creationId xmlns:a16="http://schemas.microsoft.com/office/drawing/2014/main" id="{02EE1598-3296-4817-AE87-4CA624E734ED}"/>
              </a:ext>
            </a:extLst>
          </p:cNvPr>
          <p:cNvSpPr>
            <a:spLocks noGrp="1"/>
          </p:cNvSpPr>
          <p:nvPr>
            <p:ph type="pic" idx="12"/>
          </p:nvPr>
        </p:nvSpPr>
        <p:spPr>
          <a:xfrm>
            <a:off x="7720639" y="1310642"/>
            <a:ext cx="3109817" cy="414058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a:extLst>
              <a:ext uri="{FF2B5EF4-FFF2-40B4-BE49-F238E27FC236}">
                <a16:creationId xmlns:a16="http://schemas.microsoft.com/office/drawing/2014/main" id="{83591295-944C-4F84-AE5C-1123D7AC7A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61975" y="268521"/>
            <a:ext cx="885817" cy="240422"/>
          </a:xfrm>
          <a:prstGeom prst="rect">
            <a:avLst/>
          </a:prstGeom>
        </p:spPr>
      </p:pic>
      <p:pic>
        <p:nvPicPr>
          <p:cNvPr id="7" name="Picture 6">
            <a:extLst>
              <a:ext uri="{FF2B5EF4-FFF2-40B4-BE49-F238E27FC236}">
                <a16:creationId xmlns:a16="http://schemas.microsoft.com/office/drawing/2014/main" id="{EF548085-1381-4AF9-B7A6-FD1D355A7DD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57448" y="338352"/>
            <a:ext cx="810440" cy="161882"/>
          </a:xfrm>
          <a:prstGeom prst="rect">
            <a:avLst/>
          </a:prstGeom>
        </p:spPr>
      </p:pic>
      <p:sp>
        <p:nvSpPr>
          <p:cNvPr id="8" name="Text Placeholder 3">
            <a:extLst>
              <a:ext uri="{FF2B5EF4-FFF2-40B4-BE49-F238E27FC236}">
                <a16:creationId xmlns:a16="http://schemas.microsoft.com/office/drawing/2014/main" id="{0DDF2A20-DEF5-4998-B92D-12A7CA536A28}"/>
              </a:ext>
            </a:extLst>
          </p:cNvPr>
          <p:cNvSpPr>
            <a:spLocks noGrp="1"/>
          </p:cNvSpPr>
          <p:nvPr>
            <p:ph type="body" sz="half" idx="10" hasCustomPrompt="1"/>
          </p:nvPr>
        </p:nvSpPr>
        <p:spPr>
          <a:xfrm>
            <a:off x="561975" y="1691137"/>
            <a:ext cx="5238321" cy="4682367"/>
          </a:xfrm>
        </p:spPr>
        <p:txBody>
          <a:bodyPr numCol="1"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
        <p:nvSpPr>
          <p:cNvPr id="9" name="Text Placeholder 14">
            <a:extLst>
              <a:ext uri="{FF2B5EF4-FFF2-40B4-BE49-F238E27FC236}">
                <a16:creationId xmlns:a16="http://schemas.microsoft.com/office/drawing/2014/main" id="{34D814F2-1FD7-40F9-BA9B-E23E6212A3EE}"/>
              </a:ext>
            </a:extLst>
          </p:cNvPr>
          <p:cNvSpPr>
            <a:spLocks noGrp="1"/>
          </p:cNvSpPr>
          <p:nvPr>
            <p:ph type="body" sz="quarter" idx="11" hasCustomPrompt="1"/>
          </p:nvPr>
        </p:nvSpPr>
        <p:spPr>
          <a:xfrm>
            <a:off x="561975" y="1037935"/>
            <a:ext cx="5238321" cy="480131"/>
          </a:xfrm>
        </p:spPr>
        <p:txBody>
          <a:bodyPr wrap="square">
            <a:spAutoFit/>
          </a:bodyPr>
          <a:lstStyle>
            <a:lvl1pPr marL="0" indent="0">
              <a:buNone/>
              <a:defRPr sz="2800" b="0">
                <a:solidFill>
                  <a:srgbClr val="EF6E55"/>
                </a:solidFill>
                <a:latin typeface="Fira Sans Light" panose="020B0403050000020004" pitchFamily="34" charset="0"/>
              </a:defRPr>
            </a:lvl1pPr>
          </a:lstStyle>
          <a:p>
            <a:pPr lvl="0"/>
            <a:r>
              <a:rPr lang="en-US"/>
              <a:t>Title</a:t>
            </a:r>
          </a:p>
        </p:txBody>
      </p:sp>
    </p:spTree>
    <p:extLst>
      <p:ext uri="{BB962C8B-B14F-4D97-AF65-F5344CB8AC3E}">
        <p14:creationId xmlns:p14="http://schemas.microsoft.com/office/powerpoint/2010/main" val="1537854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ices">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A63FC295-C63C-4DF5-B320-03E11E92C4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1950" y="824491"/>
            <a:ext cx="7136035" cy="6043041"/>
          </a:xfrm>
          <a:prstGeom prst="rect">
            <a:avLst/>
          </a:prstGeom>
        </p:spPr>
      </p:pic>
      <p:sp>
        <p:nvSpPr>
          <p:cNvPr id="18" name="Picture Placeholder 2">
            <a:extLst>
              <a:ext uri="{FF2B5EF4-FFF2-40B4-BE49-F238E27FC236}">
                <a16:creationId xmlns:a16="http://schemas.microsoft.com/office/drawing/2014/main" id="{0744940D-6459-44DC-A02F-07C524CC4B71}"/>
              </a:ext>
            </a:extLst>
          </p:cNvPr>
          <p:cNvSpPr>
            <a:spLocks noGrp="1"/>
          </p:cNvSpPr>
          <p:nvPr>
            <p:ph type="pic" idx="1"/>
          </p:nvPr>
        </p:nvSpPr>
        <p:spPr>
          <a:xfrm>
            <a:off x="2299648" y="1105469"/>
            <a:ext cx="6608848" cy="37115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7" name="Graphic 16">
            <a:extLst>
              <a:ext uri="{FF2B5EF4-FFF2-40B4-BE49-F238E27FC236}">
                <a16:creationId xmlns:a16="http://schemas.microsoft.com/office/drawing/2014/main" id="{DE0CB840-1872-41E5-B975-DDF2224393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30833" y="2702167"/>
            <a:ext cx="5362194" cy="4145661"/>
          </a:xfrm>
          <a:prstGeom prst="rect">
            <a:avLst/>
          </a:prstGeom>
        </p:spPr>
      </p:pic>
      <p:pic>
        <p:nvPicPr>
          <p:cNvPr id="16" name="Graphic 15">
            <a:extLst>
              <a:ext uri="{FF2B5EF4-FFF2-40B4-BE49-F238E27FC236}">
                <a16:creationId xmlns:a16="http://schemas.microsoft.com/office/drawing/2014/main" id="{FC6E8B2A-18DC-4156-BF05-7BCD4EB2F4C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3121" y="3312991"/>
            <a:ext cx="2116265" cy="3549015"/>
          </a:xfrm>
          <a:prstGeom prst="rect">
            <a:avLst/>
          </a:prstGeom>
        </p:spPr>
      </p:pic>
      <p:sp>
        <p:nvSpPr>
          <p:cNvPr id="19" name="Picture Placeholder 2">
            <a:extLst>
              <a:ext uri="{FF2B5EF4-FFF2-40B4-BE49-F238E27FC236}">
                <a16:creationId xmlns:a16="http://schemas.microsoft.com/office/drawing/2014/main" id="{444713B3-816C-4322-853B-373CA032658F}"/>
              </a:ext>
            </a:extLst>
          </p:cNvPr>
          <p:cNvSpPr>
            <a:spLocks noGrp="1"/>
          </p:cNvSpPr>
          <p:nvPr>
            <p:ph type="pic" idx="12"/>
          </p:nvPr>
        </p:nvSpPr>
        <p:spPr>
          <a:xfrm>
            <a:off x="1232131" y="3841243"/>
            <a:ext cx="1913678" cy="2524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0" name="Picture Placeholder 2">
            <a:extLst>
              <a:ext uri="{FF2B5EF4-FFF2-40B4-BE49-F238E27FC236}">
                <a16:creationId xmlns:a16="http://schemas.microsoft.com/office/drawing/2014/main" id="{48B54549-FC5F-4BE5-AF98-FE0112766958}"/>
              </a:ext>
            </a:extLst>
          </p:cNvPr>
          <p:cNvSpPr>
            <a:spLocks noGrp="1"/>
          </p:cNvSpPr>
          <p:nvPr>
            <p:ph type="pic" idx="13"/>
          </p:nvPr>
        </p:nvSpPr>
        <p:spPr>
          <a:xfrm>
            <a:off x="6505576" y="3022979"/>
            <a:ext cx="4667250" cy="35077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9" name="Picture 8">
            <a:extLst>
              <a:ext uri="{FF2B5EF4-FFF2-40B4-BE49-F238E27FC236}">
                <a16:creationId xmlns:a16="http://schemas.microsoft.com/office/drawing/2014/main" id="{18131BEB-BC71-428B-A0DF-357D500A2EF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561975" y="268521"/>
            <a:ext cx="885817" cy="240422"/>
          </a:xfrm>
          <a:prstGeom prst="rect">
            <a:avLst/>
          </a:prstGeom>
        </p:spPr>
      </p:pic>
      <p:pic>
        <p:nvPicPr>
          <p:cNvPr id="10" name="Picture 9">
            <a:extLst>
              <a:ext uri="{FF2B5EF4-FFF2-40B4-BE49-F238E27FC236}">
                <a16:creationId xmlns:a16="http://schemas.microsoft.com/office/drawing/2014/main" id="{EAA4E56D-D83B-4750-A671-EDF4D9A35EC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557448" y="338352"/>
            <a:ext cx="810440" cy="161882"/>
          </a:xfrm>
          <a:prstGeom prst="rect">
            <a:avLst/>
          </a:prstGeom>
        </p:spPr>
      </p:pic>
    </p:spTree>
    <p:extLst>
      <p:ext uri="{BB962C8B-B14F-4D97-AF65-F5344CB8AC3E}">
        <p14:creationId xmlns:p14="http://schemas.microsoft.com/office/powerpoint/2010/main" val="909083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s_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70933A-15AE-4B16-AB3A-FD0016303FED}"/>
              </a:ext>
            </a:extLst>
          </p:cNvPr>
          <p:cNvSpPr/>
          <p:nvPr userDrawn="1"/>
        </p:nvSpPr>
        <p:spPr>
          <a:xfrm>
            <a:off x="0" y="4"/>
            <a:ext cx="12192000" cy="6857999"/>
          </a:xfrm>
          <a:prstGeom prst="rect">
            <a:avLst/>
          </a:prstGeom>
          <a:solidFill>
            <a:srgbClr val="00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67D"/>
              </a:solidFill>
            </a:endParaRPr>
          </a:p>
        </p:txBody>
      </p:sp>
      <p:sp>
        <p:nvSpPr>
          <p:cNvPr id="11" name="Rectangle 13">
            <a:extLst>
              <a:ext uri="{FF2B5EF4-FFF2-40B4-BE49-F238E27FC236}">
                <a16:creationId xmlns:a16="http://schemas.microsoft.com/office/drawing/2014/main" id="{6FAD7589-793F-4497-AA54-BDEC8256B4DE}"/>
              </a:ext>
            </a:extLst>
          </p:cNvPr>
          <p:cNvSpPr/>
          <p:nvPr userDrawn="1"/>
        </p:nvSpPr>
        <p:spPr>
          <a:xfrm flipH="1">
            <a:off x="5634451" y="0"/>
            <a:ext cx="655754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7036526"/>
              <a:gd name="connsiteY0" fmla="*/ 0 h 6858000"/>
              <a:gd name="connsiteX1" fmla="*/ 6096000 w 7036526"/>
              <a:gd name="connsiteY1" fmla="*/ 0 h 6858000"/>
              <a:gd name="connsiteX2" fmla="*/ 7036526 w 7036526"/>
              <a:gd name="connsiteY2" fmla="*/ 6858000 h 6858000"/>
              <a:gd name="connsiteX3" fmla="*/ 0 w 7036526"/>
              <a:gd name="connsiteY3" fmla="*/ 6858000 h 6858000"/>
              <a:gd name="connsiteX4" fmla="*/ 0 w 703652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6526" h="6858000">
                <a:moveTo>
                  <a:pt x="0" y="0"/>
                </a:moveTo>
                <a:lnTo>
                  <a:pt x="6096000" y="0"/>
                </a:lnTo>
                <a:lnTo>
                  <a:pt x="7036526" y="6858000"/>
                </a:lnTo>
                <a:lnTo>
                  <a:pt x="0" y="6858000"/>
                </a:lnTo>
                <a:lnTo>
                  <a:pt x="0" y="0"/>
                </a:lnTo>
                <a:close/>
              </a:path>
            </a:pathLst>
          </a:custGeom>
          <a:solidFill>
            <a:srgbClr val="FFC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pic>
        <p:nvPicPr>
          <p:cNvPr id="12" name="Picture 11" descr="A picture containing text, clipart&#10;&#10;Description automatically generated">
            <a:extLst>
              <a:ext uri="{FF2B5EF4-FFF2-40B4-BE49-F238E27FC236}">
                <a16:creationId xmlns:a16="http://schemas.microsoft.com/office/drawing/2014/main" id="{CF71AA46-BF24-4063-A3FC-6A28C6B28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975" y="268521"/>
            <a:ext cx="888045" cy="240422"/>
          </a:xfrm>
          <a:prstGeom prst="rect">
            <a:avLst/>
          </a:prstGeom>
        </p:spPr>
      </p:pic>
      <p:pic>
        <p:nvPicPr>
          <p:cNvPr id="16" name="Picture 15">
            <a:extLst>
              <a:ext uri="{FF2B5EF4-FFF2-40B4-BE49-F238E27FC236}">
                <a16:creationId xmlns:a16="http://schemas.microsoft.com/office/drawing/2014/main" id="{65D9B4AA-A0DC-45F0-B5CB-D27BE45DB1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407799">
            <a:off x="10085482" y="5932377"/>
            <a:ext cx="3228091" cy="1741279"/>
          </a:xfrm>
          <a:prstGeom prst="rect">
            <a:avLst/>
          </a:prstGeom>
        </p:spPr>
      </p:pic>
      <p:pic>
        <p:nvPicPr>
          <p:cNvPr id="17" name="Picture 16">
            <a:extLst>
              <a:ext uri="{FF2B5EF4-FFF2-40B4-BE49-F238E27FC236}">
                <a16:creationId xmlns:a16="http://schemas.microsoft.com/office/drawing/2014/main" id="{F93BCE00-B7FF-43F1-91C3-97EBD9E74A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1448" y="338352"/>
            <a:ext cx="810443" cy="161882"/>
          </a:xfrm>
          <a:prstGeom prst="rect">
            <a:avLst/>
          </a:prstGeom>
        </p:spPr>
      </p:pic>
      <p:sp>
        <p:nvSpPr>
          <p:cNvPr id="3" name="Picture Placeholder 2">
            <a:extLst>
              <a:ext uri="{FF2B5EF4-FFF2-40B4-BE49-F238E27FC236}">
                <a16:creationId xmlns:a16="http://schemas.microsoft.com/office/drawing/2014/main" id="{4DE74330-5B2A-46A8-B799-B2AFB2F66EBA}"/>
              </a:ext>
            </a:extLst>
          </p:cNvPr>
          <p:cNvSpPr>
            <a:spLocks noGrp="1"/>
          </p:cNvSpPr>
          <p:nvPr>
            <p:ph type="pic" sz="quarter" idx="10"/>
          </p:nvPr>
        </p:nvSpPr>
        <p:spPr>
          <a:xfrm>
            <a:off x="1427709" y="1027742"/>
            <a:ext cx="2743200" cy="2743200"/>
          </a:xfrm>
        </p:spPr>
        <p:txBody>
          <a:bodyPr/>
          <a:lstStyle/>
          <a:p>
            <a:endParaRPr lang="en-150"/>
          </a:p>
        </p:txBody>
      </p:sp>
      <p:sp>
        <p:nvSpPr>
          <p:cNvPr id="25" name="Text Placeholder 24">
            <a:extLst>
              <a:ext uri="{FF2B5EF4-FFF2-40B4-BE49-F238E27FC236}">
                <a16:creationId xmlns:a16="http://schemas.microsoft.com/office/drawing/2014/main" id="{DD79CCAD-7B0E-4D1B-825F-67C49F6CC49C}"/>
              </a:ext>
            </a:extLst>
          </p:cNvPr>
          <p:cNvSpPr>
            <a:spLocks noGrp="1"/>
          </p:cNvSpPr>
          <p:nvPr>
            <p:ph type="body" sz="quarter" idx="12" hasCustomPrompt="1"/>
          </p:nvPr>
        </p:nvSpPr>
        <p:spPr>
          <a:xfrm>
            <a:off x="1428211" y="3954909"/>
            <a:ext cx="3529285" cy="338138"/>
          </a:xfrm>
        </p:spPr>
        <p:txBody>
          <a:bodyPr wrap="square">
            <a:spAutoFit/>
          </a:bodyPr>
          <a:lstStyle>
            <a:lvl1pPr marL="0" indent="0" algn="l">
              <a:lnSpc>
                <a:spcPct val="100000"/>
              </a:lnSpc>
              <a:buNone/>
              <a:defRPr sz="1600">
                <a:solidFill>
                  <a:schemeClr val="bg1"/>
                </a:solidFill>
                <a:latin typeface="Fira Sans SemiBold" panose="020B0603050000020004" pitchFamily="34" charset="0"/>
              </a:defRPr>
            </a:lvl1pPr>
            <a:lvl2pPr>
              <a:defRPr>
                <a:latin typeface="Fira Sans SemiBold" panose="020B0603050000020004" pitchFamily="34" charset="0"/>
              </a:defRPr>
            </a:lvl2pPr>
            <a:lvl3pPr>
              <a:defRPr>
                <a:latin typeface="Fira Sans SemiBold" panose="020B0603050000020004" pitchFamily="34" charset="0"/>
              </a:defRPr>
            </a:lvl3pPr>
            <a:lvl4pPr>
              <a:defRPr>
                <a:latin typeface="Fira Sans SemiBold" panose="020B0603050000020004" pitchFamily="34" charset="0"/>
              </a:defRPr>
            </a:lvl4pPr>
            <a:lvl5pPr>
              <a:defRPr>
                <a:latin typeface="Fira Sans SemiBold" panose="020B0603050000020004" pitchFamily="34" charset="0"/>
              </a:defRPr>
            </a:lvl5pPr>
          </a:lstStyle>
          <a:p>
            <a:pPr lvl="0"/>
            <a:r>
              <a:rPr lang="en-US"/>
              <a:t>Speaker Name</a:t>
            </a:r>
            <a:endParaRPr lang="en-150"/>
          </a:p>
        </p:txBody>
      </p:sp>
      <p:sp>
        <p:nvSpPr>
          <p:cNvPr id="26" name="Text Placeholder 24">
            <a:extLst>
              <a:ext uri="{FF2B5EF4-FFF2-40B4-BE49-F238E27FC236}">
                <a16:creationId xmlns:a16="http://schemas.microsoft.com/office/drawing/2014/main" id="{A607D507-AB1E-4F54-8B2C-5B38AE194DF5}"/>
              </a:ext>
            </a:extLst>
          </p:cNvPr>
          <p:cNvSpPr>
            <a:spLocks noGrp="1"/>
          </p:cNvSpPr>
          <p:nvPr>
            <p:ph type="body" sz="quarter" idx="13" hasCustomPrompt="1"/>
          </p:nvPr>
        </p:nvSpPr>
        <p:spPr>
          <a:xfrm>
            <a:off x="1427710" y="4307945"/>
            <a:ext cx="3529285" cy="276999"/>
          </a:xfrm>
        </p:spPr>
        <p:txBody>
          <a:bodyPr wrap="square">
            <a:spAutoFit/>
          </a:bodyPr>
          <a:lstStyle>
            <a:lvl1pPr marL="0" indent="0" algn="l">
              <a:lnSpc>
                <a:spcPct val="100000"/>
              </a:lnSpc>
              <a:buNone/>
              <a:defRPr sz="1200" i="1">
                <a:solidFill>
                  <a:schemeClr val="bg1"/>
                </a:solidFill>
                <a:latin typeface="Fira Sans Light" panose="020B0403050000020004" pitchFamily="34" charset="0"/>
              </a:defRPr>
            </a:lvl1pPr>
            <a:lvl2pPr>
              <a:defRPr>
                <a:latin typeface="Fira Sans SemiBold" panose="020B0603050000020004" pitchFamily="34" charset="0"/>
              </a:defRPr>
            </a:lvl2pPr>
            <a:lvl3pPr>
              <a:defRPr>
                <a:latin typeface="Fira Sans SemiBold" panose="020B0603050000020004" pitchFamily="34" charset="0"/>
              </a:defRPr>
            </a:lvl3pPr>
            <a:lvl4pPr>
              <a:defRPr>
                <a:latin typeface="Fira Sans SemiBold" panose="020B0603050000020004" pitchFamily="34" charset="0"/>
              </a:defRPr>
            </a:lvl4pPr>
            <a:lvl5pPr>
              <a:defRPr>
                <a:latin typeface="Fira Sans SemiBold" panose="020B0603050000020004" pitchFamily="34" charset="0"/>
              </a:defRPr>
            </a:lvl5pPr>
          </a:lstStyle>
          <a:p>
            <a:pPr lvl="0"/>
            <a:r>
              <a:rPr lang="en-US"/>
              <a:t>Title</a:t>
            </a:r>
            <a:endParaRPr lang="en-150"/>
          </a:p>
        </p:txBody>
      </p:sp>
      <p:sp>
        <p:nvSpPr>
          <p:cNvPr id="27" name="Text Placeholder 24">
            <a:extLst>
              <a:ext uri="{FF2B5EF4-FFF2-40B4-BE49-F238E27FC236}">
                <a16:creationId xmlns:a16="http://schemas.microsoft.com/office/drawing/2014/main" id="{87D80617-B450-4AD5-BCA7-20AA4E3EDF2B}"/>
              </a:ext>
            </a:extLst>
          </p:cNvPr>
          <p:cNvSpPr>
            <a:spLocks noGrp="1"/>
          </p:cNvSpPr>
          <p:nvPr>
            <p:ph type="body" sz="quarter" idx="14" hasCustomPrompt="1"/>
          </p:nvPr>
        </p:nvSpPr>
        <p:spPr>
          <a:xfrm>
            <a:off x="1427709" y="4755430"/>
            <a:ext cx="3529285" cy="1244584"/>
          </a:xfrm>
        </p:spPr>
        <p:txBody>
          <a:bodyPr>
            <a:noAutofit/>
          </a:bodyPr>
          <a:lstStyle>
            <a:lvl1pPr marL="0" indent="0" algn="l">
              <a:lnSpc>
                <a:spcPts val="1500"/>
              </a:lnSpc>
              <a:spcBef>
                <a:spcPts val="0"/>
              </a:spcBef>
              <a:spcAft>
                <a:spcPts val="1000"/>
              </a:spcAft>
              <a:buNone/>
              <a:defRPr sz="1000" b="0" i="0">
                <a:solidFill>
                  <a:schemeClr val="bg1"/>
                </a:solidFill>
                <a:latin typeface="Fira Sans Light" panose="020B0403050000020004" pitchFamily="34" charset="0"/>
              </a:defRPr>
            </a:lvl1pPr>
            <a:lvl2pPr>
              <a:defRPr>
                <a:latin typeface="Fira Sans SemiBold" panose="020B0603050000020004" pitchFamily="34" charset="0"/>
              </a:defRPr>
            </a:lvl2pPr>
            <a:lvl3pPr>
              <a:defRPr>
                <a:latin typeface="Fira Sans SemiBold" panose="020B0603050000020004" pitchFamily="34" charset="0"/>
              </a:defRPr>
            </a:lvl3pPr>
            <a:lvl4pPr>
              <a:defRPr>
                <a:latin typeface="Fira Sans SemiBold" panose="020B0603050000020004" pitchFamily="34" charset="0"/>
              </a:defRPr>
            </a:lvl4pPr>
            <a:lvl5pPr>
              <a:defRPr>
                <a:latin typeface="Fira Sans SemiBold" panose="020B0603050000020004" pitchFamily="34" charset="0"/>
              </a:defRPr>
            </a:lvl5pPr>
          </a:lstStyle>
          <a:p>
            <a:pPr lvl="0"/>
            <a:r>
              <a:rPr lang="en-US"/>
              <a:t>Bio</a:t>
            </a:r>
            <a:endParaRPr lang="en-150"/>
          </a:p>
        </p:txBody>
      </p:sp>
      <p:sp>
        <p:nvSpPr>
          <p:cNvPr id="28" name="Picture Placeholder 2">
            <a:extLst>
              <a:ext uri="{FF2B5EF4-FFF2-40B4-BE49-F238E27FC236}">
                <a16:creationId xmlns:a16="http://schemas.microsoft.com/office/drawing/2014/main" id="{B8CF30DD-00B4-4338-8CA5-D508BB08874C}"/>
              </a:ext>
            </a:extLst>
          </p:cNvPr>
          <p:cNvSpPr>
            <a:spLocks noGrp="1"/>
          </p:cNvSpPr>
          <p:nvPr>
            <p:ph type="pic" sz="quarter" idx="15"/>
          </p:nvPr>
        </p:nvSpPr>
        <p:spPr>
          <a:xfrm>
            <a:off x="6957150" y="1027742"/>
            <a:ext cx="2743200" cy="2743200"/>
          </a:xfrm>
        </p:spPr>
        <p:txBody>
          <a:bodyPr/>
          <a:lstStyle/>
          <a:p>
            <a:endParaRPr lang="en-150"/>
          </a:p>
        </p:txBody>
      </p:sp>
      <p:sp>
        <p:nvSpPr>
          <p:cNvPr id="29" name="Text Placeholder 24">
            <a:extLst>
              <a:ext uri="{FF2B5EF4-FFF2-40B4-BE49-F238E27FC236}">
                <a16:creationId xmlns:a16="http://schemas.microsoft.com/office/drawing/2014/main" id="{FB0FA23E-4B42-4A10-83A2-39C4DB7C7BDE}"/>
              </a:ext>
            </a:extLst>
          </p:cNvPr>
          <p:cNvSpPr>
            <a:spLocks noGrp="1"/>
          </p:cNvSpPr>
          <p:nvPr>
            <p:ph type="body" sz="quarter" idx="16" hasCustomPrompt="1"/>
          </p:nvPr>
        </p:nvSpPr>
        <p:spPr>
          <a:xfrm>
            <a:off x="6957652" y="3954909"/>
            <a:ext cx="3529285" cy="338138"/>
          </a:xfrm>
        </p:spPr>
        <p:txBody>
          <a:bodyPr wrap="square">
            <a:spAutoFit/>
          </a:bodyPr>
          <a:lstStyle>
            <a:lvl1pPr marL="0" indent="0" algn="l">
              <a:lnSpc>
                <a:spcPct val="100000"/>
              </a:lnSpc>
              <a:buNone/>
              <a:defRPr sz="1600">
                <a:solidFill>
                  <a:schemeClr val="tx1"/>
                </a:solidFill>
                <a:latin typeface="Fira Sans SemiBold" panose="020B0603050000020004" pitchFamily="34" charset="0"/>
              </a:defRPr>
            </a:lvl1pPr>
            <a:lvl2pPr>
              <a:defRPr>
                <a:latin typeface="Fira Sans SemiBold" panose="020B0603050000020004" pitchFamily="34" charset="0"/>
              </a:defRPr>
            </a:lvl2pPr>
            <a:lvl3pPr>
              <a:defRPr>
                <a:latin typeface="Fira Sans SemiBold" panose="020B0603050000020004" pitchFamily="34" charset="0"/>
              </a:defRPr>
            </a:lvl3pPr>
            <a:lvl4pPr>
              <a:defRPr>
                <a:latin typeface="Fira Sans SemiBold" panose="020B0603050000020004" pitchFamily="34" charset="0"/>
              </a:defRPr>
            </a:lvl4pPr>
            <a:lvl5pPr>
              <a:defRPr>
                <a:latin typeface="Fira Sans SemiBold" panose="020B0603050000020004" pitchFamily="34" charset="0"/>
              </a:defRPr>
            </a:lvl5pPr>
          </a:lstStyle>
          <a:p>
            <a:pPr lvl="0"/>
            <a:r>
              <a:rPr lang="en-US"/>
              <a:t>Speaker Name</a:t>
            </a:r>
            <a:endParaRPr lang="en-150"/>
          </a:p>
        </p:txBody>
      </p:sp>
      <p:sp>
        <p:nvSpPr>
          <p:cNvPr id="30" name="Text Placeholder 24">
            <a:extLst>
              <a:ext uri="{FF2B5EF4-FFF2-40B4-BE49-F238E27FC236}">
                <a16:creationId xmlns:a16="http://schemas.microsoft.com/office/drawing/2014/main" id="{1DCE5465-B8EA-48A9-A308-2451B9A0C5B2}"/>
              </a:ext>
            </a:extLst>
          </p:cNvPr>
          <p:cNvSpPr>
            <a:spLocks noGrp="1"/>
          </p:cNvSpPr>
          <p:nvPr>
            <p:ph type="body" sz="quarter" idx="17" hasCustomPrompt="1"/>
          </p:nvPr>
        </p:nvSpPr>
        <p:spPr>
          <a:xfrm>
            <a:off x="6957151" y="4307945"/>
            <a:ext cx="3529285" cy="276999"/>
          </a:xfrm>
        </p:spPr>
        <p:txBody>
          <a:bodyPr wrap="square">
            <a:spAutoFit/>
          </a:bodyPr>
          <a:lstStyle>
            <a:lvl1pPr marL="0" indent="0" algn="l">
              <a:lnSpc>
                <a:spcPct val="100000"/>
              </a:lnSpc>
              <a:buNone/>
              <a:defRPr sz="1200" i="1">
                <a:solidFill>
                  <a:schemeClr val="tx1"/>
                </a:solidFill>
                <a:latin typeface="Fira Sans Light" panose="020B0403050000020004" pitchFamily="34" charset="0"/>
              </a:defRPr>
            </a:lvl1pPr>
            <a:lvl2pPr>
              <a:defRPr>
                <a:latin typeface="Fira Sans SemiBold" panose="020B0603050000020004" pitchFamily="34" charset="0"/>
              </a:defRPr>
            </a:lvl2pPr>
            <a:lvl3pPr>
              <a:defRPr>
                <a:latin typeface="Fira Sans SemiBold" panose="020B0603050000020004" pitchFamily="34" charset="0"/>
              </a:defRPr>
            </a:lvl3pPr>
            <a:lvl4pPr>
              <a:defRPr>
                <a:latin typeface="Fira Sans SemiBold" panose="020B0603050000020004" pitchFamily="34" charset="0"/>
              </a:defRPr>
            </a:lvl4pPr>
            <a:lvl5pPr>
              <a:defRPr>
                <a:latin typeface="Fira Sans SemiBold" panose="020B0603050000020004" pitchFamily="34" charset="0"/>
              </a:defRPr>
            </a:lvl5pPr>
          </a:lstStyle>
          <a:p>
            <a:pPr lvl="0"/>
            <a:r>
              <a:rPr lang="en-US"/>
              <a:t>Title</a:t>
            </a:r>
            <a:endParaRPr lang="en-150"/>
          </a:p>
        </p:txBody>
      </p:sp>
      <p:sp>
        <p:nvSpPr>
          <p:cNvPr id="31" name="Text Placeholder 24">
            <a:extLst>
              <a:ext uri="{FF2B5EF4-FFF2-40B4-BE49-F238E27FC236}">
                <a16:creationId xmlns:a16="http://schemas.microsoft.com/office/drawing/2014/main" id="{71437066-1575-4A61-B8E6-0A978F7D6004}"/>
              </a:ext>
            </a:extLst>
          </p:cNvPr>
          <p:cNvSpPr>
            <a:spLocks noGrp="1"/>
          </p:cNvSpPr>
          <p:nvPr>
            <p:ph type="body" sz="quarter" idx="18" hasCustomPrompt="1"/>
          </p:nvPr>
        </p:nvSpPr>
        <p:spPr>
          <a:xfrm>
            <a:off x="6957150" y="4755430"/>
            <a:ext cx="3529285" cy="1244584"/>
          </a:xfrm>
        </p:spPr>
        <p:txBody>
          <a:bodyPr>
            <a:noAutofit/>
          </a:bodyPr>
          <a:lstStyle>
            <a:lvl1pPr marL="0" indent="0" algn="l">
              <a:lnSpc>
                <a:spcPts val="1500"/>
              </a:lnSpc>
              <a:spcBef>
                <a:spcPts val="0"/>
              </a:spcBef>
              <a:spcAft>
                <a:spcPts val="1000"/>
              </a:spcAft>
              <a:buNone/>
              <a:defRPr sz="1000" b="0" i="0">
                <a:solidFill>
                  <a:schemeClr val="tx1"/>
                </a:solidFill>
                <a:latin typeface="Fira Sans Light" panose="020B0403050000020004" pitchFamily="34" charset="0"/>
              </a:defRPr>
            </a:lvl1pPr>
            <a:lvl2pPr>
              <a:defRPr>
                <a:latin typeface="Fira Sans SemiBold" panose="020B0603050000020004" pitchFamily="34" charset="0"/>
              </a:defRPr>
            </a:lvl2pPr>
            <a:lvl3pPr>
              <a:defRPr>
                <a:latin typeface="Fira Sans SemiBold" panose="020B0603050000020004" pitchFamily="34" charset="0"/>
              </a:defRPr>
            </a:lvl3pPr>
            <a:lvl4pPr>
              <a:defRPr>
                <a:latin typeface="Fira Sans SemiBold" panose="020B0603050000020004" pitchFamily="34" charset="0"/>
              </a:defRPr>
            </a:lvl4pPr>
            <a:lvl5pPr>
              <a:defRPr>
                <a:latin typeface="Fira Sans SemiBold" panose="020B0603050000020004" pitchFamily="34" charset="0"/>
              </a:defRPr>
            </a:lvl5pPr>
          </a:lstStyle>
          <a:p>
            <a:pPr lvl="0"/>
            <a:r>
              <a:rPr lang="en-US"/>
              <a:t>Bio</a:t>
            </a:r>
            <a:endParaRPr lang="en-150"/>
          </a:p>
        </p:txBody>
      </p:sp>
    </p:spTree>
    <p:extLst>
      <p:ext uri="{BB962C8B-B14F-4D97-AF65-F5344CB8AC3E}">
        <p14:creationId xmlns:p14="http://schemas.microsoft.com/office/powerpoint/2010/main" val="227076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Desktop Screen">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802F4B-096B-40C7-B974-6040794133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9201" y="867507"/>
            <a:ext cx="6576346" cy="5569077"/>
          </a:xfrm>
          <a:prstGeom prst="rect">
            <a:avLst/>
          </a:prstGeom>
        </p:spPr>
      </p:pic>
      <p:sp>
        <p:nvSpPr>
          <p:cNvPr id="10" name="Picture Placeholder 2">
            <a:extLst>
              <a:ext uri="{FF2B5EF4-FFF2-40B4-BE49-F238E27FC236}">
                <a16:creationId xmlns:a16="http://schemas.microsoft.com/office/drawing/2014/main" id="{C40CADD1-A3FC-45B6-A4E0-8D78A1C9E98D}"/>
              </a:ext>
            </a:extLst>
          </p:cNvPr>
          <p:cNvSpPr>
            <a:spLocks noGrp="1"/>
          </p:cNvSpPr>
          <p:nvPr>
            <p:ph type="pic" idx="1"/>
          </p:nvPr>
        </p:nvSpPr>
        <p:spPr>
          <a:xfrm>
            <a:off x="5279923" y="1113503"/>
            <a:ext cx="6098458" cy="34363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a:extLst>
              <a:ext uri="{FF2B5EF4-FFF2-40B4-BE49-F238E27FC236}">
                <a16:creationId xmlns:a16="http://schemas.microsoft.com/office/drawing/2014/main" id="{A8299001-196C-4BCD-AD48-00028AFDCFA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61975" y="268521"/>
            <a:ext cx="885817" cy="240422"/>
          </a:xfrm>
          <a:prstGeom prst="rect">
            <a:avLst/>
          </a:prstGeom>
        </p:spPr>
      </p:pic>
      <p:pic>
        <p:nvPicPr>
          <p:cNvPr id="9" name="Picture 8">
            <a:extLst>
              <a:ext uri="{FF2B5EF4-FFF2-40B4-BE49-F238E27FC236}">
                <a16:creationId xmlns:a16="http://schemas.microsoft.com/office/drawing/2014/main" id="{2C08D7CF-6E2E-4C8A-9BAF-96D3AAC5A21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57448" y="338352"/>
            <a:ext cx="810440" cy="161882"/>
          </a:xfrm>
          <a:prstGeom prst="rect">
            <a:avLst/>
          </a:prstGeom>
        </p:spPr>
      </p:pic>
      <p:sp>
        <p:nvSpPr>
          <p:cNvPr id="12" name="Text Placeholder 3">
            <a:extLst>
              <a:ext uri="{FF2B5EF4-FFF2-40B4-BE49-F238E27FC236}">
                <a16:creationId xmlns:a16="http://schemas.microsoft.com/office/drawing/2014/main" id="{87B9B075-D426-4223-978F-B8897A8DCDB0}"/>
              </a:ext>
            </a:extLst>
          </p:cNvPr>
          <p:cNvSpPr>
            <a:spLocks noGrp="1"/>
          </p:cNvSpPr>
          <p:nvPr>
            <p:ph type="body" sz="half" idx="10" hasCustomPrompt="1"/>
          </p:nvPr>
        </p:nvSpPr>
        <p:spPr>
          <a:xfrm>
            <a:off x="561976" y="1691137"/>
            <a:ext cx="3863054" cy="4682367"/>
          </a:xfrm>
        </p:spPr>
        <p:txBody>
          <a:bodyPr numCol="1"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
        <p:nvSpPr>
          <p:cNvPr id="13" name="Text Placeholder 14">
            <a:extLst>
              <a:ext uri="{FF2B5EF4-FFF2-40B4-BE49-F238E27FC236}">
                <a16:creationId xmlns:a16="http://schemas.microsoft.com/office/drawing/2014/main" id="{CFB461E3-D3A6-4006-A23C-E808BC3570B7}"/>
              </a:ext>
            </a:extLst>
          </p:cNvPr>
          <p:cNvSpPr>
            <a:spLocks noGrp="1"/>
          </p:cNvSpPr>
          <p:nvPr>
            <p:ph type="body" sz="quarter" idx="11" hasCustomPrompt="1"/>
          </p:nvPr>
        </p:nvSpPr>
        <p:spPr>
          <a:xfrm>
            <a:off x="561976" y="1037935"/>
            <a:ext cx="3863054" cy="480131"/>
          </a:xfrm>
        </p:spPr>
        <p:txBody>
          <a:bodyPr wrap="square">
            <a:spAutoFit/>
          </a:bodyPr>
          <a:lstStyle>
            <a:lvl1pPr marL="0" indent="0">
              <a:buNone/>
              <a:defRPr sz="2800" b="0">
                <a:solidFill>
                  <a:srgbClr val="EF6E55"/>
                </a:solidFill>
                <a:latin typeface="Fira Sans Light" panose="020B0403050000020004" pitchFamily="34" charset="0"/>
              </a:defRPr>
            </a:lvl1pPr>
          </a:lstStyle>
          <a:p>
            <a:pPr lvl="0"/>
            <a:r>
              <a:rPr lang="en-US"/>
              <a:t>Title</a:t>
            </a:r>
          </a:p>
        </p:txBody>
      </p:sp>
    </p:spTree>
    <p:extLst>
      <p:ext uri="{BB962C8B-B14F-4D97-AF65-F5344CB8AC3E}">
        <p14:creationId xmlns:p14="http://schemas.microsoft.com/office/powerpoint/2010/main" val="1057874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Tablet Screen">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BC64E9B3-0C69-4160-A6F3-181DA781E6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046018" y="1054366"/>
            <a:ext cx="6140577" cy="4747451"/>
          </a:xfrm>
          <a:prstGeom prst="rect">
            <a:avLst/>
          </a:prstGeom>
        </p:spPr>
      </p:pic>
      <p:sp>
        <p:nvSpPr>
          <p:cNvPr id="10" name="Picture Placeholder 2">
            <a:extLst>
              <a:ext uri="{FF2B5EF4-FFF2-40B4-BE49-F238E27FC236}">
                <a16:creationId xmlns:a16="http://schemas.microsoft.com/office/drawing/2014/main" id="{135A1498-66B5-4175-BC38-2F0DB6A4FCE4}"/>
              </a:ext>
            </a:extLst>
          </p:cNvPr>
          <p:cNvSpPr>
            <a:spLocks noGrp="1"/>
          </p:cNvSpPr>
          <p:nvPr>
            <p:ph type="pic" idx="13"/>
          </p:nvPr>
        </p:nvSpPr>
        <p:spPr>
          <a:xfrm>
            <a:off x="7098880" y="724552"/>
            <a:ext cx="4033069" cy="53475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a:extLst>
              <a:ext uri="{FF2B5EF4-FFF2-40B4-BE49-F238E27FC236}">
                <a16:creationId xmlns:a16="http://schemas.microsoft.com/office/drawing/2014/main" id="{8F6C786E-5D2D-4E4B-B928-71ECB9CF51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61975" y="268521"/>
            <a:ext cx="885817" cy="240422"/>
          </a:xfrm>
          <a:prstGeom prst="rect">
            <a:avLst/>
          </a:prstGeom>
        </p:spPr>
      </p:pic>
      <p:pic>
        <p:nvPicPr>
          <p:cNvPr id="7" name="Picture 6">
            <a:extLst>
              <a:ext uri="{FF2B5EF4-FFF2-40B4-BE49-F238E27FC236}">
                <a16:creationId xmlns:a16="http://schemas.microsoft.com/office/drawing/2014/main" id="{7638C981-94E2-4E78-A9F4-51600FAAA27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57448" y="338352"/>
            <a:ext cx="810440" cy="161882"/>
          </a:xfrm>
          <a:prstGeom prst="rect">
            <a:avLst/>
          </a:prstGeom>
        </p:spPr>
      </p:pic>
      <p:sp>
        <p:nvSpPr>
          <p:cNvPr id="12" name="Text Placeholder 3">
            <a:extLst>
              <a:ext uri="{FF2B5EF4-FFF2-40B4-BE49-F238E27FC236}">
                <a16:creationId xmlns:a16="http://schemas.microsoft.com/office/drawing/2014/main" id="{98A6AD32-19AB-448B-A1B8-8DD571639A52}"/>
              </a:ext>
            </a:extLst>
          </p:cNvPr>
          <p:cNvSpPr>
            <a:spLocks noGrp="1"/>
          </p:cNvSpPr>
          <p:nvPr>
            <p:ph type="body" sz="half" idx="10" hasCustomPrompt="1"/>
          </p:nvPr>
        </p:nvSpPr>
        <p:spPr>
          <a:xfrm>
            <a:off x="561975" y="1691137"/>
            <a:ext cx="5238321" cy="4682367"/>
          </a:xfrm>
        </p:spPr>
        <p:txBody>
          <a:bodyPr numCol="1"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
        <p:nvSpPr>
          <p:cNvPr id="13" name="Text Placeholder 14">
            <a:extLst>
              <a:ext uri="{FF2B5EF4-FFF2-40B4-BE49-F238E27FC236}">
                <a16:creationId xmlns:a16="http://schemas.microsoft.com/office/drawing/2014/main" id="{4EBBAA62-673D-48A8-9F40-D4BDDF9A8A1A}"/>
              </a:ext>
            </a:extLst>
          </p:cNvPr>
          <p:cNvSpPr>
            <a:spLocks noGrp="1"/>
          </p:cNvSpPr>
          <p:nvPr>
            <p:ph type="body" sz="quarter" idx="11" hasCustomPrompt="1"/>
          </p:nvPr>
        </p:nvSpPr>
        <p:spPr>
          <a:xfrm>
            <a:off x="561975" y="1037935"/>
            <a:ext cx="5238321" cy="480131"/>
          </a:xfrm>
        </p:spPr>
        <p:txBody>
          <a:bodyPr wrap="square">
            <a:spAutoFit/>
          </a:bodyPr>
          <a:lstStyle>
            <a:lvl1pPr marL="0" indent="0">
              <a:buNone/>
              <a:defRPr sz="2800" b="0">
                <a:solidFill>
                  <a:srgbClr val="EF6E55"/>
                </a:solidFill>
                <a:latin typeface="Fira Sans Light" panose="020B0403050000020004" pitchFamily="34" charset="0"/>
              </a:defRPr>
            </a:lvl1pPr>
          </a:lstStyle>
          <a:p>
            <a:pPr lvl="0"/>
            <a:r>
              <a:rPr lang="en-US"/>
              <a:t>Title</a:t>
            </a:r>
          </a:p>
        </p:txBody>
      </p:sp>
    </p:spTree>
    <p:extLst>
      <p:ext uri="{BB962C8B-B14F-4D97-AF65-F5344CB8AC3E}">
        <p14:creationId xmlns:p14="http://schemas.microsoft.com/office/powerpoint/2010/main" val="563403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Mobile Screen">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8C8EF84-1C3D-4DC6-839A-1C582B0E4C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39160" y="451340"/>
            <a:ext cx="3465766" cy="5812155"/>
          </a:xfrm>
          <a:prstGeom prst="rect">
            <a:avLst/>
          </a:prstGeom>
        </p:spPr>
      </p:pic>
      <p:sp>
        <p:nvSpPr>
          <p:cNvPr id="12" name="Picture Placeholder 2">
            <a:extLst>
              <a:ext uri="{FF2B5EF4-FFF2-40B4-BE49-F238E27FC236}">
                <a16:creationId xmlns:a16="http://schemas.microsoft.com/office/drawing/2014/main" id="{02EE1598-3296-4817-AE87-4CA624E734ED}"/>
              </a:ext>
            </a:extLst>
          </p:cNvPr>
          <p:cNvSpPr>
            <a:spLocks noGrp="1"/>
          </p:cNvSpPr>
          <p:nvPr>
            <p:ph type="pic" idx="12"/>
          </p:nvPr>
        </p:nvSpPr>
        <p:spPr>
          <a:xfrm>
            <a:off x="7720639" y="1310642"/>
            <a:ext cx="3109817" cy="414058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a:extLst>
              <a:ext uri="{FF2B5EF4-FFF2-40B4-BE49-F238E27FC236}">
                <a16:creationId xmlns:a16="http://schemas.microsoft.com/office/drawing/2014/main" id="{83591295-944C-4F84-AE5C-1123D7AC7A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61975" y="268521"/>
            <a:ext cx="885817" cy="240422"/>
          </a:xfrm>
          <a:prstGeom prst="rect">
            <a:avLst/>
          </a:prstGeom>
        </p:spPr>
      </p:pic>
      <p:pic>
        <p:nvPicPr>
          <p:cNvPr id="7" name="Picture 6">
            <a:extLst>
              <a:ext uri="{FF2B5EF4-FFF2-40B4-BE49-F238E27FC236}">
                <a16:creationId xmlns:a16="http://schemas.microsoft.com/office/drawing/2014/main" id="{EF548085-1381-4AF9-B7A6-FD1D355A7DD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57448" y="338352"/>
            <a:ext cx="810440" cy="161882"/>
          </a:xfrm>
          <a:prstGeom prst="rect">
            <a:avLst/>
          </a:prstGeom>
        </p:spPr>
      </p:pic>
      <p:sp>
        <p:nvSpPr>
          <p:cNvPr id="8" name="Text Placeholder 3">
            <a:extLst>
              <a:ext uri="{FF2B5EF4-FFF2-40B4-BE49-F238E27FC236}">
                <a16:creationId xmlns:a16="http://schemas.microsoft.com/office/drawing/2014/main" id="{0DDF2A20-DEF5-4998-B92D-12A7CA536A28}"/>
              </a:ext>
            </a:extLst>
          </p:cNvPr>
          <p:cNvSpPr>
            <a:spLocks noGrp="1"/>
          </p:cNvSpPr>
          <p:nvPr>
            <p:ph type="body" sz="half" idx="10" hasCustomPrompt="1"/>
          </p:nvPr>
        </p:nvSpPr>
        <p:spPr>
          <a:xfrm>
            <a:off x="561975" y="1691137"/>
            <a:ext cx="5238321" cy="4682367"/>
          </a:xfrm>
        </p:spPr>
        <p:txBody>
          <a:bodyPr numCol="1"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
        <p:nvSpPr>
          <p:cNvPr id="9" name="Text Placeholder 14">
            <a:extLst>
              <a:ext uri="{FF2B5EF4-FFF2-40B4-BE49-F238E27FC236}">
                <a16:creationId xmlns:a16="http://schemas.microsoft.com/office/drawing/2014/main" id="{34D814F2-1FD7-40F9-BA9B-E23E6212A3EE}"/>
              </a:ext>
            </a:extLst>
          </p:cNvPr>
          <p:cNvSpPr>
            <a:spLocks noGrp="1"/>
          </p:cNvSpPr>
          <p:nvPr>
            <p:ph type="body" sz="quarter" idx="11" hasCustomPrompt="1"/>
          </p:nvPr>
        </p:nvSpPr>
        <p:spPr>
          <a:xfrm>
            <a:off x="561975" y="1037935"/>
            <a:ext cx="5238321" cy="480131"/>
          </a:xfrm>
        </p:spPr>
        <p:txBody>
          <a:bodyPr wrap="square">
            <a:spAutoFit/>
          </a:bodyPr>
          <a:lstStyle>
            <a:lvl1pPr marL="0" indent="0">
              <a:buNone/>
              <a:defRPr sz="2800" b="0">
                <a:solidFill>
                  <a:srgbClr val="EF6E55"/>
                </a:solidFill>
                <a:latin typeface="Fira Sans Light" panose="020B0403050000020004" pitchFamily="34" charset="0"/>
              </a:defRPr>
            </a:lvl1pPr>
          </a:lstStyle>
          <a:p>
            <a:pPr lvl="0"/>
            <a:r>
              <a:rPr lang="en-US"/>
              <a:t>Title</a:t>
            </a:r>
          </a:p>
        </p:txBody>
      </p:sp>
    </p:spTree>
    <p:extLst>
      <p:ext uri="{BB962C8B-B14F-4D97-AF65-F5344CB8AC3E}">
        <p14:creationId xmlns:p14="http://schemas.microsoft.com/office/powerpoint/2010/main" val="1537854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vices">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A63FC295-C63C-4DF5-B320-03E11E92C4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1950" y="824491"/>
            <a:ext cx="7136035" cy="6043041"/>
          </a:xfrm>
          <a:prstGeom prst="rect">
            <a:avLst/>
          </a:prstGeom>
        </p:spPr>
      </p:pic>
      <p:sp>
        <p:nvSpPr>
          <p:cNvPr id="18" name="Picture Placeholder 2">
            <a:extLst>
              <a:ext uri="{FF2B5EF4-FFF2-40B4-BE49-F238E27FC236}">
                <a16:creationId xmlns:a16="http://schemas.microsoft.com/office/drawing/2014/main" id="{0744940D-6459-44DC-A02F-07C524CC4B71}"/>
              </a:ext>
            </a:extLst>
          </p:cNvPr>
          <p:cNvSpPr>
            <a:spLocks noGrp="1"/>
          </p:cNvSpPr>
          <p:nvPr>
            <p:ph type="pic" idx="1"/>
          </p:nvPr>
        </p:nvSpPr>
        <p:spPr>
          <a:xfrm>
            <a:off x="2299648" y="1105469"/>
            <a:ext cx="6608848" cy="37115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7" name="Graphic 16">
            <a:extLst>
              <a:ext uri="{FF2B5EF4-FFF2-40B4-BE49-F238E27FC236}">
                <a16:creationId xmlns:a16="http://schemas.microsoft.com/office/drawing/2014/main" id="{DE0CB840-1872-41E5-B975-DDF2224393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30833" y="2702167"/>
            <a:ext cx="5362194" cy="4145661"/>
          </a:xfrm>
          <a:prstGeom prst="rect">
            <a:avLst/>
          </a:prstGeom>
        </p:spPr>
      </p:pic>
      <p:pic>
        <p:nvPicPr>
          <p:cNvPr id="16" name="Graphic 15">
            <a:extLst>
              <a:ext uri="{FF2B5EF4-FFF2-40B4-BE49-F238E27FC236}">
                <a16:creationId xmlns:a16="http://schemas.microsoft.com/office/drawing/2014/main" id="{FC6E8B2A-18DC-4156-BF05-7BCD4EB2F4C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3121" y="3312991"/>
            <a:ext cx="2116265" cy="3549015"/>
          </a:xfrm>
          <a:prstGeom prst="rect">
            <a:avLst/>
          </a:prstGeom>
        </p:spPr>
      </p:pic>
      <p:sp>
        <p:nvSpPr>
          <p:cNvPr id="19" name="Picture Placeholder 2">
            <a:extLst>
              <a:ext uri="{FF2B5EF4-FFF2-40B4-BE49-F238E27FC236}">
                <a16:creationId xmlns:a16="http://schemas.microsoft.com/office/drawing/2014/main" id="{444713B3-816C-4322-853B-373CA032658F}"/>
              </a:ext>
            </a:extLst>
          </p:cNvPr>
          <p:cNvSpPr>
            <a:spLocks noGrp="1"/>
          </p:cNvSpPr>
          <p:nvPr>
            <p:ph type="pic" idx="12"/>
          </p:nvPr>
        </p:nvSpPr>
        <p:spPr>
          <a:xfrm>
            <a:off x="1232131" y="3841243"/>
            <a:ext cx="1913678" cy="2524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0" name="Picture Placeholder 2">
            <a:extLst>
              <a:ext uri="{FF2B5EF4-FFF2-40B4-BE49-F238E27FC236}">
                <a16:creationId xmlns:a16="http://schemas.microsoft.com/office/drawing/2014/main" id="{48B54549-FC5F-4BE5-AF98-FE0112766958}"/>
              </a:ext>
            </a:extLst>
          </p:cNvPr>
          <p:cNvSpPr>
            <a:spLocks noGrp="1"/>
          </p:cNvSpPr>
          <p:nvPr>
            <p:ph type="pic" idx="13"/>
          </p:nvPr>
        </p:nvSpPr>
        <p:spPr>
          <a:xfrm>
            <a:off x="6505576" y="3022979"/>
            <a:ext cx="4667250" cy="35077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9" name="Picture 8">
            <a:extLst>
              <a:ext uri="{FF2B5EF4-FFF2-40B4-BE49-F238E27FC236}">
                <a16:creationId xmlns:a16="http://schemas.microsoft.com/office/drawing/2014/main" id="{18131BEB-BC71-428B-A0DF-357D500A2EF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561975" y="268521"/>
            <a:ext cx="885817" cy="240422"/>
          </a:xfrm>
          <a:prstGeom prst="rect">
            <a:avLst/>
          </a:prstGeom>
        </p:spPr>
      </p:pic>
      <p:pic>
        <p:nvPicPr>
          <p:cNvPr id="10" name="Picture 9">
            <a:extLst>
              <a:ext uri="{FF2B5EF4-FFF2-40B4-BE49-F238E27FC236}">
                <a16:creationId xmlns:a16="http://schemas.microsoft.com/office/drawing/2014/main" id="{EAA4E56D-D83B-4750-A671-EDF4D9A35EC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557448" y="338352"/>
            <a:ext cx="810440" cy="161882"/>
          </a:xfrm>
          <a:prstGeom prst="rect">
            <a:avLst/>
          </a:prstGeom>
        </p:spPr>
      </p:pic>
    </p:spTree>
    <p:extLst>
      <p:ext uri="{BB962C8B-B14F-4D97-AF65-F5344CB8AC3E}">
        <p14:creationId xmlns:p14="http://schemas.microsoft.com/office/powerpoint/2010/main" val="909083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Answer_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822BFCE-190E-4BCD-B504-92C4138EBA00}"/>
              </a:ext>
            </a:extLst>
          </p:cNvPr>
          <p:cNvSpPr>
            <a:spLocks noGrp="1"/>
          </p:cNvSpPr>
          <p:nvPr>
            <p:ph type="body" sz="half" idx="2" hasCustomPrompt="1"/>
          </p:nvPr>
        </p:nvSpPr>
        <p:spPr>
          <a:xfrm>
            <a:off x="561975" y="1914525"/>
            <a:ext cx="10949913" cy="4458979"/>
          </a:xfrm>
        </p:spPr>
        <p:txBody>
          <a:bodyPr numCol="3"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pic>
        <p:nvPicPr>
          <p:cNvPr id="5" name="Picture 4">
            <a:extLst>
              <a:ext uri="{FF2B5EF4-FFF2-40B4-BE49-F238E27FC236}">
                <a16:creationId xmlns:a16="http://schemas.microsoft.com/office/drawing/2014/main" id="{69966141-CFA5-4668-8F9B-4CB610593D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61975" y="268521"/>
            <a:ext cx="885817" cy="240422"/>
          </a:xfrm>
          <a:prstGeom prst="rect">
            <a:avLst/>
          </a:prstGeom>
        </p:spPr>
      </p:pic>
      <p:pic>
        <p:nvPicPr>
          <p:cNvPr id="7" name="Picture 6">
            <a:extLst>
              <a:ext uri="{FF2B5EF4-FFF2-40B4-BE49-F238E27FC236}">
                <a16:creationId xmlns:a16="http://schemas.microsoft.com/office/drawing/2014/main" id="{B7318F63-7FB7-43E6-9106-AECE2FFC51F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57448" y="338352"/>
            <a:ext cx="810440" cy="161882"/>
          </a:xfrm>
          <a:prstGeom prst="rect">
            <a:avLst/>
          </a:prstGeom>
        </p:spPr>
      </p:pic>
      <p:sp>
        <p:nvSpPr>
          <p:cNvPr id="8" name="Text Placeholder 14">
            <a:extLst>
              <a:ext uri="{FF2B5EF4-FFF2-40B4-BE49-F238E27FC236}">
                <a16:creationId xmlns:a16="http://schemas.microsoft.com/office/drawing/2014/main" id="{B10E6928-1D34-4366-AFA0-6D1025BC110B}"/>
              </a:ext>
            </a:extLst>
          </p:cNvPr>
          <p:cNvSpPr>
            <a:spLocks noGrp="1"/>
          </p:cNvSpPr>
          <p:nvPr>
            <p:ph type="body" sz="quarter" idx="11" hasCustomPrompt="1"/>
          </p:nvPr>
        </p:nvSpPr>
        <p:spPr>
          <a:xfrm>
            <a:off x="561975" y="1037935"/>
            <a:ext cx="10949913" cy="480131"/>
          </a:xfrm>
        </p:spPr>
        <p:txBody>
          <a:bodyPr wrap="square">
            <a:spAutoFit/>
          </a:bodyPr>
          <a:lstStyle>
            <a:lvl1pPr marL="0" indent="0">
              <a:buNone/>
              <a:defRPr sz="2800" b="0">
                <a:solidFill>
                  <a:srgbClr val="EF6E55"/>
                </a:solidFill>
                <a:latin typeface="Fira Sans Light" panose="020B0403050000020004" pitchFamily="34" charset="0"/>
              </a:defRPr>
            </a:lvl1pPr>
          </a:lstStyle>
          <a:p>
            <a:pPr lvl="0"/>
            <a:r>
              <a:rPr lang="en-US"/>
              <a:t>Title</a:t>
            </a:r>
          </a:p>
        </p:txBody>
      </p:sp>
    </p:spTree>
    <p:extLst>
      <p:ext uri="{BB962C8B-B14F-4D97-AF65-F5344CB8AC3E}">
        <p14:creationId xmlns:p14="http://schemas.microsoft.com/office/powerpoint/2010/main" val="3995229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_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70933A-15AE-4B16-AB3A-FD0016303FED}"/>
              </a:ext>
            </a:extLst>
          </p:cNvPr>
          <p:cNvSpPr/>
          <p:nvPr userDrawn="1"/>
        </p:nvSpPr>
        <p:spPr>
          <a:xfrm>
            <a:off x="0" y="4"/>
            <a:ext cx="12192000" cy="6857999"/>
          </a:xfrm>
          <a:prstGeom prst="rect">
            <a:avLst/>
          </a:prstGeom>
          <a:solidFill>
            <a:srgbClr val="00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67D"/>
              </a:solidFill>
            </a:endParaRPr>
          </a:p>
        </p:txBody>
      </p:sp>
      <p:sp>
        <p:nvSpPr>
          <p:cNvPr id="10" name="Rectangle 9">
            <a:extLst>
              <a:ext uri="{FF2B5EF4-FFF2-40B4-BE49-F238E27FC236}">
                <a16:creationId xmlns:a16="http://schemas.microsoft.com/office/drawing/2014/main" id="{D7DA7909-9CFB-41C6-A7D5-9640568D01F6}"/>
              </a:ext>
            </a:extLst>
          </p:cNvPr>
          <p:cNvSpPr/>
          <p:nvPr userDrawn="1"/>
        </p:nvSpPr>
        <p:spPr>
          <a:xfrm>
            <a:off x="0" y="6287589"/>
            <a:ext cx="12192000"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67D"/>
              </a:solidFill>
            </a:endParaRPr>
          </a:p>
        </p:txBody>
      </p:sp>
      <p:pic>
        <p:nvPicPr>
          <p:cNvPr id="11" name="Picture 10">
            <a:extLst>
              <a:ext uri="{FF2B5EF4-FFF2-40B4-BE49-F238E27FC236}">
                <a16:creationId xmlns:a16="http://schemas.microsoft.com/office/drawing/2014/main" id="{AA4E6E85-81FD-4FF3-B696-808C6272A4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1146" y="6500280"/>
            <a:ext cx="894264" cy="178625"/>
          </a:xfrm>
          <a:prstGeom prst="rect">
            <a:avLst/>
          </a:prstGeom>
        </p:spPr>
      </p:pic>
      <p:pic>
        <p:nvPicPr>
          <p:cNvPr id="12" name="Picture 11">
            <a:extLst>
              <a:ext uri="{FF2B5EF4-FFF2-40B4-BE49-F238E27FC236}">
                <a16:creationId xmlns:a16="http://schemas.microsoft.com/office/drawing/2014/main" id="{5E5DAF9F-EC3B-461B-8610-84D544BD4A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999" y="6308951"/>
            <a:ext cx="1192080" cy="504584"/>
          </a:xfrm>
          <a:prstGeom prst="rect">
            <a:avLst/>
          </a:prstGeom>
        </p:spPr>
      </p:pic>
      <p:sp>
        <p:nvSpPr>
          <p:cNvPr id="16" name="Text Placeholder 14">
            <a:extLst>
              <a:ext uri="{FF2B5EF4-FFF2-40B4-BE49-F238E27FC236}">
                <a16:creationId xmlns:a16="http://schemas.microsoft.com/office/drawing/2014/main" id="{79AC279C-7690-4D2A-B154-FB0B2E3255F4}"/>
              </a:ext>
            </a:extLst>
          </p:cNvPr>
          <p:cNvSpPr>
            <a:spLocks noGrp="1"/>
          </p:cNvSpPr>
          <p:nvPr>
            <p:ph type="body" sz="quarter" idx="11" hasCustomPrompt="1"/>
          </p:nvPr>
        </p:nvSpPr>
        <p:spPr>
          <a:xfrm>
            <a:off x="1799723" y="2663665"/>
            <a:ext cx="8592555" cy="533736"/>
          </a:xfrm>
        </p:spPr>
        <p:txBody>
          <a:bodyPr>
            <a:spAutoFit/>
          </a:bodyPr>
          <a:lstStyle>
            <a:lvl1pPr marL="0" indent="0" algn="ctr">
              <a:lnSpc>
                <a:spcPts val="3600"/>
              </a:lnSpc>
              <a:spcBef>
                <a:spcPts val="0"/>
              </a:spcBef>
              <a:spcAft>
                <a:spcPts val="1000"/>
              </a:spcAft>
              <a:buNone/>
              <a:defRPr sz="2800" b="0">
                <a:solidFill>
                  <a:schemeClr val="bg1"/>
                </a:solidFill>
                <a:latin typeface="Fira Sans Light" panose="020B0403050000020004" pitchFamily="34" charset="0"/>
              </a:defRPr>
            </a:lvl1pPr>
          </a:lstStyle>
          <a:p>
            <a:pPr lvl="0"/>
            <a:r>
              <a:rPr lang="en-US"/>
              <a:t>Question ?</a:t>
            </a:r>
          </a:p>
        </p:txBody>
      </p:sp>
      <p:sp>
        <p:nvSpPr>
          <p:cNvPr id="17" name="Rectangle 16">
            <a:extLst>
              <a:ext uri="{FF2B5EF4-FFF2-40B4-BE49-F238E27FC236}">
                <a16:creationId xmlns:a16="http://schemas.microsoft.com/office/drawing/2014/main" id="{92A6F99D-95FA-4DBD-AB8C-7CFD58477BCE}"/>
              </a:ext>
            </a:extLst>
          </p:cNvPr>
          <p:cNvSpPr/>
          <p:nvPr userDrawn="1"/>
        </p:nvSpPr>
        <p:spPr>
          <a:xfrm rot="16200000" flipH="1">
            <a:off x="6063599" y="159186"/>
            <a:ext cx="64800" cy="12191999"/>
          </a:xfrm>
          <a:prstGeom prst="rect">
            <a:avLst/>
          </a:prstGeom>
          <a:solidFill>
            <a:srgbClr val="FFC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spTree>
    <p:extLst>
      <p:ext uri="{BB962C8B-B14F-4D97-AF65-F5344CB8AC3E}">
        <p14:creationId xmlns:p14="http://schemas.microsoft.com/office/powerpoint/2010/main" val="51832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A_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70933A-15AE-4B16-AB3A-FD0016303FED}"/>
              </a:ext>
            </a:extLst>
          </p:cNvPr>
          <p:cNvSpPr/>
          <p:nvPr userDrawn="1"/>
        </p:nvSpPr>
        <p:spPr>
          <a:xfrm>
            <a:off x="0" y="4"/>
            <a:ext cx="12192000" cy="6857999"/>
          </a:xfrm>
          <a:prstGeom prst="rect">
            <a:avLst/>
          </a:prstGeom>
          <a:solidFill>
            <a:srgbClr val="00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67D"/>
              </a:solidFill>
            </a:endParaRPr>
          </a:p>
        </p:txBody>
      </p:sp>
      <p:sp>
        <p:nvSpPr>
          <p:cNvPr id="10" name="Rectangle 9">
            <a:extLst>
              <a:ext uri="{FF2B5EF4-FFF2-40B4-BE49-F238E27FC236}">
                <a16:creationId xmlns:a16="http://schemas.microsoft.com/office/drawing/2014/main" id="{D7DA7909-9CFB-41C6-A7D5-9640568D01F6}"/>
              </a:ext>
            </a:extLst>
          </p:cNvPr>
          <p:cNvSpPr/>
          <p:nvPr userDrawn="1"/>
        </p:nvSpPr>
        <p:spPr>
          <a:xfrm>
            <a:off x="0" y="6287589"/>
            <a:ext cx="12192000" cy="57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67D"/>
              </a:solidFill>
            </a:endParaRPr>
          </a:p>
        </p:txBody>
      </p:sp>
      <p:pic>
        <p:nvPicPr>
          <p:cNvPr id="11" name="Picture 10">
            <a:extLst>
              <a:ext uri="{FF2B5EF4-FFF2-40B4-BE49-F238E27FC236}">
                <a16:creationId xmlns:a16="http://schemas.microsoft.com/office/drawing/2014/main" id="{AA4E6E85-81FD-4FF3-B696-808C6272A4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1146" y="6500280"/>
            <a:ext cx="894264" cy="178625"/>
          </a:xfrm>
          <a:prstGeom prst="rect">
            <a:avLst/>
          </a:prstGeom>
        </p:spPr>
      </p:pic>
      <p:pic>
        <p:nvPicPr>
          <p:cNvPr id="12" name="Picture 11">
            <a:extLst>
              <a:ext uri="{FF2B5EF4-FFF2-40B4-BE49-F238E27FC236}">
                <a16:creationId xmlns:a16="http://schemas.microsoft.com/office/drawing/2014/main" id="{5E5DAF9F-EC3B-461B-8610-84D544BD4A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999" y="6308951"/>
            <a:ext cx="1192080" cy="504584"/>
          </a:xfrm>
          <a:prstGeom prst="rect">
            <a:avLst/>
          </a:prstGeom>
        </p:spPr>
      </p:pic>
      <p:sp>
        <p:nvSpPr>
          <p:cNvPr id="17" name="Rectangle 16">
            <a:extLst>
              <a:ext uri="{FF2B5EF4-FFF2-40B4-BE49-F238E27FC236}">
                <a16:creationId xmlns:a16="http://schemas.microsoft.com/office/drawing/2014/main" id="{92A6F99D-95FA-4DBD-AB8C-7CFD58477BCE}"/>
              </a:ext>
            </a:extLst>
          </p:cNvPr>
          <p:cNvSpPr/>
          <p:nvPr userDrawn="1"/>
        </p:nvSpPr>
        <p:spPr>
          <a:xfrm rot="16200000" flipH="1">
            <a:off x="6063599" y="159186"/>
            <a:ext cx="64800" cy="12191999"/>
          </a:xfrm>
          <a:prstGeom prst="rect">
            <a:avLst/>
          </a:prstGeom>
          <a:solidFill>
            <a:srgbClr val="FFC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8" name="Text Placeholder 14">
            <a:extLst>
              <a:ext uri="{FF2B5EF4-FFF2-40B4-BE49-F238E27FC236}">
                <a16:creationId xmlns:a16="http://schemas.microsoft.com/office/drawing/2014/main" id="{07BE05C3-139F-468D-91F6-A56EC5F3A807}"/>
              </a:ext>
            </a:extLst>
          </p:cNvPr>
          <p:cNvSpPr>
            <a:spLocks noGrp="1"/>
          </p:cNvSpPr>
          <p:nvPr>
            <p:ph type="body" sz="quarter" idx="11" hasCustomPrompt="1"/>
          </p:nvPr>
        </p:nvSpPr>
        <p:spPr>
          <a:xfrm>
            <a:off x="1799723" y="1986844"/>
            <a:ext cx="8592555" cy="840230"/>
          </a:xfrm>
        </p:spPr>
        <p:txBody>
          <a:bodyPr>
            <a:spAutoFit/>
          </a:bodyPr>
          <a:lstStyle>
            <a:lvl1pPr marL="0" indent="0" algn="ctr">
              <a:buNone/>
              <a:defRPr sz="5400" b="1">
                <a:solidFill>
                  <a:srgbClr val="EF6E55"/>
                </a:solidFill>
                <a:latin typeface="Fira Sans SemiBold" panose="020B0603050000020004" pitchFamily="34" charset="0"/>
              </a:defRPr>
            </a:lvl1pPr>
          </a:lstStyle>
          <a:p>
            <a:pPr lvl="0"/>
            <a:r>
              <a:rPr lang="en-US"/>
              <a:t>Call To Action!</a:t>
            </a:r>
          </a:p>
        </p:txBody>
      </p:sp>
    </p:spTree>
    <p:extLst>
      <p:ext uri="{BB962C8B-B14F-4D97-AF65-F5344CB8AC3E}">
        <p14:creationId xmlns:p14="http://schemas.microsoft.com/office/powerpoint/2010/main" val="4175298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1/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CBABEE-0131-4529-807C-EE2CC1AF5B6C}"/>
              </a:ext>
            </a:extLst>
          </p:cNvPr>
          <p:cNvSpPr>
            <a:spLocks noGrp="1"/>
          </p:cNvSpPr>
          <p:nvPr>
            <p:ph type="pic" idx="1"/>
          </p:nvPr>
        </p:nvSpPr>
        <p:spPr>
          <a:xfrm>
            <a:off x="6330696" y="0"/>
            <a:ext cx="5861304"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7" name="Picture 6">
            <a:extLst>
              <a:ext uri="{FF2B5EF4-FFF2-40B4-BE49-F238E27FC236}">
                <a16:creationId xmlns:a16="http://schemas.microsoft.com/office/drawing/2014/main" id="{15CCF5BE-D3E7-472D-BDD2-DD21B00A5E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61975" y="268521"/>
            <a:ext cx="885817" cy="240422"/>
          </a:xfrm>
          <a:prstGeom prst="rect">
            <a:avLst/>
          </a:prstGeom>
        </p:spPr>
      </p:pic>
      <p:pic>
        <p:nvPicPr>
          <p:cNvPr id="9" name="Picture 8">
            <a:extLst>
              <a:ext uri="{FF2B5EF4-FFF2-40B4-BE49-F238E27FC236}">
                <a16:creationId xmlns:a16="http://schemas.microsoft.com/office/drawing/2014/main" id="{9C64D5D9-B0CB-4AD0-A663-1B62031060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57448" y="338352"/>
            <a:ext cx="810440" cy="161882"/>
          </a:xfrm>
          <a:prstGeom prst="rect">
            <a:avLst/>
          </a:prstGeom>
        </p:spPr>
      </p:pic>
      <p:sp>
        <p:nvSpPr>
          <p:cNvPr id="10" name="Text Placeholder 3">
            <a:extLst>
              <a:ext uri="{FF2B5EF4-FFF2-40B4-BE49-F238E27FC236}">
                <a16:creationId xmlns:a16="http://schemas.microsoft.com/office/drawing/2014/main" id="{7218615C-8060-40D7-B8F4-B0AF2309ACBC}"/>
              </a:ext>
            </a:extLst>
          </p:cNvPr>
          <p:cNvSpPr>
            <a:spLocks noGrp="1"/>
          </p:cNvSpPr>
          <p:nvPr>
            <p:ph type="body" sz="half" idx="10" hasCustomPrompt="1"/>
          </p:nvPr>
        </p:nvSpPr>
        <p:spPr>
          <a:xfrm>
            <a:off x="561975" y="1914525"/>
            <a:ext cx="5238325" cy="4458979"/>
          </a:xfrm>
        </p:spPr>
        <p:txBody>
          <a:bodyPr numCol="1"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
        <p:nvSpPr>
          <p:cNvPr id="11" name="Text Placeholder 14">
            <a:extLst>
              <a:ext uri="{FF2B5EF4-FFF2-40B4-BE49-F238E27FC236}">
                <a16:creationId xmlns:a16="http://schemas.microsoft.com/office/drawing/2014/main" id="{B2E3420E-46BC-4359-B563-A0FBD99CFA86}"/>
              </a:ext>
            </a:extLst>
          </p:cNvPr>
          <p:cNvSpPr>
            <a:spLocks noGrp="1"/>
          </p:cNvSpPr>
          <p:nvPr>
            <p:ph type="body" sz="quarter" idx="11" hasCustomPrompt="1"/>
          </p:nvPr>
        </p:nvSpPr>
        <p:spPr>
          <a:xfrm>
            <a:off x="561975" y="1037935"/>
            <a:ext cx="5238325" cy="480131"/>
          </a:xfrm>
        </p:spPr>
        <p:txBody>
          <a:bodyPr wrap="square">
            <a:spAutoFit/>
          </a:bodyPr>
          <a:lstStyle>
            <a:lvl1pPr marL="0" indent="0">
              <a:buNone/>
              <a:defRPr sz="2800" b="0">
                <a:solidFill>
                  <a:srgbClr val="EF6E55"/>
                </a:solidFill>
                <a:latin typeface="Fira Sans Light" panose="020B0403050000020004" pitchFamily="34" charset="0"/>
              </a:defRPr>
            </a:lvl1pPr>
          </a:lstStyle>
          <a:p>
            <a:pPr lvl="0"/>
            <a:r>
              <a:rPr lang="en-US"/>
              <a:t>Title</a:t>
            </a:r>
          </a:p>
        </p:txBody>
      </p:sp>
    </p:spTree>
    <p:extLst>
      <p:ext uri="{BB962C8B-B14F-4D97-AF65-F5344CB8AC3E}">
        <p14:creationId xmlns:p14="http://schemas.microsoft.com/office/powerpoint/2010/main" val="149025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mage 1/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CBABEE-0131-4529-807C-EE2CC1AF5B6C}"/>
              </a:ext>
            </a:extLst>
          </p:cNvPr>
          <p:cNvSpPr>
            <a:spLocks noGrp="1"/>
          </p:cNvSpPr>
          <p:nvPr>
            <p:ph type="pic" idx="1"/>
          </p:nvPr>
        </p:nvSpPr>
        <p:spPr>
          <a:xfrm>
            <a:off x="5131557" y="0"/>
            <a:ext cx="7060443"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5" name="Picture 4">
            <a:extLst>
              <a:ext uri="{FF2B5EF4-FFF2-40B4-BE49-F238E27FC236}">
                <a16:creationId xmlns:a16="http://schemas.microsoft.com/office/drawing/2014/main" id="{E51303D3-E933-4E37-A00A-1D69FC0C73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61975" y="268521"/>
            <a:ext cx="885817" cy="240422"/>
          </a:xfrm>
          <a:prstGeom prst="rect">
            <a:avLst/>
          </a:prstGeom>
        </p:spPr>
      </p:pic>
      <p:pic>
        <p:nvPicPr>
          <p:cNvPr id="7" name="Picture 6">
            <a:extLst>
              <a:ext uri="{FF2B5EF4-FFF2-40B4-BE49-F238E27FC236}">
                <a16:creationId xmlns:a16="http://schemas.microsoft.com/office/drawing/2014/main" id="{DC96F51E-6587-4D37-84FD-3C2C4071E0B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57448" y="338352"/>
            <a:ext cx="810440" cy="161882"/>
          </a:xfrm>
          <a:prstGeom prst="rect">
            <a:avLst/>
          </a:prstGeom>
        </p:spPr>
      </p:pic>
      <p:sp>
        <p:nvSpPr>
          <p:cNvPr id="8" name="Text Placeholder 3">
            <a:extLst>
              <a:ext uri="{FF2B5EF4-FFF2-40B4-BE49-F238E27FC236}">
                <a16:creationId xmlns:a16="http://schemas.microsoft.com/office/drawing/2014/main" id="{20C809EA-B282-4794-BD7B-77CD429AC609}"/>
              </a:ext>
            </a:extLst>
          </p:cNvPr>
          <p:cNvSpPr>
            <a:spLocks noGrp="1"/>
          </p:cNvSpPr>
          <p:nvPr>
            <p:ph type="body" sz="half" idx="10" hasCustomPrompt="1"/>
          </p:nvPr>
        </p:nvSpPr>
        <p:spPr>
          <a:xfrm>
            <a:off x="561976" y="1914525"/>
            <a:ext cx="4061886" cy="4458979"/>
          </a:xfrm>
        </p:spPr>
        <p:txBody>
          <a:bodyPr numCol="1"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
        <p:nvSpPr>
          <p:cNvPr id="9" name="Text Placeholder 14">
            <a:extLst>
              <a:ext uri="{FF2B5EF4-FFF2-40B4-BE49-F238E27FC236}">
                <a16:creationId xmlns:a16="http://schemas.microsoft.com/office/drawing/2014/main" id="{8D2EBCF3-BC11-461A-95EF-F3D99687DEAA}"/>
              </a:ext>
            </a:extLst>
          </p:cNvPr>
          <p:cNvSpPr>
            <a:spLocks noGrp="1"/>
          </p:cNvSpPr>
          <p:nvPr>
            <p:ph type="body" sz="quarter" idx="11" hasCustomPrompt="1"/>
          </p:nvPr>
        </p:nvSpPr>
        <p:spPr>
          <a:xfrm>
            <a:off x="561976" y="1037935"/>
            <a:ext cx="4061886" cy="480131"/>
          </a:xfrm>
        </p:spPr>
        <p:txBody>
          <a:bodyPr wrap="square">
            <a:spAutoFit/>
          </a:bodyPr>
          <a:lstStyle>
            <a:lvl1pPr marL="0" indent="0">
              <a:buNone/>
              <a:defRPr sz="2800" b="0">
                <a:solidFill>
                  <a:srgbClr val="EF6E55"/>
                </a:solidFill>
                <a:latin typeface="Fira Sans Light" panose="020B0403050000020004" pitchFamily="34" charset="0"/>
              </a:defRPr>
            </a:lvl1pPr>
          </a:lstStyle>
          <a:p>
            <a:pPr lvl="0"/>
            <a:r>
              <a:rPr lang="en-US"/>
              <a:t>Title</a:t>
            </a:r>
          </a:p>
        </p:txBody>
      </p:sp>
    </p:spTree>
    <p:extLst>
      <p:ext uri="{BB962C8B-B14F-4D97-AF65-F5344CB8AC3E}">
        <p14:creationId xmlns:p14="http://schemas.microsoft.com/office/powerpoint/2010/main" val="1231564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mage 2/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CBABEE-0131-4529-807C-EE2CC1AF5B6C}"/>
              </a:ext>
            </a:extLst>
          </p:cNvPr>
          <p:cNvSpPr>
            <a:spLocks noGrp="1"/>
          </p:cNvSpPr>
          <p:nvPr>
            <p:ph type="pic" idx="1"/>
          </p:nvPr>
        </p:nvSpPr>
        <p:spPr>
          <a:xfrm>
            <a:off x="8168640" y="0"/>
            <a:ext cx="4023360"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5" name="Picture 4">
            <a:extLst>
              <a:ext uri="{FF2B5EF4-FFF2-40B4-BE49-F238E27FC236}">
                <a16:creationId xmlns:a16="http://schemas.microsoft.com/office/drawing/2014/main" id="{5F0D5639-F414-415C-BE27-5E08EE6768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61975" y="268521"/>
            <a:ext cx="885817" cy="240422"/>
          </a:xfrm>
          <a:prstGeom prst="rect">
            <a:avLst/>
          </a:prstGeom>
        </p:spPr>
      </p:pic>
      <p:pic>
        <p:nvPicPr>
          <p:cNvPr id="6" name="Picture 5">
            <a:extLst>
              <a:ext uri="{FF2B5EF4-FFF2-40B4-BE49-F238E27FC236}">
                <a16:creationId xmlns:a16="http://schemas.microsoft.com/office/drawing/2014/main" id="{08BE2F08-45ED-4ABD-BEBC-A36CC7D1F83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57448" y="338352"/>
            <a:ext cx="810440" cy="161882"/>
          </a:xfrm>
          <a:prstGeom prst="rect">
            <a:avLst/>
          </a:prstGeom>
        </p:spPr>
      </p:pic>
      <p:sp>
        <p:nvSpPr>
          <p:cNvPr id="7" name="Text Placeholder 3">
            <a:extLst>
              <a:ext uri="{FF2B5EF4-FFF2-40B4-BE49-F238E27FC236}">
                <a16:creationId xmlns:a16="http://schemas.microsoft.com/office/drawing/2014/main" id="{AA9D25CC-9DFB-4C8D-A79D-8D64000673A5}"/>
              </a:ext>
            </a:extLst>
          </p:cNvPr>
          <p:cNvSpPr>
            <a:spLocks noGrp="1"/>
          </p:cNvSpPr>
          <p:nvPr>
            <p:ph type="body" sz="half" idx="10" hasCustomPrompt="1"/>
          </p:nvPr>
        </p:nvSpPr>
        <p:spPr>
          <a:xfrm>
            <a:off x="561976" y="1914525"/>
            <a:ext cx="7026182" cy="4458979"/>
          </a:xfrm>
        </p:spPr>
        <p:txBody>
          <a:bodyPr numCol="2"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
        <p:nvSpPr>
          <p:cNvPr id="9" name="Text Placeholder 14">
            <a:extLst>
              <a:ext uri="{FF2B5EF4-FFF2-40B4-BE49-F238E27FC236}">
                <a16:creationId xmlns:a16="http://schemas.microsoft.com/office/drawing/2014/main" id="{1AFE4F82-0B8F-460E-9B42-ABF90601A82D}"/>
              </a:ext>
            </a:extLst>
          </p:cNvPr>
          <p:cNvSpPr>
            <a:spLocks noGrp="1"/>
          </p:cNvSpPr>
          <p:nvPr>
            <p:ph type="body" sz="quarter" idx="11" hasCustomPrompt="1"/>
          </p:nvPr>
        </p:nvSpPr>
        <p:spPr>
          <a:xfrm>
            <a:off x="561975" y="1037935"/>
            <a:ext cx="7026183" cy="480131"/>
          </a:xfrm>
        </p:spPr>
        <p:txBody>
          <a:bodyPr wrap="square">
            <a:spAutoFit/>
          </a:bodyPr>
          <a:lstStyle>
            <a:lvl1pPr marL="0" indent="0">
              <a:buNone/>
              <a:defRPr sz="2800" b="0">
                <a:solidFill>
                  <a:srgbClr val="EF6E55"/>
                </a:solidFill>
                <a:latin typeface="Fira Sans Light" panose="020B0403050000020004" pitchFamily="34" charset="0"/>
              </a:defRPr>
            </a:lvl1pPr>
          </a:lstStyle>
          <a:p>
            <a:pPr lvl="0"/>
            <a:r>
              <a:rPr lang="en-US"/>
              <a:t>Title</a:t>
            </a:r>
          </a:p>
        </p:txBody>
      </p:sp>
    </p:spTree>
    <p:extLst>
      <p:ext uri="{BB962C8B-B14F-4D97-AF65-F5344CB8AC3E}">
        <p14:creationId xmlns:p14="http://schemas.microsoft.com/office/powerpoint/2010/main" val="1195080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Text 1/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CBABEE-0131-4529-807C-EE2CC1AF5B6C}"/>
              </a:ext>
            </a:extLst>
          </p:cNvPr>
          <p:cNvSpPr>
            <a:spLocks noGrp="1"/>
          </p:cNvSpPr>
          <p:nvPr>
            <p:ph type="pic" idx="1"/>
          </p:nvPr>
        </p:nvSpPr>
        <p:spPr>
          <a:xfrm>
            <a:off x="14991" y="0"/>
            <a:ext cx="5861304"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5" name="Picture 4">
            <a:extLst>
              <a:ext uri="{FF2B5EF4-FFF2-40B4-BE49-F238E27FC236}">
                <a16:creationId xmlns:a16="http://schemas.microsoft.com/office/drawing/2014/main" id="{47EA2370-F095-451E-BB8C-AEB499B268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05975" y="268521"/>
            <a:ext cx="885817" cy="240422"/>
          </a:xfrm>
          <a:prstGeom prst="rect">
            <a:avLst/>
          </a:prstGeom>
        </p:spPr>
      </p:pic>
      <p:pic>
        <p:nvPicPr>
          <p:cNvPr id="6" name="Picture 5">
            <a:extLst>
              <a:ext uri="{FF2B5EF4-FFF2-40B4-BE49-F238E27FC236}">
                <a16:creationId xmlns:a16="http://schemas.microsoft.com/office/drawing/2014/main" id="{9BE4EE22-AA06-41C3-B6CC-75D86509C79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01448" y="338352"/>
            <a:ext cx="810440" cy="161882"/>
          </a:xfrm>
          <a:prstGeom prst="rect">
            <a:avLst/>
          </a:prstGeom>
        </p:spPr>
      </p:pic>
      <p:sp>
        <p:nvSpPr>
          <p:cNvPr id="7" name="Text Placeholder 3">
            <a:extLst>
              <a:ext uri="{FF2B5EF4-FFF2-40B4-BE49-F238E27FC236}">
                <a16:creationId xmlns:a16="http://schemas.microsoft.com/office/drawing/2014/main" id="{FE68DE91-3B84-4D7C-88B7-E898503AB0C4}"/>
              </a:ext>
            </a:extLst>
          </p:cNvPr>
          <p:cNvSpPr>
            <a:spLocks noGrp="1"/>
          </p:cNvSpPr>
          <p:nvPr>
            <p:ph type="body" sz="half" idx="10" hasCustomPrompt="1"/>
          </p:nvPr>
        </p:nvSpPr>
        <p:spPr>
          <a:xfrm>
            <a:off x="6330696" y="1914525"/>
            <a:ext cx="5181192" cy="4458979"/>
          </a:xfrm>
        </p:spPr>
        <p:txBody>
          <a:bodyPr numCol="1"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
        <p:nvSpPr>
          <p:cNvPr id="9" name="Text Placeholder 14">
            <a:extLst>
              <a:ext uri="{FF2B5EF4-FFF2-40B4-BE49-F238E27FC236}">
                <a16:creationId xmlns:a16="http://schemas.microsoft.com/office/drawing/2014/main" id="{0E825093-184B-46F3-8027-943D7D96B271}"/>
              </a:ext>
            </a:extLst>
          </p:cNvPr>
          <p:cNvSpPr>
            <a:spLocks noGrp="1"/>
          </p:cNvSpPr>
          <p:nvPr>
            <p:ph type="body" sz="quarter" idx="11" hasCustomPrompt="1"/>
          </p:nvPr>
        </p:nvSpPr>
        <p:spPr>
          <a:xfrm>
            <a:off x="6330696" y="1037935"/>
            <a:ext cx="5181192" cy="480131"/>
          </a:xfrm>
        </p:spPr>
        <p:txBody>
          <a:bodyPr wrap="square">
            <a:spAutoFit/>
          </a:bodyPr>
          <a:lstStyle>
            <a:lvl1pPr marL="0" indent="0">
              <a:buNone/>
              <a:defRPr sz="2800" b="0">
                <a:solidFill>
                  <a:srgbClr val="EF6E55"/>
                </a:solidFill>
                <a:latin typeface="Fira Sans Light" panose="020B0403050000020004" pitchFamily="34" charset="0"/>
              </a:defRPr>
            </a:lvl1pPr>
          </a:lstStyle>
          <a:p>
            <a:pPr lvl="0"/>
            <a:r>
              <a:rPr lang="en-US"/>
              <a:t>Title</a:t>
            </a:r>
          </a:p>
        </p:txBody>
      </p:sp>
    </p:spTree>
    <p:extLst>
      <p:ext uri="{BB962C8B-B14F-4D97-AF65-F5344CB8AC3E}">
        <p14:creationId xmlns:p14="http://schemas.microsoft.com/office/powerpoint/2010/main" val="3627414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Text 1/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CBABEE-0131-4529-807C-EE2CC1AF5B6C}"/>
              </a:ext>
            </a:extLst>
          </p:cNvPr>
          <p:cNvSpPr>
            <a:spLocks noGrp="1"/>
          </p:cNvSpPr>
          <p:nvPr>
            <p:ph type="pic" idx="1"/>
          </p:nvPr>
        </p:nvSpPr>
        <p:spPr>
          <a:xfrm>
            <a:off x="0" y="0"/>
            <a:ext cx="4023360"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7" name="Picture 6">
            <a:extLst>
              <a:ext uri="{FF2B5EF4-FFF2-40B4-BE49-F238E27FC236}">
                <a16:creationId xmlns:a16="http://schemas.microsoft.com/office/drawing/2014/main" id="{9B133204-0F84-44C1-9BBC-B564BB63AF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05975" y="268521"/>
            <a:ext cx="885817" cy="240422"/>
          </a:xfrm>
          <a:prstGeom prst="rect">
            <a:avLst/>
          </a:prstGeom>
        </p:spPr>
      </p:pic>
      <p:pic>
        <p:nvPicPr>
          <p:cNvPr id="9" name="Picture 8">
            <a:extLst>
              <a:ext uri="{FF2B5EF4-FFF2-40B4-BE49-F238E27FC236}">
                <a16:creationId xmlns:a16="http://schemas.microsoft.com/office/drawing/2014/main" id="{89200BFD-3E2B-4BF1-B5F7-DC1ABF044A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01448" y="338352"/>
            <a:ext cx="810440" cy="161882"/>
          </a:xfrm>
          <a:prstGeom prst="rect">
            <a:avLst/>
          </a:prstGeom>
        </p:spPr>
      </p:pic>
      <p:sp>
        <p:nvSpPr>
          <p:cNvPr id="11" name="Text Placeholder 14">
            <a:extLst>
              <a:ext uri="{FF2B5EF4-FFF2-40B4-BE49-F238E27FC236}">
                <a16:creationId xmlns:a16="http://schemas.microsoft.com/office/drawing/2014/main" id="{20034C15-FDA2-489D-8DCB-A9B06F08E3E0}"/>
              </a:ext>
            </a:extLst>
          </p:cNvPr>
          <p:cNvSpPr>
            <a:spLocks noGrp="1"/>
          </p:cNvSpPr>
          <p:nvPr>
            <p:ph type="body" sz="quarter" idx="11" hasCustomPrompt="1"/>
          </p:nvPr>
        </p:nvSpPr>
        <p:spPr>
          <a:xfrm>
            <a:off x="4638239" y="1037935"/>
            <a:ext cx="6873649" cy="480131"/>
          </a:xfrm>
        </p:spPr>
        <p:txBody>
          <a:bodyPr wrap="square">
            <a:spAutoFit/>
          </a:bodyPr>
          <a:lstStyle>
            <a:lvl1pPr marL="0" indent="0">
              <a:buNone/>
              <a:defRPr sz="2800" b="0">
                <a:solidFill>
                  <a:srgbClr val="EF6E55"/>
                </a:solidFill>
                <a:latin typeface="Fira Sans Light" panose="020B0403050000020004" pitchFamily="34" charset="0"/>
              </a:defRPr>
            </a:lvl1pPr>
          </a:lstStyle>
          <a:p>
            <a:pPr lvl="0"/>
            <a:r>
              <a:rPr lang="en-US"/>
              <a:t>Title</a:t>
            </a:r>
          </a:p>
        </p:txBody>
      </p:sp>
      <p:sp>
        <p:nvSpPr>
          <p:cNvPr id="12" name="Text Placeholder 3">
            <a:extLst>
              <a:ext uri="{FF2B5EF4-FFF2-40B4-BE49-F238E27FC236}">
                <a16:creationId xmlns:a16="http://schemas.microsoft.com/office/drawing/2014/main" id="{036BF921-10BC-45E5-A608-AF28BCE6BA0D}"/>
              </a:ext>
            </a:extLst>
          </p:cNvPr>
          <p:cNvSpPr>
            <a:spLocks noGrp="1"/>
          </p:cNvSpPr>
          <p:nvPr>
            <p:ph type="body" sz="half" idx="12" hasCustomPrompt="1"/>
          </p:nvPr>
        </p:nvSpPr>
        <p:spPr>
          <a:xfrm>
            <a:off x="4638239" y="1914525"/>
            <a:ext cx="6873649" cy="4458979"/>
          </a:xfrm>
        </p:spPr>
        <p:txBody>
          <a:bodyPr numCol="2" spcCol="365760">
            <a:normAutofit/>
          </a:bodyPr>
          <a:lstStyle>
            <a:lvl1pPr marL="0" indent="0">
              <a:lnSpc>
                <a:spcPts val="1500"/>
              </a:lnSpc>
              <a:spcBef>
                <a:spcPts val="100"/>
              </a:spcBef>
              <a:spcAft>
                <a:spcPts val="800"/>
              </a:spcAft>
              <a:buNone/>
              <a:defRPr sz="1000">
                <a:latin typeface="Fira Sans Light" panose="020B04030500000200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                                        </a:t>
            </a:r>
          </a:p>
        </p:txBody>
      </p:sp>
    </p:spTree>
    <p:extLst>
      <p:ext uri="{BB962C8B-B14F-4D97-AF65-F5344CB8AC3E}">
        <p14:creationId xmlns:p14="http://schemas.microsoft.com/office/powerpoint/2010/main" val="362578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4/7/21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922536523"/>
      </p:ext>
    </p:extLst>
  </p:cSld>
  <p:clrMap bg1="lt1" tx1="dk1" bg2="lt2" tx2="dk2" accent1="accent1" accent2="accent2" accent3="accent3" accent4="accent4" accent5="accent5" accent6="accent6" hlink="hlink" folHlink="folHlink"/>
  <p:sldLayoutIdLst>
    <p:sldLayoutId id="2147483699" r:id="rId1"/>
    <p:sldLayoutId id="2147483698" r:id="rId2"/>
    <p:sldLayoutId id="2147483700" r:id="rId3"/>
    <p:sldLayoutId id="2147483702" r:id="rId4"/>
    <p:sldLayoutId id="2147483657" r:id="rId5"/>
    <p:sldLayoutId id="2147483664" r:id="rId6"/>
    <p:sldLayoutId id="2147483659" r:id="rId7"/>
    <p:sldLayoutId id="2147483668" r:id="rId8"/>
    <p:sldLayoutId id="2147483667" r:id="rId9"/>
    <p:sldLayoutId id="2147483666" r:id="rId10"/>
    <p:sldLayoutId id="2147483675" r:id="rId11"/>
    <p:sldLayoutId id="2147483677" r:id="rId12"/>
    <p:sldLayoutId id="2147483660" r:id="rId13"/>
    <p:sldLayoutId id="2147483674" r:id="rId14"/>
    <p:sldLayoutId id="2147483665" r:id="rId15"/>
    <p:sldLayoutId id="2147483703" r:id="rId16"/>
    <p:sldLayoutId id="2147483704" r:id="rId17"/>
    <p:sldLayoutId id="2147483705" r:id="rId18"/>
    <p:sldLayoutId id="2147483706" r:id="rId19"/>
    <p:sldLayoutId id="2147483669" r:id="rId20"/>
    <p:sldLayoutId id="2147483671" r:id="rId21"/>
    <p:sldLayoutId id="2147483672" r:id="rId22"/>
    <p:sldLayoutId id="2147483673" r:id="rId23"/>
    <p:sldLayoutId id="2147483707" r:id="rId24"/>
  </p:sldLayoutIdLst>
  <p:txStyles>
    <p:titleStyle>
      <a:lvl1pPr algn="l" defTabSz="914400" rtl="0" eaLnBrk="1" latinLnBrk="0" hangingPunct="1">
        <a:lnSpc>
          <a:spcPct val="90000"/>
        </a:lnSpc>
        <a:spcBef>
          <a:spcPct val="0"/>
        </a:spcBef>
        <a:buNone/>
        <a:defRPr sz="4400" kern="1200">
          <a:solidFill>
            <a:schemeClr val="tx1"/>
          </a:solidFill>
          <a:latin typeface="Fira Sans Light" panose="020B04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6FCFF12E-048A-4D74-A78B-15BAA1496E5D}"/>
              </a:ext>
            </a:extLst>
          </p:cNvPr>
          <p:cNvPicPr>
            <a:picLocks noChangeAspect="1"/>
          </p:cNvPicPr>
          <p:nvPr/>
        </p:nvPicPr>
        <p:blipFill rotWithShape="1">
          <a:blip r:embed="rId2">
            <a:extLst>
              <a:ext uri="{28A0092B-C50C-407E-A947-70E740481C1C}">
                <a14:useLocalDpi xmlns:a14="http://schemas.microsoft.com/office/drawing/2010/main" val="0"/>
              </a:ext>
            </a:extLst>
          </a:blip>
          <a:srcRect l="12786"/>
          <a:stretch/>
        </p:blipFill>
        <p:spPr>
          <a:xfrm>
            <a:off x="0" y="0"/>
            <a:ext cx="10633166" cy="6858000"/>
          </a:xfrm>
          <a:prstGeom prst="rect">
            <a:avLst/>
          </a:prstGeom>
        </p:spPr>
      </p:pic>
      <p:sp>
        <p:nvSpPr>
          <p:cNvPr id="2" name="Text Placeholder 1">
            <a:extLst>
              <a:ext uri="{FF2B5EF4-FFF2-40B4-BE49-F238E27FC236}">
                <a16:creationId xmlns:a16="http://schemas.microsoft.com/office/drawing/2014/main" id="{AF43EFD2-F36C-4C32-854A-9483C4878007}"/>
              </a:ext>
            </a:extLst>
          </p:cNvPr>
          <p:cNvSpPr>
            <a:spLocks noGrp="1"/>
          </p:cNvSpPr>
          <p:nvPr>
            <p:ph type="body" sz="quarter" idx="10"/>
          </p:nvPr>
        </p:nvSpPr>
        <p:spPr>
          <a:xfrm>
            <a:off x="824310" y="1949070"/>
            <a:ext cx="8887704" cy="1754326"/>
          </a:xfrm>
        </p:spPr>
        <p:txBody>
          <a:bodyPr/>
          <a:lstStyle/>
          <a:p>
            <a:r>
              <a:rPr lang="en-US"/>
              <a:t>Digital Rights Management Demystified</a:t>
            </a:r>
            <a:endParaRPr lang="en-150"/>
          </a:p>
        </p:txBody>
      </p:sp>
      <p:sp>
        <p:nvSpPr>
          <p:cNvPr id="3" name="Text Placeholder 2">
            <a:extLst>
              <a:ext uri="{FF2B5EF4-FFF2-40B4-BE49-F238E27FC236}">
                <a16:creationId xmlns:a16="http://schemas.microsoft.com/office/drawing/2014/main" id="{DBDF8C22-2362-4C63-A4ED-E6A9AA566509}"/>
              </a:ext>
            </a:extLst>
          </p:cNvPr>
          <p:cNvSpPr>
            <a:spLocks noGrp="1"/>
          </p:cNvSpPr>
          <p:nvPr>
            <p:ph type="body" sz="quarter" idx="11"/>
          </p:nvPr>
        </p:nvSpPr>
        <p:spPr>
          <a:xfrm>
            <a:off x="824310" y="3824453"/>
            <a:ext cx="8370887" cy="533736"/>
          </a:xfrm>
        </p:spPr>
        <p:txBody>
          <a:bodyPr/>
          <a:lstStyle/>
          <a:p>
            <a:pPr>
              <a:lnSpc>
                <a:spcPts val="3600"/>
              </a:lnSpc>
              <a:spcBef>
                <a:spcPts val="0"/>
              </a:spcBef>
              <a:spcAft>
                <a:spcPts val="1000"/>
              </a:spcAft>
            </a:pPr>
            <a:r>
              <a:rPr lang="en-US" i="1">
                <a:solidFill>
                  <a:srgbClr val="28AAE1"/>
                </a:solidFill>
              </a:rPr>
              <a:t>Common Issues and Solutions</a:t>
            </a:r>
          </a:p>
        </p:txBody>
      </p:sp>
      <p:pic>
        <p:nvPicPr>
          <p:cNvPr id="5" name="Picture 4">
            <a:extLst>
              <a:ext uri="{FF2B5EF4-FFF2-40B4-BE49-F238E27FC236}">
                <a16:creationId xmlns:a16="http://schemas.microsoft.com/office/drawing/2014/main" id="{A52E1777-B781-48A6-90CE-E18A22C7E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310" y="1196068"/>
            <a:ext cx="629520" cy="461649"/>
          </a:xfrm>
          <a:prstGeom prst="rect">
            <a:avLst/>
          </a:prstGeom>
        </p:spPr>
      </p:pic>
      <p:sp>
        <p:nvSpPr>
          <p:cNvPr id="6" name="TextBox 5">
            <a:extLst>
              <a:ext uri="{FF2B5EF4-FFF2-40B4-BE49-F238E27FC236}">
                <a16:creationId xmlns:a16="http://schemas.microsoft.com/office/drawing/2014/main" id="{048F79DE-F980-4D50-8472-00CDCAE04033}"/>
              </a:ext>
            </a:extLst>
          </p:cNvPr>
          <p:cNvSpPr txBox="1"/>
          <p:nvPr/>
        </p:nvSpPr>
        <p:spPr>
          <a:xfrm>
            <a:off x="824310" y="5325012"/>
            <a:ext cx="6096000" cy="880626"/>
          </a:xfrm>
          <a:prstGeom prst="rect">
            <a:avLst/>
          </a:prstGeom>
          <a:noFill/>
        </p:spPr>
        <p:txBody>
          <a:bodyPr wrap="square">
            <a:spAutoFit/>
          </a:bodyPr>
          <a:lstStyle/>
          <a:p>
            <a:pPr>
              <a:lnSpc>
                <a:spcPct val="150000"/>
              </a:lnSpc>
              <a:spcBef>
                <a:spcPts val="0"/>
              </a:spcBef>
            </a:pPr>
            <a:r>
              <a:rPr lang="en-US" sz="1800">
                <a:solidFill>
                  <a:schemeClr val="bg1"/>
                </a:solidFill>
                <a:latin typeface="Fira Sans Medium" panose="020B0603050000020004" pitchFamily="34" charset="0"/>
              </a:rPr>
              <a:t>Johannes </a:t>
            </a:r>
            <a:r>
              <a:rPr lang="en-US" sz="1800" err="1">
                <a:solidFill>
                  <a:schemeClr val="bg1"/>
                </a:solidFill>
                <a:latin typeface="Fira Sans Medium" panose="020B0603050000020004" pitchFamily="34" charset="0"/>
              </a:rPr>
              <a:t>Jauch</a:t>
            </a:r>
            <a:r>
              <a:rPr lang="en-US" sz="1800" i="1">
                <a:solidFill>
                  <a:schemeClr val="bg1"/>
                </a:solidFill>
                <a:latin typeface="Fira Sans Thin" panose="020B0303050000020004" pitchFamily="34" charset="0"/>
              </a:rPr>
              <a:t>,</a:t>
            </a:r>
            <a:r>
              <a:rPr lang="en-US" sz="1800">
                <a:solidFill>
                  <a:schemeClr val="bg1"/>
                </a:solidFill>
                <a:latin typeface="Fira Sans Medium" panose="020B0603050000020004" pitchFamily="34" charset="0"/>
              </a:rPr>
              <a:t> </a:t>
            </a:r>
            <a:r>
              <a:rPr lang="en-US" sz="1800" i="1">
                <a:solidFill>
                  <a:schemeClr val="bg1"/>
                </a:solidFill>
                <a:latin typeface="Fira Sans Thin" panose="020B0303050000020004" pitchFamily="34" charset="0"/>
              </a:rPr>
              <a:t>CTO, </a:t>
            </a:r>
            <a:r>
              <a:rPr lang="en-US" sz="1800" i="1" err="1">
                <a:solidFill>
                  <a:schemeClr val="bg1"/>
                </a:solidFill>
                <a:latin typeface="Fira Sans Thin" panose="020B0303050000020004" pitchFamily="34" charset="0"/>
              </a:rPr>
              <a:t>Axinom</a:t>
            </a:r>
            <a:endParaRPr lang="en-US" sz="1800" i="1">
              <a:solidFill>
                <a:schemeClr val="bg1"/>
              </a:solidFill>
              <a:latin typeface="Fira Sans Thin" panose="020B0303050000020004" pitchFamily="34" charset="0"/>
            </a:endParaRPr>
          </a:p>
          <a:p>
            <a:pPr>
              <a:lnSpc>
                <a:spcPct val="150000"/>
              </a:lnSpc>
              <a:spcBef>
                <a:spcPts val="0"/>
              </a:spcBef>
            </a:pPr>
            <a:r>
              <a:rPr lang="en-US" sz="1800">
                <a:solidFill>
                  <a:schemeClr val="bg1"/>
                </a:solidFill>
                <a:latin typeface="Fira Sans Medium" panose="020B0603050000020004" pitchFamily="34" charset="0"/>
              </a:rPr>
              <a:t>Pieter-Jan </a:t>
            </a:r>
            <a:r>
              <a:rPr lang="en-US" sz="1800" err="1">
                <a:solidFill>
                  <a:schemeClr val="bg1"/>
                </a:solidFill>
                <a:latin typeface="Fira Sans Medium" panose="020B0603050000020004" pitchFamily="34" charset="0"/>
              </a:rPr>
              <a:t>Speelmans</a:t>
            </a:r>
            <a:r>
              <a:rPr lang="en-US" sz="1800" i="1">
                <a:solidFill>
                  <a:schemeClr val="bg1"/>
                </a:solidFill>
                <a:latin typeface="Fira Sans Thin" panose="020B0303050000020004" pitchFamily="34" charset="0"/>
              </a:rPr>
              <a:t>,</a:t>
            </a:r>
            <a:r>
              <a:rPr lang="en-US" sz="1800">
                <a:solidFill>
                  <a:schemeClr val="bg1"/>
                </a:solidFill>
                <a:latin typeface="Fira Sans Medium" panose="020B0603050000020004" pitchFamily="34" charset="0"/>
              </a:rPr>
              <a:t> </a:t>
            </a:r>
            <a:r>
              <a:rPr lang="en-US" sz="1800" i="1">
                <a:solidFill>
                  <a:schemeClr val="bg1"/>
                </a:solidFill>
                <a:latin typeface="Fira Sans Thin" panose="020B0303050000020004" pitchFamily="34" charset="0"/>
              </a:rPr>
              <a:t>CTO, THEO Technologies</a:t>
            </a:r>
            <a:endParaRPr lang="en-150" sz="1800" i="1">
              <a:solidFill>
                <a:schemeClr val="bg1"/>
              </a:solidFill>
              <a:latin typeface="Fira Sans Thin" panose="020B0303050000020004" pitchFamily="34" charset="0"/>
            </a:endParaRPr>
          </a:p>
        </p:txBody>
      </p:sp>
    </p:spTree>
    <p:extLst>
      <p:ext uri="{BB962C8B-B14F-4D97-AF65-F5344CB8AC3E}">
        <p14:creationId xmlns:p14="http://schemas.microsoft.com/office/powerpoint/2010/main" val="3966132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2BDE4EC7-C4D2-46CF-A14E-7E2432A89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089" y="685175"/>
            <a:ext cx="9755822" cy="5487650"/>
          </a:xfrm>
          <a:prstGeom prst="rect">
            <a:avLst/>
          </a:prstGeom>
        </p:spPr>
      </p:pic>
    </p:spTree>
    <p:extLst>
      <p:ext uri="{BB962C8B-B14F-4D97-AF65-F5344CB8AC3E}">
        <p14:creationId xmlns:p14="http://schemas.microsoft.com/office/powerpoint/2010/main" val="3408308620"/>
      </p:ext>
    </p:extLst>
  </p:cSld>
  <p:clrMapOvr>
    <a:masterClrMapping/>
  </p:clrMapOvr>
  <mc:AlternateContent xmlns:mc="http://schemas.openxmlformats.org/markup-compatibility/2006" xmlns:p14="http://schemas.microsoft.com/office/powerpoint/2010/main">
    <mc:Choice Requires="p14">
      <p:transition spd="slow" p14:dur="2000" advClick="0" advTm="52000"/>
    </mc:Choice>
    <mc:Fallback xmlns="">
      <p:transition spd="slow" advClick="0" advTm="52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1AC38E-D425-4608-A675-FBF508D5C3AE}"/>
              </a:ext>
            </a:extLst>
          </p:cNvPr>
          <p:cNvSpPr>
            <a:spLocks noGrp="1"/>
          </p:cNvSpPr>
          <p:nvPr>
            <p:ph type="body" sz="half" idx="2"/>
          </p:nvPr>
        </p:nvSpPr>
        <p:spPr>
          <a:xfrm>
            <a:off x="561975" y="1790701"/>
            <a:ext cx="10949913" cy="4582804"/>
          </a:xfrm>
        </p:spPr>
        <p:txBody>
          <a:bodyPr numCol="2">
            <a:normAutofit/>
          </a:bodyPr>
          <a:lstStyle/>
          <a:p>
            <a:pPr>
              <a:lnSpc>
                <a:spcPct val="150000"/>
              </a:lnSpc>
            </a:pPr>
            <a:r>
              <a:rPr lang="en-US" sz="1600"/>
              <a:t>Components in the delivery chain that need to support multi-key assets:</a:t>
            </a:r>
          </a:p>
          <a:p>
            <a:pPr marL="285750" indent="-285750">
              <a:lnSpc>
                <a:spcPct val="150000"/>
              </a:lnSpc>
              <a:buFontTx/>
              <a:buChar char="-"/>
            </a:pPr>
            <a:r>
              <a:rPr lang="en-US" sz="1600"/>
              <a:t>The encoder/packager</a:t>
            </a:r>
          </a:p>
          <a:p>
            <a:pPr marL="285750" indent="-285750">
              <a:lnSpc>
                <a:spcPct val="150000"/>
              </a:lnSpc>
              <a:buFontTx/>
              <a:buChar char="-"/>
            </a:pPr>
            <a:r>
              <a:rPr lang="en-US" sz="1600"/>
              <a:t>The DRM key service</a:t>
            </a:r>
          </a:p>
          <a:p>
            <a:pPr marL="285750" indent="-285750">
              <a:lnSpc>
                <a:spcPct val="150000"/>
              </a:lnSpc>
              <a:buFontTx/>
              <a:buChar char="-"/>
            </a:pPr>
            <a:r>
              <a:rPr lang="en-US" sz="1600"/>
              <a:t>The DRM license service</a:t>
            </a:r>
          </a:p>
          <a:p>
            <a:pPr marL="285750" indent="-285750">
              <a:lnSpc>
                <a:spcPct val="150000"/>
              </a:lnSpc>
              <a:buFontTx/>
              <a:buChar char="-"/>
            </a:pPr>
            <a:r>
              <a:rPr lang="en-US" sz="1600"/>
              <a:t>The player</a:t>
            </a:r>
          </a:p>
          <a:p>
            <a:pPr marL="285750" indent="-285750">
              <a:lnSpc>
                <a:spcPct val="150000"/>
              </a:lnSpc>
              <a:buFontTx/>
              <a:buChar char="-"/>
            </a:pPr>
            <a:endParaRPr lang="en-US" sz="1600"/>
          </a:p>
          <a:p>
            <a:pPr>
              <a:lnSpc>
                <a:spcPct val="150000"/>
              </a:lnSpc>
            </a:pPr>
            <a:r>
              <a:rPr lang="en-US" sz="1600"/>
              <a:t>Axinom and </a:t>
            </a:r>
            <a:r>
              <a:rPr lang="en-US" sz="1600" err="1"/>
              <a:t>THEOplayer</a:t>
            </a:r>
            <a:r>
              <a:rPr lang="en-US" sz="1600"/>
              <a:t> have you covered.</a:t>
            </a:r>
          </a:p>
        </p:txBody>
      </p:sp>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GB"/>
              <a:t>How to achieve multi-key encryption end-to-end?</a:t>
            </a:r>
          </a:p>
        </p:txBody>
      </p:sp>
    </p:spTree>
    <p:extLst>
      <p:ext uri="{BB962C8B-B14F-4D97-AF65-F5344CB8AC3E}">
        <p14:creationId xmlns:p14="http://schemas.microsoft.com/office/powerpoint/2010/main" val="2266067043"/>
      </p:ext>
    </p:extLst>
  </p:cSld>
  <p:clrMapOvr>
    <a:masterClrMapping/>
  </p:clrMapOvr>
  <mc:AlternateContent xmlns:mc="http://schemas.openxmlformats.org/markup-compatibility/2006" xmlns:p14="http://schemas.microsoft.com/office/powerpoint/2010/main">
    <mc:Choice Requires="p14">
      <p:transition spd="slow" p14:dur="2000" advClick="0" advTm="60800"/>
    </mc:Choice>
    <mc:Fallback xmlns="">
      <p:transition spd="slow" advClick="0" advTm="608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US"/>
              <a:t>Authorizing playback at runtime</a:t>
            </a:r>
            <a:endParaRPr lang="en-150"/>
          </a:p>
        </p:txBody>
      </p:sp>
      <p:sp>
        <p:nvSpPr>
          <p:cNvPr id="5" name="Rectangle 4">
            <a:extLst>
              <a:ext uri="{FF2B5EF4-FFF2-40B4-BE49-F238E27FC236}">
                <a16:creationId xmlns:a16="http://schemas.microsoft.com/office/drawing/2014/main" id="{FAB12D41-604D-ED4E-B3E1-CB3A11B66E1F}"/>
              </a:ext>
            </a:extLst>
          </p:cNvPr>
          <p:cNvSpPr/>
          <p:nvPr/>
        </p:nvSpPr>
        <p:spPr>
          <a:xfrm>
            <a:off x="3092639" y="5831370"/>
            <a:ext cx="6961910" cy="400110"/>
          </a:xfrm>
          <a:prstGeom prst="rect">
            <a:avLst/>
          </a:prstGeom>
        </p:spPr>
        <p:txBody>
          <a:bodyPr wrap="square">
            <a:spAutoFit/>
          </a:bodyPr>
          <a:lstStyle/>
          <a:p>
            <a:r>
              <a:rPr lang="en-DE" sz="2000"/>
              <a:t>JWT – </a:t>
            </a:r>
            <a:r>
              <a:rPr lang="en-DE" sz="2000" i="1"/>
              <a:t>JSON Web Token</a:t>
            </a:r>
            <a:r>
              <a:rPr lang="en-DE" sz="2000"/>
              <a:t> is a widely supported standard</a:t>
            </a:r>
          </a:p>
        </p:txBody>
      </p:sp>
      <p:pic>
        <p:nvPicPr>
          <p:cNvPr id="6" name="Picture 5" descr="Diagram&#10;&#10;Description automatically generated">
            <a:extLst>
              <a:ext uri="{FF2B5EF4-FFF2-40B4-BE49-F238E27FC236}">
                <a16:creationId xmlns:a16="http://schemas.microsoft.com/office/drawing/2014/main" id="{F6B43FB5-C3C0-4274-B452-43511AC5AA51}"/>
              </a:ext>
            </a:extLst>
          </p:cNvPr>
          <p:cNvPicPr>
            <a:picLocks noChangeAspect="1"/>
          </p:cNvPicPr>
          <p:nvPr/>
        </p:nvPicPr>
        <p:blipFill>
          <a:blip r:embed="rId3"/>
          <a:stretch>
            <a:fillRect/>
          </a:stretch>
        </p:blipFill>
        <p:spPr>
          <a:xfrm>
            <a:off x="3764" y="2040"/>
            <a:ext cx="12184470" cy="6851361"/>
          </a:xfrm>
          <a:prstGeom prst="rect">
            <a:avLst/>
          </a:prstGeom>
        </p:spPr>
      </p:pic>
    </p:spTree>
    <p:extLst>
      <p:ext uri="{BB962C8B-B14F-4D97-AF65-F5344CB8AC3E}">
        <p14:creationId xmlns:p14="http://schemas.microsoft.com/office/powerpoint/2010/main" val="2871831248"/>
      </p:ext>
    </p:extLst>
  </p:cSld>
  <p:clrMapOvr>
    <a:masterClrMapping/>
  </p:clrMapOvr>
  <mc:AlternateContent xmlns:mc="http://schemas.openxmlformats.org/markup-compatibility/2006" xmlns:p14="http://schemas.microsoft.com/office/powerpoint/2010/main">
    <mc:Choice Requires="p14">
      <p:transition spd="slow" p14:dur="2000" advClick="0" advTm="133000"/>
    </mc:Choice>
    <mc:Fallback xmlns="">
      <p:transition spd="slow" advClick="0" advTm="13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19400C-FC28-534F-A0A5-409E0483C4A6}"/>
              </a:ext>
            </a:extLst>
          </p:cNvPr>
          <p:cNvSpPr>
            <a:spLocks noGrp="1"/>
          </p:cNvSpPr>
          <p:nvPr>
            <p:ph type="body" sz="quarter" idx="11"/>
          </p:nvPr>
        </p:nvSpPr>
        <p:spPr/>
        <p:txBody>
          <a:bodyPr/>
          <a:lstStyle/>
          <a:p>
            <a:r>
              <a:rPr lang="en-DE"/>
              <a:t>Contents of an Entitlement Message (represented as JWT)</a:t>
            </a:r>
          </a:p>
        </p:txBody>
      </p:sp>
      <p:sp>
        <p:nvSpPr>
          <p:cNvPr id="7" name="Rectangle 6">
            <a:extLst>
              <a:ext uri="{FF2B5EF4-FFF2-40B4-BE49-F238E27FC236}">
                <a16:creationId xmlns:a16="http://schemas.microsoft.com/office/drawing/2014/main" id="{DAA6A3DA-78E3-7547-B851-896029FB1D78}"/>
              </a:ext>
            </a:extLst>
          </p:cNvPr>
          <p:cNvSpPr/>
          <p:nvPr/>
        </p:nvSpPr>
        <p:spPr>
          <a:xfrm>
            <a:off x="561975" y="1627706"/>
            <a:ext cx="5434379" cy="4156138"/>
          </a:xfrm>
          <a:prstGeom prst="rect">
            <a:avLst/>
          </a:prstGeom>
        </p:spPr>
        <p:txBody>
          <a:bodyPr wrap="square">
            <a:spAutoFit/>
          </a:bodyPr>
          <a:lstStyle/>
          <a:p>
            <a:pPr defTabSz="914400">
              <a:lnSpc>
                <a:spcPct val="120000"/>
              </a:lnSpc>
            </a:pPr>
            <a:r>
              <a:rPr lang="en-GB" sz="1050">
                <a:solidFill>
                  <a:prstClr val="black"/>
                </a:solidFill>
                <a:latin typeface="Courier New" panose="02070309020205020404" pitchFamily="49" charset="0"/>
                <a:cs typeface="Courier New" panose="02070309020205020404" pitchFamily="49" charset="0"/>
              </a:rPr>
              <a:t>...</a:t>
            </a:r>
          </a:p>
          <a:p>
            <a:pPr>
              <a:lnSpc>
                <a:spcPct val="120000"/>
              </a:lnSpc>
            </a:pPr>
            <a:r>
              <a:rPr lang="en-GB" sz="1050">
                <a:latin typeface="Courier New" panose="02070309020205020404" pitchFamily="49" charset="0"/>
                <a:cs typeface="Courier New" panose="02070309020205020404" pitchFamily="49" charset="0"/>
              </a:rPr>
              <a:t>"</a:t>
            </a:r>
            <a:r>
              <a:rPr lang="en-GB" sz="1050" err="1">
                <a:latin typeface="Courier New" panose="02070309020205020404" pitchFamily="49" charset="0"/>
                <a:cs typeface="Courier New" panose="02070309020205020404" pitchFamily="49" charset="0"/>
              </a:rPr>
              <a:t>content_keys_source</a:t>
            </a:r>
            <a:r>
              <a:rPr lang="en-GB" sz="1050">
                <a:latin typeface="Courier New" panose="02070309020205020404" pitchFamily="49" charset="0"/>
                <a:cs typeface="Courier New" panose="02070309020205020404" pitchFamily="49" charset="0"/>
              </a:rPr>
              <a:t>": {</a:t>
            </a:r>
          </a:p>
          <a:p>
            <a:pPr>
              <a:lnSpc>
                <a:spcPct val="120000"/>
              </a:lnSpc>
            </a:pPr>
            <a:r>
              <a:rPr lang="en-GB" sz="1050">
                <a:latin typeface="Courier New" panose="02070309020205020404" pitchFamily="49" charset="0"/>
                <a:cs typeface="Courier New" panose="02070309020205020404" pitchFamily="49" charset="0"/>
              </a:rPr>
              <a:t>    "inline": [</a:t>
            </a:r>
          </a:p>
          <a:p>
            <a:pPr>
              <a:lnSpc>
                <a:spcPct val="120000"/>
              </a:lnSpc>
            </a:pPr>
            <a:r>
              <a:rPr lang="en-GB" sz="1050">
                <a:latin typeface="Courier New" panose="02070309020205020404" pitchFamily="49" charset="0"/>
                <a:cs typeface="Courier New" panose="02070309020205020404" pitchFamily="49" charset="0"/>
              </a:rPr>
              <a:t>        {</a:t>
            </a:r>
          </a:p>
          <a:p>
            <a:pPr>
              <a:lnSpc>
                <a:spcPct val="120000"/>
              </a:lnSpc>
            </a:pPr>
            <a:r>
              <a:rPr lang="en-GB" sz="1050">
                <a:latin typeface="Courier New" panose="02070309020205020404" pitchFamily="49" charset="0"/>
                <a:cs typeface="Courier New" panose="02070309020205020404" pitchFamily="49" charset="0"/>
              </a:rPr>
              <a:t>          "id": ”c39ad9e7-0ab3-4534-9e9f-9853615e26f6",</a:t>
            </a:r>
          </a:p>
          <a:p>
            <a:pPr>
              <a:lnSpc>
                <a:spcPct val="120000"/>
              </a:lnSpc>
            </a:pPr>
            <a:r>
              <a:rPr lang="en-GB" sz="1050">
                <a:latin typeface="Courier New" panose="02070309020205020404" pitchFamily="49" charset="0"/>
                <a:cs typeface="Courier New" panose="02070309020205020404" pitchFamily="49" charset="0"/>
              </a:rPr>
              <a:t>          "</a:t>
            </a:r>
            <a:r>
              <a:rPr lang="en-GB" sz="1050" err="1">
                <a:latin typeface="Courier New" panose="02070309020205020404" pitchFamily="49" charset="0"/>
                <a:cs typeface="Courier New" panose="02070309020205020404" pitchFamily="49" charset="0"/>
              </a:rPr>
              <a:t>usage_policy</a:t>
            </a:r>
            <a:r>
              <a:rPr lang="en-GB" sz="1050">
                <a:latin typeface="Courier New" panose="02070309020205020404" pitchFamily="49" charset="0"/>
                <a:cs typeface="Courier New" panose="02070309020205020404" pitchFamily="49" charset="0"/>
              </a:rPr>
              <a:t>": "</a:t>
            </a:r>
            <a:r>
              <a:rPr lang="en-GB" sz="1050" b="1">
                <a:latin typeface="Courier New" panose="02070309020205020404" pitchFamily="49" charset="0"/>
                <a:cs typeface="Courier New" panose="02070309020205020404" pitchFamily="49" charset="0"/>
              </a:rPr>
              <a:t>Audio</a:t>
            </a:r>
            <a:r>
              <a:rPr lang="en-GB" sz="1050">
                <a:latin typeface="Courier New" panose="02070309020205020404" pitchFamily="49" charset="0"/>
                <a:cs typeface="Courier New" panose="02070309020205020404" pitchFamily="49" charset="0"/>
              </a:rPr>
              <a:t>"</a:t>
            </a:r>
          </a:p>
          <a:p>
            <a:pPr>
              <a:lnSpc>
                <a:spcPct val="120000"/>
              </a:lnSpc>
            </a:pPr>
            <a:r>
              <a:rPr lang="en-GB" sz="1050">
                <a:latin typeface="Courier New" panose="02070309020205020404" pitchFamily="49" charset="0"/>
                <a:cs typeface="Courier New" panose="02070309020205020404" pitchFamily="49" charset="0"/>
              </a:rPr>
              <a:t>        },</a:t>
            </a:r>
          </a:p>
          <a:p>
            <a:pPr>
              <a:lnSpc>
                <a:spcPct val="120000"/>
              </a:lnSpc>
            </a:pPr>
            <a:r>
              <a:rPr lang="en-GB" sz="1050">
                <a:latin typeface="Courier New" panose="02070309020205020404" pitchFamily="49" charset="0"/>
                <a:cs typeface="Courier New" panose="02070309020205020404" pitchFamily="49" charset="0"/>
              </a:rPr>
              <a:t>        {</a:t>
            </a:r>
          </a:p>
          <a:p>
            <a:pPr>
              <a:lnSpc>
                <a:spcPct val="120000"/>
              </a:lnSpc>
            </a:pPr>
            <a:r>
              <a:rPr lang="en-GB" sz="1050">
                <a:latin typeface="Courier New" panose="02070309020205020404" pitchFamily="49" charset="0"/>
                <a:cs typeface="Courier New" panose="02070309020205020404" pitchFamily="49" charset="0"/>
              </a:rPr>
              <a:t>          "id": ”6d329dff-db5e-48ef-b096-3ef347b16c7f",</a:t>
            </a:r>
          </a:p>
          <a:p>
            <a:pPr>
              <a:lnSpc>
                <a:spcPct val="120000"/>
              </a:lnSpc>
            </a:pPr>
            <a:r>
              <a:rPr lang="en-GB" sz="1050">
                <a:latin typeface="Courier New" panose="02070309020205020404" pitchFamily="49" charset="0"/>
                <a:cs typeface="Courier New" panose="02070309020205020404" pitchFamily="49" charset="0"/>
              </a:rPr>
              <a:t>          "</a:t>
            </a:r>
            <a:r>
              <a:rPr lang="en-GB" sz="1050" err="1">
                <a:latin typeface="Courier New" panose="02070309020205020404" pitchFamily="49" charset="0"/>
                <a:cs typeface="Courier New" panose="02070309020205020404" pitchFamily="49" charset="0"/>
              </a:rPr>
              <a:t>usage_policy</a:t>
            </a:r>
            <a:r>
              <a:rPr lang="en-GB" sz="1050">
                <a:latin typeface="Courier New" panose="02070309020205020404" pitchFamily="49" charset="0"/>
                <a:cs typeface="Courier New" panose="02070309020205020404" pitchFamily="49" charset="0"/>
              </a:rPr>
              <a:t>": "</a:t>
            </a:r>
            <a:r>
              <a:rPr lang="en-GB" sz="1050" b="1">
                <a:latin typeface="Courier New" panose="02070309020205020404" pitchFamily="49" charset="0"/>
                <a:cs typeface="Courier New" panose="02070309020205020404" pitchFamily="49" charset="0"/>
              </a:rPr>
              <a:t>SD</a:t>
            </a:r>
            <a:r>
              <a:rPr lang="en-GB" sz="1050">
                <a:latin typeface="Courier New" panose="02070309020205020404" pitchFamily="49" charset="0"/>
                <a:cs typeface="Courier New" panose="02070309020205020404" pitchFamily="49" charset="0"/>
              </a:rPr>
              <a:t>"</a:t>
            </a:r>
          </a:p>
          <a:p>
            <a:pPr>
              <a:lnSpc>
                <a:spcPct val="120000"/>
              </a:lnSpc>
            </a:pPr>
            <a:r>
              <a:rPr lang="en-GB" sz="1050">
                <a:latin typeface="Courier New" panose="02070309020205020404" pitchFamily="49" charset="0"/>
                <a:cs typeface="Courier New" panose="02070309020205020404" pitchFamily="49" charset="0"/>
              </a:rPr>
              <a:t>        },</a:t>
            </a:r>
          </a:p>
          <a:p>
            <a:pPr>
              <a:lnSpc>
                <a:spcPct val="120000"/>
              </a:lnSpc>
            </a:pPr>
            <a:r>
              <a:rPr lang="en-GB" sz="1050">
                <a:latin typeface="Courier New" panose="02070309020205020404" pitchFamily="49" charset="0"/>
                <a:cs typeface="Courier New" panose="02070309020205020404" pitchFamily="49" charset="0"/>
              </a:rPr>
              <a:t>        {</a:t>
            </a:r>
          </a:p>
          <a:p>
            <a:pPr>
              <a:lnSpc>
                <a:spcPct val="120000"/>
              </a:lnSpc>
            </a:pPr>
            <a:r>
              <a:rPr lang="en-GB" sz="1050">
                <a:latin typeface="Courier New" panose="02070309020205020404" pitchFamily="49" charset="0"/>
                <a:cs typeface="Courier New" panose="02070309020205020404" pitchFamily="49" charset="0"/>
              </a:rPr>
              <a:t>          "id": "29f05e8f-a1ae-46e4-80e9-22dcd44cd7a1",</a:t>
            </a:r>
          </a:p>
          <a:p>
            <a:pPr>
              <a:lnSpc>
                <a:spcPct val="120000"/>
              </a:lnSpc>
            </a:pPr>
            <a:r>
              <a:rPr lang="en-GB" sz="1050">
                <a:latin typeface="Courier New" panose="02070309020205020404" pitchFamily="49" charset="0"/>
                <a:cs typeface="Courier New" panose="02070309020205020404" pitchFamily="49" charset="0"/>
              </a:rPr>
              <a:t>          "</a:t>
            </a:r>
            <a:r>
              <a:rPr lang="en-GB" sz="1050" err="1">
                <a:latin typeface="Courier New" panose="02070309020205020404" pitchFamily="49" charset="0"/>
                <a:cs typeface="Courier New" panose="02070309020205020404" pitchFamily="49" charset="0"/>
              </a:rPr>
              <a:t>usage_policy</a:t>
            </a:r>
            <a:r>
              <a:rPr lang="en-GB" sz="1050">
                <a:latin typeface="Courier New" panose="02070309020205020404" pitchFamily="49" charset="0"/>
                <a:cs typeface="Courier New" panose="02070309020205020404" pitchFamily="49" charset="0"/>
              </a:rPr>
              <a:t>": "</a:t>
            </a:r>
            <a:r>
              <a:rPr lang="en-GB" sz="1050" b="1">
                <a:latin typeface="Courier New" panose="02070309020205020404" pitchFamily="49" charset="0"/>
                <a:cs typeface="Courier New" panose="02070309020205020404" pitchFamily="49" charset="0"/>
              </a:rPr>
              <a:t>HD</a:t>
            </a:r>
            <a:r>
              <a:rPr lang="en-GB" sz="1050">
                <a:latin typeface="Courier New" panose="02070309020205020404" pitchFamily="49" charset="0"/>
                <a:cs typeface="Courier New" panose="02070309020205020404" pitchFamily="49" charset="0"/>
              </a:rPr>
              <a:t>"</a:t>
            </a:r>
          </a:p>
          <a:p>
            <a:pPr>
              <a:lnSpc>
                <a:spcPct val="120000"/>
              </a:lnSpc>
            </a:pPr>
            <a:r>
              <a:rPr lang="en-GB" sz="1050">
                <a:latin typeface="Courier New" panose="02070309020205020404" pitchFamily="49" charset="0"/>
                <a:cs typeface="Courier New" panose="02070309020205020404" pitchFamily="49" charset="0"/>
              </a:rPr>
              <a:t>        }</a:t>
            </a:r>
          </a:p>
          <a:p>
            <a:pPr>
              <a:lnSpc>
                <a:spcPct val="120000"/>
              </a:lnSpc>
            </a:pPr>
            <a:r>
              <a:rPr lang="en-GB" sz="1050">
                <a:latin typeface="Courier New" panose="02070309020205020404" pitchFamily="49" charset="0"/>
                <a:cs typeface="Courier New" panose="02070309020205020404" pitchFamily="49" charset="0"/>
              </a:rPr>
              <a:t>    ]</a:t>
            </a:r>
          </a:p>
          <a:p>
            <a:pPr>
              <a:lnSpc>
                <a:spcPct val="120000"/>
              </a:lnSpc>
            </a:pPr>
            <a:r>
              <a:rPr lang="en-GB" sz="1050">
                <a:latin typeface="Courier New" panose="02070309020205020404" pitchFamily="49" charset="0"/>
                <a:cs typeface="Courier New" panose="02070309020205020404" pitchFamily="49" charset="0"/>
              </a:rPr>
              <a:t>  },</a:t>
            </a:r>
          </a:p>
          <a:p>
            <a:pPr defTabSz="914400">
              <a:lnSpc>
                <a:spcPct val="120000"/>
              </a:lnSpc>
            </a:pPr>
            <a:r>
              <a:rPr lang="en-GB" sz="1050">
                <a:solidFill>
                  <a:prstClr val="black"/>
                </a:solidFill>
                <a:latin typeface="Courier New" panose="02070309020205020404" pitchFamily="49" charset="0"/>
                <a:cs typeface="Courier New" panose="02070309020205020404" pitchFamily="49" charset="0"/>
              </a:rPr>
              <a:t>"</a:t>
            </a:r>
            <a:r>
              <a:rPr lang="en-GB" sz="1050" err="1">
                <a:solidFill>
                  <a:prstClr val="black"/>
                </a:solidFill>
                <a:latin typeface="Courier New" panose="02070309020205020404" pitchFamily="49" charset="0"/>
                <a:cs typeface="Courier New" panose="02070309020205020404" pitchFamily="49" charset="0"/>
              </a:rPr>
              <a:t>content_key_usage_policies</a:t>
            </a:r>
            <a:r>
              <a:rPr lang="en-GB" sz="1050">
                <a:solidFill>
                  <a:prstClr val="black"/>
                </a:solidFill>
                <a:latin typeface="Courier New" panose="02070309020205020404" pitchFamily="49" charset="0"/>
                <a:cs typeface="Courier New" panose="02070309020205020404" pitchFamily="49" charset="0"/>
              </a:rPr>
              <a:t>": [</a:t>
            </a:r>
          </a:p>
          <a:p>
            <a:pPr defTabSz="914400">
              <a:lnSpc>
                <a:spcPct val="120000"/>
              </a:lnSpc>
            </a:pPr>
            <a:r>
              <a:rPr lang="en-GB" sz="1050">
                <a:solidFill>
                  <a:prstClr val="black"/>
                </a:solidFill>
                <a:latin typeface="Courier New" panose="02070309020205020404" pitchFamily="49" charset="0"/>
                <a:cs typeface="Courier New" panose="02070309020205020404" pitchFamily="49" charset="0"/>
              </a:rPr>
              <a:t>    {</a:t>
            </a:r>
          </a:p>
          <a:p>
            <a:pPr defTabSz="914400">
              <a:lnSpc>
                <a:spcPct val="120000"/>
              </a:lnSpc>
            </a:pPr>
            <a:r>
              <a:rPr lang="en-GB" sz="1050">
                <a:solidFill>
                  <a:prstClr val="black"/>
                </a:solidFill>
                <a:latin typeface="Courier New" panose="02070309020205020404" pitchFamily="49" charset="0"/>
                <a:cs typeface="Courier New" panose="02070309020205020404" pitchFamily="49" charset="0"/>
              </a:rPr>
              <a:t>      "name": "</a:t>
            </a:r>
            <a:r>
              <a:rPr lang="en-GB" sz="1050" b="1">
                <a:solidFill>
                  <a:prstClr val="black"/>
                </a:solidFill>
                <a:latin typeface="Courier New" panose="02070309020205020404" pitchFamily="49" charset="0"/>
                <a:cs typeface="Courier New" panose="02070309020205020404" pitchFamily="49" charset="0"/>
              </a:rPr>
              <a:t>Audio</a:t>
            </a:r>
            <a:r>
              <a:rPr lang="en-GB" sz="1050">
                <a:solidFill>
                  <a:prstClr val="black"/>
                </a:solidFill>
                <a:latin typeface="Courier New" panose="02070309020205020404" pitchFamily="49" charset="0"/>
                <a:cs typeface="Courier New" panose="02070309020205020404" pitchFamily="49" charset="0"/>
              </a:rPr>
              <a:t>”</a:t>
            </a:r>
          </a:p>
          <a:p>
            <a:pPr defTabSz="914400">
              <a:lnSpc>
                <a:spcPct val="120000"/>
              </a:lnSpc>
            </a:pPr>
            <a:r>
              <a:rPr lang="en-GB" sz="1050">
                <a:solidFill>
                  <a:prstClr val="black"/>
                </a:solidFill>
                <a:latin typeface="Courier New" panose="02070309020205020404" pitchFamily="49" charset="0"/>
                <a:cs typeface="Courier New" panose="02070309020205020404" pitchFamily="49" charset="0"/>
              </a:rPr>
              <a:t>    },</a:t>
            </a:r>
          </a:p>
        </p:txBody>
      </p:sp>
      <p:sp>
        <p:nvSpPr>
          <p:cNvPr id="8" name="Rectangle 7">
            <a:extLst>
              <a:ext uri="{FF2B5EF4-FFF2-40B4-BE49-F238E27FC236}">
                <a16:creationId xmlns:a16="http://schemas.microsoft.com/office/drawing/2014/main" id="{46A15B0B-A45C-1C41-8C7A-3EB13D73EDCE}"/>
              </a:ext>
            </a:extLst>
          </p:cNvPr>
          <p:cNvSpPr/>
          <p:nvPr/>
        </p:nvSpPr>
        <p:spPr>
          <a:xfrm>
            <a:off x="6096000" y="1518066"/>
            <a:ext cx="5965171" cy="4765535"/>
          </a:xfrm>
          <a:prstGeom prst="rect">
            <a:avLst/>
          </a:prstGeom>
        </p:spPr>
        <p:txBody>
          <a:bodyPr wrap="square">
            <a:spAutoFit/>
          </a:bodyPr>
          <a:lstStyle/>
          <a:p>
            <a:pPr defTabSz="914400">
              <a:lnSpc>
                <a:spcPct val="120000"/>
              </a:lnSpc>
            </a:pPr>
            <a:r>
              <a:rPr lang="en-GB" sz="1200">
                <a:solidFill>
                  <a:prstClr val="black"/>
                </a:solidFill>
                <a:latin typeface="Courier New" panose="02070309020205020404" pitchFamily="49" charset="0"/>
                <a:cs typeface="Courier New" panose="02070309020205020404" pitchFamily="49" charset="0"/>
              </a:rPr>
              <a:t>   </a:t>
            </a:r>
            <a:r>
              <a:rPr lang="en-GB" sz="1050">
                <a:solidFill>
                  <a:prstClr val="black"/>
                </a:solidFill>
                <a:latin typeface="Courier New" panose="02070309020205020404" pitchFamily="49" charset="0"/>
                <a:cs typeface="Courier New" panose="02070309020205020404" pitchFamily="49" charset="0"/>
              </a:rPr>
              <a:t>{</a:t>
            </a:r>
          </a:p>
          <a:p>
            <a:pPr defTabSz="914400">
              <a:lnSpc>
                <a:spcPct val="120000"/>
              </a:lnSpc>
            </a:pPr>
            <a:r>
              <a:rPr lang="en-GB" sz="1050">
                <a:solidFill>
                  <a:prstClr val="black"/>
                </a:solidFill>
                <a:latin typeface="Courier New" panose="02070309020205020404" pitchFamily="49" charset="0"/>
                <a:cs typeface="Courier New" panose="02070309020205020404" pitchFamily="49" charset="0"/>
              </a:rPr>
              <a:t>      "name": "</a:t>
            </a:r>
            <a:r>
              <a:rPr lang="en-GB" sz="1050" b="1">
                <a:solidFill>
                  <a:prstClr val="black"/>
                </a:solidFill>
                <a:latin typeface="Courier New" panose="02070309020205020404" pitchFamily="49" charset="0"/>
                <a:cs typeface="Courier New" panose="02070309020205020404" pitchFamily="49" charset="0"/>
              </a:rPr>
              <a:t>SD</a:t>
            </a:r>
            <a:r>
              <a:rPr lang="en-GB" sz="1050">
                <a:solidFill>
                  <a:prstClr val="black"/>
                </a:solidFill>
                <a:latin typeface="Courier New" panose="02070309020205020404" pitchFamily="49" charset="0"/>
                <a:cs typeface="Courier New" panose="02070309020205020404" pitchFamily="49" charset="0"/>
              </a:rPr>
              <a:t>",</a:t>
            </a:r>
          </a:p>
          <a:p>
            <a:pPr defTabSz="914400">
              <a:lnSpc>
                <a:spcPct val="120000"/>
              </a:lnSpc>
            </a:pPr>
            <a:r>
              <a:rPr lang="en-GB" sz="1050">
                <a:solidFill>
                  <a:prstClr val="black"/>
                </a:solidFill>
                <a:latin typeface="Courier New" panose="02070309020205020404" pitchFamily="49" charset="0"/>
                <a:cs typeface="Courier New" panose="02070309020205020404" pitchFamily="49" charset="0"/>
              </a:rPr>
              <a:t>      "</a:t>
            </a:r>
            <a:r>
              <a:rPr lang="en-GB" sz="1050" err="1">
                <a:solidFill>
                  <a:prstClr val="black"/>
                </a:solidFill>
                <a:latin typeface="Courier New" panose="02070309020205020404" pitchFamily="49" charset="0"/>
                <a:cs typeface="Courier New" panose="02070309020205020404" pitchFamily="49" charset="0"/>
              </a:rPr>
              <a:t>widevine</a:t>
            </a:r>
            <a:r>
              <a:rPr lang="en-GB" sz="1050">
                <a:solidFill>
                  <a:prstClr val="black"/>
                </a:solidFill>
                <a:latin typeface="Courier New" panose="02070309020205020404" pitchFamily="49" charset="0"/>
                <a:cs typeface="Courier New" panose="02070309020205020404" pitchFamily="49" charset="0"/>
              </a:rPr>
              <a:t>": {</a:t>
            </a:r>
          </a:p>
          <a:p>
            <a:pPr defTabSz="914400">
              <a:lnSpc>
                <a:spcPct val="120000"/>
              </a:lnSpc>
            </a:pPr>
            <a:r>
              <a:rPr lang="en-GB" sz="1050">
                <a:solidFill>
                  <a:prstClr val="black"/>
                </a:solidFill>
                <a:latin typeface="Courier New" panose="02070309020205020404" pitchFamily="49" charset="0"/>
                <a:cs typeface="Courier New" panose="02070309020205020404" pitchFamily="49" charset="0"/>
              </a:rPr>
              <a:t>        "</a:t>
            </a:r>
            <a:r>
              <a:rPr lang="en-GB" sz="1050" err="1">
                <a:solidFill>
                  <a:prstClr val="black"/>
                </a:solidFill>
                <a:latin typeface="Courier New" panose="02070309020205020404" pitchFamily="49" charset="0"/>
                <a:cs typeface="Courier New" panose="02070309020205020404" pitchFamily="49" charset="0"/>
              </a:rPr>
              <a:t>device_security_level</a:t>
            </a:r>
            <a:r>
              <a:rPr lang="en-GB" sz="1050">
                <a:solidFill>
                  <a:prstClr val="black"/>
                </a:solidFill>
                <a:latin typeface="Courier New" panose="02070309020205020404" pitchFamily="49" charset="0"/>
                <a:cs typeface="Courier New" panose="02070309020205020404" pitchFamily="49" charset="0"/>
              </a:rPr>
              <a:t>": "SW_SECURE_CRYPTO",</a:t>
            </a:r>
          </a:p>
          <a:p>
            <a:pPr defTabSz="914400">
              <a:lnSpc>
                <a:spcPct val="120000"/>
              </a:lnSpc>
            </a:pPr>
            <a:r>
              <a:rPr lang="en-GB" sz="1050">
                <a:solidFill>
                  <a:prstClr val="black"/>
                </a:solidFill>
                <a:latin typeface="Courier New" panose="02070309020205020404" pitchFamily="49" charset="0"/>
                <a:cs typeface="Courier New" panose="02070309020205020404" pitchFamily="49" charset="0"/>
              </a:rPr>
              <a:t>        "</a:t>
            </a:r>
            <a:r>
              <a:rPr lang="en-GB" sz="1050" err="1">
                <a:solidFill>
                  <a:prstClr val="black"/>
                </a:solidFill>
                <a:latin typeface="Courier New" panose="02070309020205020404" pitchFamily="49" charset="0"/>
                <a:cs typeface="Courier New" panose="02070309020205020404" pitchFamily="49" charset="0"/>
              </a:rPr>
              <a:t>hdcp</a:t>
            </a:r>
            <a:r>
              <a:rPr lang="en-GB" sz="1050">
                <a:solidFill>
                  <a:prstClr val="black"/>
                </a:solidFill>
                <a:latin typeface="Courier New" panose="02070309020205020404" pitchFamily="49" charset="0"/>
                <a:cs typeface="Courier New" panose="02070309020205020404" pitchFamily="49" charset="0"/>
              </a:rPr>
              <a:t>": "2.2"</a:t>
            </a:r>
          </a:p>
          <a:p>
            <a:pPr defTabSz="914400">
              <a:lnSpc>
                <a:spcPct val="120000"/>
              </a:lnSpc>
            </a:pPr>
            <a:r>
              <a:rPr lang="en-GB" sz="1050">
                <a:solidFill>
                  <a:prstClr val="black"/>
                </a:solidFill>
                <a:latin typeface="Courier New" panose="02070309020205020404" pitchFamily="49" charset="0"/>
                <a:cs typeface="Courier New" panose="02070309020205020404" pitchFamily="49" charset="0"/>
              </a:rPr>
              <a:t>      },</a:t>
            </a:r>
          </a:p>
          <a:p>
            <a:pPr defTabSz="914400">
              <a:lnSpc>
                <a:spcPct val="120000"/>
              </a:lnSpc>
            </a:pPr>
            <a:r>
              <a:rPr lang="en-GB" sz="1050">
                <a:solidFill>
                  <a:prstClr val="black"/>
                </a:solidFill>
                <a:latin typeface="Courier New" panose="02070309020205020404" pitchFamily="49" charset="0"/>
                <a:cs typeface="Courier New" panose="02070309020205020404" pitchFamily="49" charset="0"/>
              </a:rPr>
              <a:t>      "</a:t>
            </a:r>
            <a:r>
              <a:rPr lang="en-GB" sz="1050" err="1">
                <a:solidFill>
                  <a:prstClr val="black"/>
                </a:solidFill>
                <a:latin typeface="Courier New" panose="02070309020205020404" pitchFamily="49" charset="0"/>
                <a:cs typeface="Courier New" panose="02070309020205020404" pitchFamily="49" charset="0"/>
              </a:rPr>
              <a:t>playready</a:t>
            </a:r>
            <a:r>
              <a:rPr lang="en-GB" sz="1050">
                <a:solidFill>
                  <a:prstClr val="black"/>
                </a:solidFill>
                <a:latin typeface="Courier New" panose="02070309020205020404" pitchFamily="49" charset="0"/>
                <a:cs typeface="Courier New" panose="02070309020205020404" pitchFamily="49" charset="0"/>
              </a:rPr>
              <a:t>": {</a:t>
            </a:r>
          </a:p>
          <a:p>
            <a:pPr defTabSz="914400">
              <a:lnSpc>
                <a:spcPct val="120000"/>
              </a:lnSpc>
            </a:pPr>
            <a:r>
              <a:rPr lang="en-GB" sz="1050">
                <a:solidFill>
                  <a:prstClr val="black"/>
                </a:solidFill>
                <a:latin typeface="Courier New" panose="02070309020205020404" pitchFamily="49" charset="0"/>
                <a:cs typeface="Courier New" panose="02070309020205020404" pitchFamily="49" charset="0"/>
              </a:rPr>
              <a:t>        "</a:t>
            </a:r>
            <a:r>
              <a:rPr lang="en-GB" sz="1050" err="1">
                <a:solidFill>
                  <a:prstClr val="black"/>
                </a:solidFill>
                <a:latin typeface="Courier New" panose="02070309020205020404" pitchFamily="49" charset="0"/>
                <a:cs typeface="Courier New" panose="02070309020205020404" pitchFamily="49" charset="0"/>
              </a:rPr>
              <a:t>min_device_security_level</a:t>
            </a:r>
            <a:r>
              <a:rPr lang="en-GB" sz="1050">
                <a:solidFill>
                  <a:prstClr val="black"/>
                </a:solidFill>
                <a:latin typeface="Courier New" panose="02070309020205020404" pitchFamily="49" charset="0"/>
                <a:cs typeface="Courier New" panose="02070309020205020404" pitchFamily="49" charset="0"/>
              </a:rPr>
              <a:t>": 2000,</a:t>
            </a:r>
          </a:p>
          <a:p>
            <a:pPr defTabSz="914400">
              <a:lnSpc>
                <a:spcPct val="120000"/>
              </a:lnSpc>
            </a:pPr>
            <a:r>
              <a:rPr lang="en-GB" sz="1050">
                <a:solidFill>
                  <a:prstClr val="black"/>
                </a:solidFill>
                <a:latin typeface="Courier New" panose="02070309020205020404" pitchFamily="49" charset="0"/>
                <a:cs typeface="Courier New" panose="02070309020205020404" pitchFamily="49" charset="0"/>
              </a:rPr>
              <a:t>        "</a:t>
            </a:r>
            <a:r>
              <a:rPr lang="en-GB" sz="1050" err="1">
                <a:solidFill>
                  <a:prstClr val="black"/>
                </a:solidFill>
                <a:latin typeface="Courier New" panose="02070309020205020404" pitchFamily="49" charset="0"/>
                <a:cs typeface="Courier New" panose="02070309020205020404" pitchFamily="49" charset="0"/>
              </a:rPr>
              <a:t>uncompressed_digital_video_opl</a:t>
            </a:r>
            <a:r>
              <a:rPr lang="en-GB" sz="1050">
                <a:solidFill>
                  <a:prstClr val="black"/>
                </a:solidFill>
                <a:latin typeface="Courier New" panose="02070309020205020404" pitchFamily="49" charset="0"/>
                <a:cs typeface="Courier New" panose="02070309020205020404" pitchFamily="49" charset="0"/>
              </a:rPr>
              <a:t>": 300</a:t>
            </a:r>
          </a:p>
          <a:p>
            <a:pPr defTabSz="914400">
              <a:lnSpc>
                <a:spcPct val="120000"/>
              </a:lnSpc>
            </a:pPr>
            <a:r>
              <a:rPr lang="en-GB" sz="1050">
                <a:solidFill>
                  <a:prstClr val="black"/>
                </a:solidFill>
                <a:latin typeface="Courier New" panose="02070309020205020404" pitchFamily="49" charset="0"/>
                <a:cs typeface="Courier New" panose="02070309020205020404" pitchFamily="49" charset="0"/>
              </a:rPr>
              <a:t>      }</a:t>
            </a:r>
          </a:p>
          <a:p>
            <a:pPr defTabSz="914400">
              <a:lnSpc>
                <a:spcPct val="120000"/>
              </a:lnSpc>
            </a:pPr>
            <a:r>
              <a:rPr lang="en-GB" sz="1050">
                <a:solidFill>
                  <a:prstClr val="black"/>
                </a:solidFill>
                <a:latin typeface="Courier New" panose="02070309020205020404" pitchFamily="49" charset="0"/>
                <a:cs typeface="Courier New" panose="02070309020205020404" pitchFamily="49" charset="0"/>
              </a:rPr>
              <a:t>    },</a:t>
            </a:r>
            <a:endParaRPr lang="en-GB" sz="1050">
              <a:latin typeface="Courier New" panose="02070309020205020404" pitchFamily="49" charset="0"/>
              <a:cs typeface="Courier New" panose="02070309020205020404" pitchFamily="49" charset="0"/>
            </a:endParaRPr>
          </a:p>
          <a:p>
            <a:pPr>
              <a:lnSpc>
                <a:spcPct val="120000"/>
              </a:lnSpc>
            </a:pPr>
            <a:r>
              <a:rPr lang="en-GB" sz="1050">
                <a:latin typeface="Courier New" panose="02070309020205020404" pitchFamily="49" charset="0"/>
                <a:cs typeface="Courier New" panose="02070309020205020404" pitchFamily="49" charset="0"/>
              </a:rPr>
              <a:t>    {</a:t>
            </a:r>
          </a:p>
          <a:p>
            <a:pPr>
              <a:lnSpc>
                <a:spcPct val="120000"/>
              </a:lnSpc>
            </a:pPr>
            <a:r>
              <a:rPr lang="en-GB" sz="1050">
                <a:latin typeface="Courier New" panose="02070309020205020404" pitchFamily="49" charset="0"/>
                <a:cs typeface="Courier New" panose="02070309020205020404" pitchFamily="49" charset="0"/>
              </a:rPr>
              <a:t>      "name": "</a:t>
            </a:r>
            <a:r>
              <a:rPr lang="en-GB" sz="1050" b="1">
                <a:latin typeface="Courier New" panose="02070309020205020404" pitchFamily="49" charset="0"/>
                <a:cs typeface="Courier New" panose="02070309020205020404" pitchFamily="49" charset="0"/>
              </a:rPr>
              <a:t>HD</a:t>
            </a:r>
            <a:r>
              <a:rPr lang="en-GB" sz="1050">
                <a:latin typeface="Courier New" panose="02070309020205020404" pitchFamily="49" charset="0"/>
                <a:cs typeface="Courier New" panose="02070309020205020404" pitchFamily="49" charset="0"/>
              </a:rPr>
              <a:t>",</a:t>
            </a:r>
          </a:p>
          <a:p>
            <a:pPr>
              <a:lnSpc>
                <a:spcPct val="120000"/>
              </a:lnSpc>
            </a:pPr>
            <a:r>
              <a:rPr lang="en-GB" sz="1050">
                <a:latin typeface="Courier New" panose="02070309020205020404" pitchFamily="49" charset="0"/>
                <a:cs typeface="Courier New" panose="02070309020205020404" pitchFamily="49" charset="0"/>
              </a:rPr>
              <a:t>      "</a:t>
            </a:r>
            <a:r>
              <a:rPr lang="en-GB" sz="1050" err="1">
                <a:latin typeface="Courier New" panose="02070309020205020404" pitchFamily="49" charset="0"/>
                <a:cs typeface="Courier New" panose="02070309020205020404" pitchFamily="49" charset="0"/>
              </a:rPr>
              <a:t>widevine</a:t>
            </a:r>
            <a:r>
              <a:rPr lang="en-GB" sz="1050">
                <a:latin typeface="Courier New" panose="02070309020205020404" pitchFamily="49" charset="0"/>
                <a:cs typeface="Courier New" panose="02070309020205020404" pitchFamily="49" charset="0"/>
              </a:rPr>
              <a:t>": {</a:t>
            </a:r>
          </a:p>
          <a:p>
            <a:pPr>
              <a:lnSpc>
                <a:spcPct val="120000"/>
              </a:lnSpc>
            </a:pPr>
            <a:r>
              <a:rPr lang="en-GB" sz="1050">
                <a:latin typeface="Courier New" panose="02070309020205020404" pitchFamily="49" charset="0"/>
                <a:cs typeface="Courier New" panose="02070309020205020404" pitchFamily="49" charset="0"/>
              </a:rPr>
              <a:t>        "</a:t>
            </a:r>
            <a:r>
              <a:rPr lang="en-GB" sz="1050" err="1">
                <a:latin typeface="Courier New" panose="02070309020205020404" pitchFamily="49" charset="0"/>
                <a:cs typeface="Courier New" panose="02070309020205020404" pitchFamily="49" charset="0"/>
              </a:rPr>
              <a:t>device_security_level</a:t>
            </a:r>
            <a:r>
              <a:rPr lang="en-GB" sz="1050">
                <a:latin typeface="Courier New" panose="02070309020205020404" pitchFamily="49" charset="0"/>
                <a:cs typeface="Courier New" panose="02070309020205020404" pitchFamily="49" charset="0"/>
              </a:rPr>
              <a:t>": "HW_SECURE_ALL",</a:t>
            </a:r>
          </a:p>
          <a:p>
            <a:pPr>
              <a:lnSpc>
                <a:spcPct val="120000"/>
              </a:lnSpc>
            </a:pPr>
            <a:r>
              <a:rPr lang="en-GB" sz="1050">
                <a:latin typeface="Courier New" panose="02070309020205020404" pitchFamily="49" charset="0"/>
                <a:cs typeface="Courier New" panose="02070309020205020404" pitchFamily="49" charset="0"/>
              </a:rPr>
              <a:t>        "</a:t>
            </a:r>
            <a:r>
              <a:rPr lang="en-GB" sz="1050" err="1">
                <a:latin typeface="Courier New" panose="02070309020205020404" pitchFamily="49" charset="0"/>
                <a:cs typeface="Courier New" panose="02070309020205020404" pitchFamily="49" charset="0"/>
              </a:rPr>
              <a:t>hdcp</a:t>
            </a:r>
            <a:r>
              <a:rPr lang="en-GB" sz="1050">
                <a:latin typeface="Courier New" panose="02070309020205020404" pitchFamily="49" charset="0"/>
                <a:cs typeface="Courier New" panose="02070309020205020404" pitchFamily="49" charset="0"/>
              </a:rPr>
              <a:t>": "NO_DIGITAL_OUTPUT"</a:t>
            </a:r>
          </a:p>
          <a:p>
            <a:pPr>
              <a:lnSpc>
                <a:spcPct val="120000"/>
              </a:lnSpc>
            </a:pPr>
            <a:r>
              <a:rPr lang="en-GB" sz="1050">
                <a:latin typeface="Courier New" panose="02070309020205020404" pitchFamily="49" charset="0"/>
                <a:cs typeface="Courier New" panose="02070309020205020404" pitchFamily="49" charset="0"/>
              </a:rPr>
              <a:t>      },</a:t>
            </a:r>
          </a:p>
          <a:p>
            <a:pPr>
              <a:lnSpc>
                <a:spcPct val="120000"/>
              </a:lnSpc>
            </a:pPr>
            <a:r>
              <a:rPr lang="en-GB" sz="1050">
                <a:latin typeface="Courier New" panose="02070309020205020404" pitchFamily="49" charset="0"/>
                <a:cs typeface="Courier New" panose="02070309020205020404" pitchFamily="49" charset="0"/>
              </a:rPr>
              <a:t>      "</a:t>
            </a:r>
            <a:r>
              <a:rPr lang="en-GB" sz="1050" err="1">
                <a:latin typeface="Courier New" panose="02070309020205020404" pitchFamily="49" charset="0"/>
                <a:cs typeface="Courier New" panose="02070309020205020404" pitchFamily="49" charset="0"/>
              </a:rPr>
              <a:t>playready</a:t>
            </a:r>
            <a:r>
              <a:rPr lang="en-GB" sz="1050">
                <a:latin typeface="Courier New" panose="02070309020205020404" pitchFamily="49" charset="0"/>
                <a:cs typeface="Courier New" panose="02070309020205020404" pitchFamily="49" charset="0"/>
              </a:rPr>
              <a:t>": {</a:t>
            </a:r>
          </a:p>
          <a:p>
            <a:pPr>
              <a:lnSpc>
                <a:spcPct val="120000"/>
              </a:lnSpc>
            </a:pPr>
            <a:r>
              <a:rPr lang="en-GB" sz="1050">
                <a:latin typeface="Courier New" panose="02070309020205020404" pitchFamily="49" charset="0"/>
                <a:cs typeface="Courier New" panose="02070309020205020404" pitchFamily="49" charset="0"/>
              </a:rPr>
              <a:t>        "</a:t>
            </a:r>
            <a:r>
              <a:rPr lang="en-GB" sz="1050" err="1">
                <a:latin typeface="Courier New" panose="02070309020205020404" pitchFamily="49" charset="0"/>
                <a:cs typeface="Courier New" panose="02070309020205020404" pitchFamily="49" charset="0"/>
              </a:rPr>
              <a:t>min_device_security_level</a:t>
            </a:r>
            <a:r>
              <a:rPr lang="en-GB" sz="1050">
                <a:latin typeface="Courier New" panose="02070309020205020404" pitchFamily="49" charset="0"/>
                <a:cs typeface="Courier New" panose="02070309020205020404" pitchFamily="49" charset="0"/>
              </a:rPr>
              <a:t>": 3000,</a:t>
            </a:r>
          </a:p>
          <a:p>
            <a:pPr>
              <a:lnSpc>
                <a:spcPct val="120000"/>
              </a:lnSpc>
            </a:pPr>
            <a:r>
              <a:rPr lang="en-GB" sz="1050">
                <a:latin typeface="Courier New" panose="02070309020205020404" pitchFamily="49" charset="0"/>
                <a:cs typeface="Courier New" panose="02070309020205020404" pitchFamily="49" charset="0"/>
              </a:rPr>
              <a:t>        "</a:t>
            </a:r>
            <a:r>
              <a:rPr lang="en-GB" sz="1050" err="1">
                <a:latin typeface="Courier New" panose="02070309020205020404" pitchFamily="49" charset="0"/>
                <a:cs typeface="Courier New" panose="02070309020205020404" pitchFamily="49" charset="0"/>
              </a:rPr>
              <a:t>uncompressed_digital_video_opl</a:t>
            </a:r>
            <a:r>
              <a:rPr lang="en-GB" sz="1050">
                <a:latin typeface="Courier New" panose="02070309020205020404" pitchFamily="49" charset="0"/>
                <a:cs typeface="Courier New" panose="02070309020205020404" pitchFamily="49" charset="0"/>
              </a:rPr>
              <a:t>": 400</a:t>
            </a:r>
          </a:p>
          <a:p>
            <a:pPr>
              <a:lnSpc>
                <a:spcPct val="120000"/>
              </a:lnSpc>
            </a:pPr>
            <a:r>
              <a:rPr lang="en-GB" sz="1050">
                <a:latin typeface="Courier New" panose="02070309020205020404" pitchFamily="49" charset="0"/>
                <a:cs typeface="Courier New" panose="02070309020205020404" pitchFamily="49" charset="0"/>
              </a:rPr>
              <a:t>      }</a:t>
            </a:r>
          </a:p>
          <a:p>
            <a:pPr>
              <a:lnSpc>
                <a:spcPct val="120000"/>
              </a:lnSpc>
            </a:pPr>
            <a:r>
              <a:rPr lang="en-GB" sz="1050">
                <a:latin typeface="Courier New" panose="02070309020205020404" pitchFamily="49" charset="0"/>
                <a:cs typeface="Courier New" panose="02070309020205020404" pitchFamily="49" charset="0"/>
              </a:rPr>
              <a:t>    }</a:t>
            </a:r>
          </a:p>
          <a:p>
            <a:pPr>
              <a:lnSpc>
                <a:spcPct val="120000"/>
              </a:lnSpc>
            </a:pPr>
            <a:r>
              <a:rPr lang="en-GB" sz="1050">
                <a:latin typeface="Courier New" panose="02070309020205020404" pitchFamily="49" charset="0"/>
                <a:cs typeface="Courier New" panose="02070309020205020404" pitchFamily="49" charset="0"/>
              </a:rPr>
              <a:t>  ]</a:t>
            </a:r>
            <a:endParaRPr lang="en-DE" sz="1050">
              <a:latin typeface="Courier New" panose="02070309020205020404" pitchFamily="49" charset="0"/>
              <a:cs typeface="Courier New" panose="02070309020205020404" pitchFamily="49" charset="0"/>
            </a:endParaRPr>
          </a:p>
          <a:p>
            <a:pPr>
              <a:lnSpc>
                <a:spcPct val="120000"/>
              </a:lnSpc>
            </a:pPr>
            <a:r>
              <a:rPr lang="en-DE" sz="1050">
                <a:latin typeface="Courier New" panose="02070309020205020404" pitchFamily="49" charset="0"/>
                <a:cs typeface="Courier New" panose="02070309020205020404" pitchFamily="49" charset="0"/>
              </a:rPr>
              <a:t>}</a:t>
            </a:r>
            <a:endParaRPr lang="en-DE" sz="1200">
              <a:latin typeface="Courier New" panose="02070309020205020404" pitchFamily="49" charset="0"/>
              <a:cs typeface="Courier New" panose="02070309020205020404" pitchFamily="49" charset="0"/>
            </a:endParaRPr>
          </a:p>
        </p:txBody>
      </p:sp>
      <p:cxnSp>
        <p:nvCxnSpPr>
          <p:cNvPr id="9" name="Straight Connector 8">
            <a:extLst>
              <a:ext uri="{FF2B5EF4-FFF2-40B4-BE49-F238E27FC236}">
                <a16:creationId xmlns:a16="http://schemas.microsoft.com/office/drawing/2014/main" id="{4378A858-D89A-B446-9183-316F63373F88}"/>
              </a:ext>
            </a:extLst>
          </p:cNvPr>
          <p:cNvCxnSpPr>
            <a:cxnSpLocks/>
          </p:cNvCxnSpPr>
          <p:nvPr/>
        </p:nvCxnSpPr>
        <p:spPr>
          <a:xfrm>
            <a:off x="5609492" y="1658743"/>
            <a:ext cx="0" cy="48651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332002"/>
      </p:ext>
    </p:extLst>
  </p:cSld>
  <p:clrMapOvr>
    <a:masterClrMapping/>
  </p:clrMapOvr>
  <mc:AlternateContent xmlns:mc="http://schemas.openxmlformats.org/markup-compatibility/2006" xmlns:p14="http://schemas.microsoft.com/office/powerpoint/2010/main">
    <mc:Choice Requires="p14">
      <p:transition spd="slow" p14:dur="2000" advClick="0" advTm="105000"/>
    </mc:Choice>
    <mc:Fallback xmlns="">
      <p:transition spd="slow" advClick="0" advTm="105000"/>
    </mc:Fallback>
  </mc:AlternateContent>
  <p:extLst>
    <p:ext uri="{3A86A75C-4F4B-4683-9AE1-C65F6400EC91}">
      <p14:laserTraceLst xmlns:p14="http://schemas.microsoft.com/office/powerpoint/2010/main">
        <p14:tracePtLst>
          <p14:tracePt t="6291" x="1036638" y="1379538"/>
          <p14:tracePt t="7054" x="1027113" y="1389063"/>
          <p14:tracePt t="7062" x="1006475" y="1389063"/>
          <p14:tracePt t="7067" x="987425" y="1389063"/>
          <p14:tracePt t="7076" x="946150" y="1409700"/>
          <p14:tracePt t="7085" x="906463" y="1430338"/>
          <p14:tracePt t="7092" x="865188" y="1449388"/>
          <p14:tracePt t="7101" x="835025" y="1481138"/>
          <p14:tracePt t="7109" x="795338" y="1500188"/>
          <p14:tracePt t="7118" x="785813" y="1511300"/>
          <p14:tracePt t="7125" x="755650" y="1530350"/>
          <p14:tracePt t="7133" x="725488" y="1550988"/>
          <p14:tracePt t="7143" x="704850" y="1571625"/>
          <p14:tracePt t="7151" x="674688" y="1581150"/>
          <p14:tracePt t="7161" x="665163" y="1590675"/>
          <p14:tracePt t="7170" x="623888" y="1611313"/>
          <p14:tracePt t="7182" x="604838" y="1620838"/>
          <p14:tracePt t="7183" x="573088" y="1631950"/>
          <p14:tracePt t="7195" x="542925" y="1651000"/>
          <p14:tracePt t="7205" x="512763" y="1671638"/>
          <p14:tracePt t="7214" x="482600" y="1692275"/>
          <p14:tracePt t="7216" x="463550" y="1701800"/>
          <p14:tracePt t="7225" x="442913" y="1711325"/>
          <p14:tracePt t="7236" x="412750" y="1731963"/>
          <p14:tracePt t="7240" x="392113" y="1741488"/>
          <p14:tracePt t="7247" x="382588" y="1752600"/>
          <p14:tracePt t="7257" x="373063" y="1762125"/>
          <p14:tracePt t="7262" x="361950" y="1762125"/>
          <p14:tracePt t="7270" x="352425" y="1771650"/>
          <p14:tracePt t="7277" x="342900" y="1771650"/>
          <p14:tracePt t="7294" x="342900" y="1782763"/>
          <p14:tracePt t="7301" x="331788" y="1782763"/>
          <p14:tracePt t="7308" x="322263" y="1782763"/>
          <p14:tracePt t="7333" x="312738" y="1782763"/>
          <p14:tracePt t="7414" x="312738" y="1792288"/>
          <p14:tracePt t="7446" x="312738" y="1803400"/>
          <p14:tracePt t="7454" x="312738" y="1812925"/>
          <p14:tracePt t="7461" x="312738" y="1822450"/>
          <p14:tracePt t="7469" x="322263" y="1843088"/>
          <p14:tracePt t="7477" x="322263" y="1852613"/>
          <p14:tracePt t="7485" x="342900" y="1873250"/>
          <p14:tracePt t="7493" x="352425" y="1882775"/>
          <p14:tracePt t="7501" x="361950" y="1903413"/>
          <p14:tracePt t="7509" x="373063" y="1924050"/>
          <p14:tracePt t="7517" x="392113" y="1933575"/>
          <p14:tracePt t="7525" x="403225" y="1943100"/>
          <p14:tracePt t="7533" x="403225" y="1954213"/>
          <p14:tracePt t="7542" x="412750" y="1963738"/>
          <p14:tracePt t="7550" x="422275" y="1963738"/>
          <p14:tracePt t="7558" x="433388" y="1963738"/>
          <p14:tracePt t="7566" x="433388" y="1973263"/>
          <p14:tracePt t="7575" x="442913" y="1973263"/>
          <p14:tracePt t="7582" x="452438" y="1973263"/>
          <p14:tracePt t="7599" x="463550" y="1973263"/>
          <p14:tracePt t="7606" x="473075" y="1973263"/>
          <p14:tracePt t="7614" x="482600" y="1973263"/>
          <p14:tracePt t="7630" x="493713" y="1973263"/>
          <p14:tracePt t="7647" x="503238" y="1973263"/>
          <p14:tracePt t="10078" x="503238" y="1984375"/>
          <p14:tracePt t="10093" x="503238" y="1993900"/>
          <p14:tracePt t="10108" x="503238" y="2003425"/>
          <p14:tracePt t="10127" x="503238" y="2014538"/>
          <p14:tracePt t="10142" x="512763" y="2024063"/>
          <p14:tracePt t="10158" x="512763" y="2033588"/>
          <p14:tracePt t="10165" x="512763" y="2044700"/>
          <p14:tracePt t="10190" x="512763" y="2054225"/>
          <p14:tracePt t="10200" x="512763" y="2063750"/>
          <p14:tracePt t="10214" x="523875" y="2063750"/>
          <p14:tracePt t="10223" x="523875" y="2074863"/>
          <p14:tracePt t="10246" x="533400" y="2084388"/>
          <p14:tracePt t="10262" x="542925" y="2093913"/>
          <p14:tracePt t="10272" x="554038" y="2093913"/>
          <p14:tracePt t="10282" x="563563" y="2105025"/>
          <p14:tracePt t="10288" x="584200" y="2114550"/>
          <p14:tracePt t="10296" x="604838" y="2114550"/>
          <p14:tracePt t="10304" x="614363" y="2125663"/>
          <p14:tracePt t="10312" x="644525" y="2135188"/>
          <p14:tracePt t="10321" x="674688" y="2135188"/>
          <p14:tracePt t="10331" x="695325" y="2144713"/>
          <p14:tracePt t="10337" x="714375" y="2144713"/>
          <p14:tracePt t="10348" x="744538" y="2155825"/>
          <p14:tracePt t="10354" x="765175" y="2155825"/>
          <p14:tracePt t="10363" x="785813" y="2155825"/>
          <p14:tracePt t="10368" x="804863" y="2155825"/>
          <p14:tracePt t="10380" x="825500" y="2155825"/>
          <p14:tracePt t="10386" x="835025" y="2155825"/>
          <p14:tracePt t="10399" x="846138" y="2155825"/>
          <p14:tracePt t="10413" x="855663" y="2155825"/>
          <p14:tracePt t="10439" x="865188" y="2155825"/>
          <p14:tracePt t="12476" x="865188" y="2165350"/>
          <p14:tracePt t="12485" x="865188" y="2174875"/>
          <p14:tracePt t="12499" x="865188" y="2185988"/>
          <p14:tracePt t="12508" x="876300" y="2185988"/>
          <p14:tracePt t="12517" x="876300" y="2195513"/>
          <p14:tracePt t="12524" x="876300" y="2205038"/>
          <p14:tracePt t="12537" x="885825" y="2205038"/>
          <p14:tracePt t="12541" x="885825" y="2216150"/>
          <p14:tracePt t="12552" x="885825" y="2225675"/>
          <p14:tracePt t="12571" x="895350" y="2235200"/>
          <p14:tracePt t="12576" x="906463" y="2235200"/>
          <p14:tracePt t="12585" x="915988" y="2246313"/>
          <p14:tracePt t="12593" x="925513" y="2246313"/>
          <p14:tracePt t="12603" x="936625" y="2255838"/>
          <p14:tracePt t="12611" x="946150" y="2255838"/>
          <p14:tracePt t="12613" x="955675" y="2265363"/>
          <p14:tracePt t="12621" x="966788" y="2265363"/>
          <p14:tracePt t="12629" x="976313" y="2265363"/>
          <p14:tracePt t="12639" x="987425" y="2276475"/>
          <p14:tracePt t="12646" x="996950" y="2276475"/>
          <p14:tracePt t="12655" x="1006475" y="2286000"/>
          <p14:tracePt t="12670" x="1017588" y="2286000"/>
          <p14:tracePt t="12678" x="1027113" y="2295525"/>
          <p14:tracePt t="12701" x="1036638" y="2295525"/>
          <p14:tracePt t="12733" x="1047750" y="2295525"/>
          <p14:tracePt t="12752" x="1057275" y="2295525"/>
          <p14:tracePt t="17096" x="1057275" y="2306638"/>
          <p14:tracePt t="17112" x="1047750" y="2316163"/>
          <p14:tracePt t="17122" x="1047750" y="2325688"/>
          <p14:tracePt t="17136" x="1047750" y="2336800"/>
          <p14:tracePt t="17146" x="1036638" y="2346325"/>
          <p14:tracePt t="17156" x="1036638" y="2355850"/>
          <p14:tracePt t="17161" x="1036638" y="2366963"/>
          <p14:tracePt t="17176" x="1036638" y="2376488"/>
          <p14:tracePt t="17185" x="1036638" y="2386013"/>
          <p14:tracePt t="17200" x="1036638" y="2397125"/>
          <p14:tracePt t="17216" x="1036638" y="2406650"/>
          <p14:tracePt t="17226" x="1036638" y="2416175"/>
          <p14:tracePt t="17234" x="1036638" y="2427288"/>
          <p14:tracePt t="17244" x="1036638" y="2436813"/>
          <p14:tracePt t="17249" x="1036638" y="2446338"/>
          <p14:tracePt t="17261" x="1036638" y="2457450"/>
          <p14:tracePt t="17265" x="1036638" y="2466975"/>
          <p14:tracePt t="17277" x="1047750" y="2478088"/>
          <p14:tracePt t="17282" x="1047750" y="2487613"/>
          <p14:tracePt t="17293" x="1057275" y="2487613"/>
          <p14:tracePt t="17298" x="1066800" y="2497138"/>
          <p14:tracePt t="17309" x="1066800" y="2508250"/>
          <p14:tracePt t="17315" x="1077913" y="2508250"/>
          <p14:tracePt t="17331" x="1087438" y="2517775"/>
          <p14:tracePt t="17337" x="1096963" y="2517775"/>
          <p14:tracePt t="17353" x="1108075" y="2527300"/>
          <p14:tracePt t="17361" x="1117600" y="2527300"/>
          <p14:tracePt t="17369" x="1127125" y="2527300"/>
          <p14:tracePt t="17377" x="1138238" y="2538413"/>
          <p14:tracePt t="17385" x="1157288" y="2538413"/>
          <p14:tracePt t="17393" x="1168400" y="2538413"/>
          <p14:tracePt t="17401" x="1177925" y="2538413"/>
          <p14:tracePt t="17409" x="1187450" y="2538413"/>
          <p14:tracePt t="17417" x="1198563" y="2538413"/>
          <p14:tracePt t="17425" x="1208088" y="2538413"/>
          <p14:tracePt t="17442" x="1217613" y="2538413"/>
          <p14:tracePt t="17450" x="1228725" y="2538413"/>
          <p14:tracePt t="17465" x="1238250" y="2538413"/>
          <p14:tracePt t="17482" x="1247775" y="2547938"/>
          <p14:tracePt t="17498" x="1258888" y="2547938"/>
          <p14:tracePt t="17523" x="1268413" y="2547938"/>
          <p14:tracePt t="20243" x="1258888" y="2547938"/>
          <p14:tracePt t="20267" x="1247775" y="2547938"/>
          <p14:tracePt t="20283" x="1238250" y="2547938"/>
          <p14:tracePt t="20300" x="1228725" y="2547938"/>
          <p14:tracePt t="20311" x="1228725" y="2557463"/>
          <p14:tracePt t="20316" x="1217613" y="2557463"/>
          <p14:tracePt t="20339" x="1208088" y="2568575"/>
          <p14:tracePt t="20380" x="1208088" y="2578100"/>
          <p14:tracePt t="20395" x="1208088" y="2587625"/>
          <p14:tracePt t="20412" x="1208088" y="2598738"/>
          <p14:tracePt t="20421" x="1198563" y="2598738"/>
          <p14:tracePt t="20429" x="1198563" y="2608263"/>
          <p14:tracePt t="20438" x="1198563" y="2617788"/>
          <p14:tracePt t="20459" x="1198563" y="2628900"/>
          <p14:tracePt t="20460" x="1198563" y="2638425"/>
          <p14:tracePt t="20469" x="1198563" y="2647950"/>
          <p14:tracePt t="20484" x="1198563" y="2659063"/>
          <p14:tracePt t="20494" x="1198563" y="2668588"/>
          <p14:tracePt t="20509" x="1198563" y="2678113"/>
          <p14:tracePt t="20532" x="1198563" y="2689225"/>
          <p14:tracePt t="20549" x="1208088" y="2698750"/>
          <p14:tracePt t="20564" x="1208088" y="2708275"/>
          <p14:tracePt t="20575" x="1217613" y="2719388"/>
          <p14:tracePt t="20589" x="1228725" y="2728913"/>
          <p14:tracePt t="20598" x="1228725" y="2738438"/>
          <p14:tracePt t="20606" x="1238250" y="2738438"/>
          <p14:tracePt t="20613" x="1247775" y="2749550"/>
          <p14:tracePt t="20621" x="1258888" y="2759075"/>
          <p14:tracePt t="20637" x="1268413" y="2759075"/>
          <p14:tracePt t="20644" x="1277938" y="2768600"/>
          <p14:tracePt t="20678" x="1289050" y="2768600"/>
          <p14:tracePt t="20685" x="1289050" y="2779713"/>
          <p14:tracePt t="20709" x="1298575" y="2779713"/>
          <p14:tracePt t="20727" x="1308100" y="2779713"/>
          <p14:tracePt t="20733" x="1319213" y="2779713"/>
          <p14:tracePt t="20742" x="1328738" y="2779713"/>
          <p14:tracePt t="20760" x="1338263" y="2779713"/>
          <p14:tracePt t="20776" x="1349375" y="2779713"/>
          <p14:tracePt t="20798" x="1358900" y="2779713"/>
          <p14:tracePt t="22968" x="1328738" y="2779713"/>
          <p14:tracePt t="22975" x="1308100" y="2768600"/>
          <p14:tracePt t="22981" x="1277938" y="2768600"/>
          <p14:tracePt t="22990" x="1247775" y="2768600"/>
          <p14:tracePt t="22999" x="1217613" y="2768600"/>
          <p14:tracePt t="23007" x="1198563" y="2768600"/>
          <p14:tracePt t="23014" x="1147763" y="2768600"/>
          <p14:tracePt t="23023" x="1117600" y="2768600"/>
          <p14:tracePt t="23030" x="1087438" y="2768600"/>
          <p14:tracePt t="23040" x="1057275" y="2779713"/>
          <p14:tracePt t="23046" x="1027113" y="2789238"/>
          <p14:tracePt t="23056" x="1006475" y="2809875"/>
          <p14:tracePt t="23063" x="966788" y="2830513"/>
          <p14:tracePt t="23071" x="946150" y="2849563"/>
          <p14:tracePt t="23079" x="925513" y="2879725"/>
          <p14:tracePt t="23088" x="906463" y="2900363"/>
          <p14:tracePt t="23098" x="885825" y="2930525"/>
          <p14:tracePt t="23108" x="865188" y="2960688"/>
          <p14:tracePt t="23118" x="846138" y="2990850"/>
          <p14:tracePt t="23129" x="835025" y="3030538"/>
          <p14:tracePt t="23130" x="815975" y="3060700"/>
          <p14:tracePt t="23141" x="815975" y="3101975"/>
          <p14:tracePt t="23147" x="804863" y="3141663"/>
          <p14:tracePt t="23158" x="804863" y="3182938"/>
          <p14:tracePt t="23160" x="804863" y="3201988"/>
          <p14:tracePt t="23171" x="804863" y="3232150"/>
          <p14:tracePt t="23177" x="804863" y="3262313"/>
          <p14:tracePt t="23184" x="804863" y="3303588"/>
          <p14:tracePt t="23192" x="815975" y="3333750"/>
          <p14:tracePt t="23205" x="835025" y="3352800"/>
          <p14:tracePt t="23211" x="855663" y="3363913"/>
          <p14:tracePt t="23214" x="885825" y="3382963"/>
          <p14:tracePt t="23222" x="906463" y="3394075"/>
          <p14:tracePt t="23230" x="915988" y="3403600"/>
          <p14:tracePt t="23238" x="946150" y="3403600"/>
          <p14:tracePt t="23246" x="976313" y="3413125"/>
          <p14:tracePt t="23254" x="996950" y="3413125"/>
          <p14:tracePt t="23262" x="1017588" y="3424238"/>
          <p14:tracePt t="23270" x="1047750" y="3424238"/>
          <p14:tracePt t="23279" x="1066800" y="3424238"/>
          <p14:tracePt t="23287" x="1096963" y="3424238"/>
          <p14:tracePt t="23295" x="1108075" y="3424238"/>
          <p14:tracePt t="23303" x="1138238" y="3424238"/>
          <p14:tracePt t="23311" x="1147763" y="3413125"/>
          <p14:tracePt t="23319" x="1168400" y="3413125"/>
          <p14:tracePt t="23327" x="1177925" y="3403600"/>
          <p14:tracePt t="23336" x="1187450" y="3403600"/>
          <p14:tracePt t="23354" x="1198563" y="3403600"/>
          <p14:tracePt t="23359" x="1198563" y="3394075"/>
          <p14:tracePt t="23370" x="1208088" y="3394075"/>
          <p14:tracePt t="23465" x="1217613" y="3394075"/>
          <p14:tracePt t="23481" x="1217613" y="3382963"/>
          <p14:tracePt t="23513" x="1228725" y="3373438"/>
          <p14:tracePt t="23529" x="1238250" y="3363913"/>
          <p14:tracePt t="23544" x="1247775" y="3352800"/>
          <p14:tracePt t="23577" x="1258888" y="3343275"/>
          <p14:tracePt t="23924" x="1247775" y="3343275"/>
          <p14:tracePt t="23941" x="1238250" y="3343275"/>
          <p14:tracePt t="23949" x="1228725" y="3333750"/>
          <p14:tracePt t="23960" x="1217613" y="3333750"/>
          <p14:tracePt t="23964" x="1208088" y="3333750"/>
          <p14:tracePt t="23972" x="1187450" y="3322638"/>
          <p14:tracePt t="23981" x="1168400" y="3322638"/>
          <p14:tracePt t="23989" x="1157288" y="3313113"/>
          <p14:tracePt t="23997" x="1138238" y="3303588"/>
          <p14:tracePt t="24005" x="1127125" y="3303588"/>
          <p14:tracePt t="24016" x="1108075" y="3303588"/>
          <p14:tracePt t="24020" x="1096963" y="3303588"/>
          <p14:tracePt t="24037" x="1087438" y="3303588"/>
          <p14:tracePt t="24047" x="1077913" y="3303588"/>
          <p14:tracePt t="24052" x="1066800" y="3303588"/>
          <p14:tracePt t="24068" x="1057275" y="3303588"/>
          <p14:tracePt t="24092" x="1047750" y="3303588"/>
          <p14:tracePt t="24101" x="1047750" y="3313113"/>
          <p14:tracePt t="24111" x="1047750" y="3322638"/>
          <p14:tracePt t="24118" x="1036638" y="3322638"/>
          <p14:tracePt t="24129" x="1036638" y="3333750"/>
          <p14:tracePt t="24140" x="1036638" y="3343275"/>
          <p14:tracePt t="24148" x="1036638" y="3352800"/>
          <p14:tracePt t="24164" x="1036638" y="3363913"/>
          <p14:tracePt t="24180" x="1036638" y="3373438"/>
          <p14:tracePt t="24189" x="1036638" y="3382963"/>
          <p14:tracePt t="24197" x="1036638" y="3394075"/>
          <p14:tracePt t="24212" x="1036638" y="3403600"/>
          <p14:tracePt t="24221" x="1036638" y="3413125"/>
          <p14:tracePt t="24236" x="1036638" y="3424238"/>
          <p14:tracePt t="24246" x="1036638" y="3433763"/>
          <p14:tracePt t="24261" x="1036638" y="3444875"/>
          <p14:tracePt t="24270" x="1047750" y="3454400"/>
          <p14:tracePt t="24280" x="1047750" y="3463925"/>
          <p14:tracePt t="24287" x="1057275" y="3475038"/>
          <p14:tracePt t="24297" x="1066800" y="3475038"/>
          <p14:tracePt t="24303" x="1087438" y="3484563"/>
          <p14:tracePt t="24312" x="1096963" y="3505200"/>
          <p14:tracePt t="24319" x="1117600" y="3505200"/>
          <p14:tracePt t="24330" x="1127125" y="3514725"/>
          <p14:tracePt t="24338" x="1147763" y="3524250"/>
          <p14:tracePt t="24344" x="1168400" y="3524250"/>
          <p14:tracePt t="24349" x="1177925" y="3535363"/>
          <p14:tracePt t="24359" x="1198563" y="3535363"/>
          <p14:tracePt t="24365" x="1208088" y="3535363"/>
          <p14:tracePt t="24376" x="1217613" y="3544888"/>
          <p14:tracePt t="24381" x="1228725" y="3544888"/>
          <p14:tracePt t="24394" x="1238250" y="3544888"/>
          <p14:tracePt t="26385" x="1217613" y="3544888"/>
          <p14:tracePt t="26395" x="1198563" y="3554413"/>
          <p14:tracePt t="26402" x="1187450" y="3565525"/>
          <p14:tracePt t="26411" x="1157288" y="3575050"/>
          <p14:tracePt t="26418" x="1138238" y="3595688"/>
          <p14:tracePt t="26427" x="1127125" y="3605213"/>
          <p14:tracePt t="26433" x="1108075" y="3625850"/>
          <p14:tracePt t="26441" x="1096963" y="3644900"/>
          <p14:tracePt t="26449" x="1077913" y="3665538"/>
          <p14:tracePt t="26457" x="1066800" y="3686175"/>
          <p14:tracePt t="26465" x="1047750" y="3705225"/>
          <p14:tracePt t="26473" x="1047750" y="3725863"/>
          <p14:tracePt t="26481" x="1036638" y="3746500"/>
          <p14:tracePt t="26489" x="1027113" y="3756025"/>
          <p14:tracePt t="26497" x="1017588" y="3776663"/>
          <p14:tracePt t="26505" x="1017588" y="3797300"/>
          <p14:tracePt t="26514" x="1006475" y="3816350"/>
          <p14:tracePt t="26522" x="1006475" y="3827463"/>
          <p14:tracePt t="26531" x="996950" y="3846513"/>
          <p14:tracePt t="26538" x="996950" y="3867150"/>
          <p14:tracePt t="26547" x="996950" y="3876675"/>
          <p14:tracePt t="26554" x="996950" y="3897313"/>
          <p14:tracePt t="26562" x="996950" y="3917950"/>
          <p14:tracePt t="26570" x="996950" y="3948113"/>
          <p14:tracePt t="26578" x="996950" y="3957638"/>
          <p14:tracePt t="26586" x="996950" y="3987800"/>
          <p14:tracePt t="26598" x="996950" y="4008438"/>
          <p14:tracePt t="26603" x="996950" y="4017963"/>
          <p14:tracePt t="26610" x="996950" y="4038600"/>
          <p14:tracePt t="26619" x="996950" y="4057650"/>
          <p14:tracePt t="26626" x="996950" y="4068763"/>
          <p14:tracePt t="26635" x="996950" y="4089400"/>
          <p14:tracePt t="26643" x="996950" y="4098925"/>
          <p14:tracePt t="26651" x="1006475" y="4108450"/>
          <p14:tracePt t="26658" x="1006475" y="4119563"/>
          <p14:tracePt t="26667" x="1017588" y="4119563"/>
          <p14:tracePt t="26675" x="1027113" y="4129088"/>
          <p14:tracePt t="26683" x="1036638" y="4129088"/>
          <p14:tracePt t="26691" x="1047750" y="4138613"/>
          <p14:tracePt t="26699" x="1057275" y="4138613"/>
          <p14:tracePt t="26707" x="1066800" y="4138613"/>
          <p14:tracePt t="26716" x="1087438" y="4138613"/>
          <p14:tracePt t="26723" x="1096963" y="4138613"/>
          <p14:tracePt t="26733" x="1117600" y="4138613"/>
          <p14:tracePt t="26739" x="1127125" y="4138613"/>
          <p14:tracePt t="26749" x="1147763" y="4138613"/>
          <p14:tracePt t="26756" x="1157288" y="4138613"/>
          <p14:tracePt t="26765" x="1168400" y="4138613"/>
          <p14:tracePt t="26772" x="1177925" y="4138613"/>
          <p14:tracePt t="26781" x="1187450" y="4138613"/>
          <p14:tracePt t="26798" x="1198563" y="4138613"/>
          <p14:tracePt t="26820" x="1198563" y="4129088"/>
          <p14:tracePt t="26828" x="1208088" y="4129088"/>
          <p14:tracePt t="27376" x="1198563" y="4129088"/>
          <p14:tracePt t="27385" x="1187450" y="4129088"/>
          <p14:tracePt t="27391" x="1177925" y="4129088"/>
          <p14:tracePt t="27401" x="1168400" y="4129088"/>
          <p14:tracePt t="27407" x="1157288" y="4129088"/>
          <p14:tracePt t="27417" x="1147763" y="4129088"/>
          <p14:tracePt t="27427" x="1127125" y="4129088"/>
          <p14:tracePt t="27442" x="1117600" y="4129088"/>
          <p14:tracePt t="27449" x="1108075" y="4129088"/>
          <p14:tracePt t="27461" x="1096963" y="4129088"/>
          <p14:tracePt t="27465" x="1087438" y="4129088"/>
          <p14:tracePt t="27480" x="1077913" y="4129088"/>
          <p14:tracePt t="27488" x="1077913" y="4138613"/>
          <p14:tracePt t="27496" x="1066800" y="4138613"/>
          <p14:tracePt t="27506" x="1066800" y="4149725"/>
          <p14:tracePt t="27520" x="1066800" y="4159250"/>
          <p14:tracePt t="27529" x="1066800" y="4168775"/>
          <p14:tracePt t="27544" x="1066800" y="4179888"/>
          <p14:tracePt t="27553" x="1066800" y="4189413"/>
          <p14:tracePt t="27563" x="1066800" y="4198938"/>
          <p14:tracePt t="27570" x="1066800" y="4219575"/>
          <p14:tracePt t="27580" x="1066800" y="4229100"/>
          <p14:tracePt t="27586" x="1066800" y="4240213"/>
          <p14:tracePt t="27597" x="1077913" y="4240213"/>
          <p14:tracePt t="27602" x="1087438" y="4249738"/>
          <p14:tracePt t="27611" x="1087438" y="4259263"/>
          <p14:tracePt t="27618" x="1096963" y="4270375"/>
          <p14:tracePt t="27626" x="1108075" y="4270375"/>
          <p14:tracePt t="27632" x="1117600" y="4279900"/>
          <p14:tracePt t="27641" x="1127125" y="4279900"/>
          <p14:tracePt t="27648" x="1138238" y="4279900"/>
          <p14:tracePt t="27659" x="1147763" y="4289425"/>
          <p14:tracePt t="27665" x="1168400" y="4289425"/>
          <p14:tracePt t="27675" x="1177925" y="4289425"/>
          <p14:tracePt t="27681" x="1187450" y="4289425"/>
          <p14:tracePt t="27697" x="1198563" y="4289425"/>
          <p14:tracePt t="30041" x="1198563" y="4300538"/>
          <p14:tracePt t="30049" x="1198563" y="4319588"/>
          <p14:tracePt t="30055" x="1198563" y="4340225"/>
          <p14:tracePt t="30064" x="1198563" y="4360863"/>
          <p14:tracePt t="30074" x="1198563" y="4379913"/>
          <p14:tracePt t="30082" x="1187450" y="4400550"/>
          <p14:tracePt t="30091" x="1187450" y="4421188"/>
          <p14:tracePt t="30097" x="1177925" y="4441825"/>
          <p14:tracePt t="30108" x="1177925" y="4451350"/>
          <p14:tracePt t="30112" x="1168400" y="4460875"/>
          <p14:tracePt t="30126" x="1168400" y="4471988"/>
          <p14:tracePt t="30130" x="1157288" y="4481513"/>
          <p14:tracePt t="30143" x="1157288" y="4491038"/>
          <p14:tracePt t="30147" x="1147763" y="4502150"/>
          <p14:tracePt t="30157" x="1138238" y="4511675"/>
          <p14:tracePt t="30166" x="1127125" y="4521200"/>
          <p14:tracePt t="30176" x="1117600" y="4532313"/>
          <p14:tracePt t="30182" x="1108075" y="4541838"/>
          <p14:tracePt t="30193" x="1096963" y="4551363"/>
          <p14:tracePt t="30199" x="1077913" y="4562475"/>
          <p14:tracePt t="30208" x="1066800" y="4572000"/>
          <p14:tracePt t="30209" x="1057275" y="4581525"/>
          <p14:tracePt t="30218" x="1036638" y="4581525"/>
          <p14:tracePt t="30227" x="1027113" y="4592638"/>
          <p14:tracePt t="30235" x="1017588" y="4592638"/>
          <p14:tracePt t="30243" x="1006475" y="4592638"/>
          <p14:tracePt t="30250" x="996950" y="4602163"/>
          <p14:tracePt t="30261" x="976313" y="4602163"/>
          <p14:tracePt t="30268" x="966788" y="4602163"/>
          <p14:tracePt t="30278" x="955675" y="4611688"/>
          <p14:tracePt t="30285" x="946150" y="4611688"/>
          <p14:tracePt t="30290" x="925513" y="4611688"/>
          <p14:tracePt t="30296" x="906463" y="4622800"/>
          <p14:tracePt t="30307" x="895350" y="4622800"/>
          <p14:tracePt t="30312" x="885825" y="4622800"/>
          <p14:tracePt t="30324" x="865188" y="4632325"/>
          <p14:tracePt t="30328" x="855663" y="4632325"/>
          <p14:tracePt t="30340" x="846138" y="4641850"/>
          <p14:tracePt t="30344" x="835025" y="4641850"/>
          <p14:tracePt t="30356" x="815975" y="4652963"/>
          <p14:tracePt t="30360" x="804863" y="4652963"/>
          <p14:tracePt t="30374" x="795338" y="4662488"/>
          <p14:tracePt t="30376" x="774700" y="4662488"/>
          <p14:tracePt t="30391" x="755650" y="4672013"/>
          <p14:tracePt t="30395" x="744538" y="4683125"/>
          <p14:tracePt t="30408" x="725488" y="4692650"/>
          <p14:tracePt t="30412" x="704850" y="4692650"/>
          <p14:tracePt t="30424" x="684213" y="4702175"/>
          <p14:tracePt t="30427" x="674688" y="4713288"/>
          <p14:tracePt t="30441" x="654050" y="4722813"/>
          <p14:tracePt t="30446" x="635000" y="4732338"/>
          <p14:tracePt t="30458" x="623888" y="4743450"/>
          <p14:tracePt t="30462" x="604838" y="4752975"/>
          <p14:tracePt t="30475" x="593725" y="4764088"/>
          <p14:tracePt t="30479" x="573088" y="4773613"/>
          <p14:tracePt t="30491" x="563563" y="4783138"/>
          <p14:tracePt t="30495" x="554038" y="4783138"/>
          <p14:tracePt t="30508" x="542925" y="4794250"/>
          <p14:tracePt t="30508" x="533400" y="4803775"/>
          <p14:tracePt t="30514" x="523875" y="4803775"/>
          <p14:tracePt t="30523" x="512763" y="4813300"/>
          <p14:tracePt t="30530" x="503238" y="4813300"/>
          <p14:tracePt t="30541" x="503238" y="4824413"/>
          <p14:tracePt t="30546" x="482600" y="4833938"/>
          <p14:tracePt t="30557" x="473075" y="4843463"/>
          <p14:tracePt t="30562" x="463550" y="4854575"/>
          <p14:tracePt t="30574" x="452438" y="4854575"/>
          <p14:tracePt t="30578" x="442913" y="4864100"/>
          <p14:tracePt t="30591" x="433388" y="4873625"/>
          <p14:tracePt t="30594" x="433388" y="4884738"/>
          <p14:tracePt t="30607" x="422275" y="4884738"/>
          <p14:tracePt t="30610" x="422275" y="4894263"/>
          <p14:tracePt t="30624" x="412750" y="4894263"/>
          <p14:tracePt t="30627" x="412750" y="4903788"/>
          <p14:tracePt t="30658" x="412750" y="4914900"/>
          <p14:tracePt t="30662" x="403225" y="4924425"/>
          <p14:tracePt t="30678" x="403225" y="4933950"/>
          <p14:tracePt t="30693" x="403225" y="4945063"/>
          <p14:tracePt t="30708" x="403225" y="4954588"/>
          <p14:tracePt t="30725" x="403225" y="4964113"/>
          <p14:tracePt t="30731" x="403225" y="4975225"/>
          <p14:tracePt t="30747" x="403225" y="4984750"/>
          <p14:tracePt t="30757" x="403225" y="4994275"/>
          <p14:tracePt t="30772" x="403225" y="5005388"/>
          <p14:tracePt t="30788" x="403225" y="5014913"/>
          <p14:tracePt t="30803" x="403225" y="5024438"/>
          <p14:tracePt t="30828" x="403225" y="5035550"/>
          <p14:tracePt t="30884" x="403225" y="5045075"/>
          <p14:tracePt t="30949" x="403225" y="5054600"/>
          <p14:tracePt t="30989" x="412750" y="5065713"/>
          <p14:tracePt t="33524" x="412750" y="5075238"/>
          <p14:tracePt t="33536" x="412750" y="5086350"/>
          <p14:tracePt t="33540" x="412750" y="5095875"/>
          <p14:tracePt t="33549" x="412750" y="5105400"/>
          <p14:tracePt t="33556" x="422275" y="5116513"/>
          <p14:tracePt t="33565" x="422275" y="5126038"/>
          <p14:tracePt t="33576" x="433388" y="5146675"/>
          <p14:tracePt t="33582" x="433388" y="5156200"/>
          <p14:tracePt t="33593" x="442913" y="5176838"/>
          <p14:tracePt t="33598" x="442913" y="5195888"/>
          <p14:tracePt t="33607" x="452438" y="5216525"/>
          <p14:tracePt t="33614" x="463550" y="5226050"/>
          <p14:tracePt t="33624" x="463550" y="5246688"/>
          <p14:tracePt t="33629" x="482600" y="5256213"/>
          <p14:tracePt t="33642" x="482600" y="5276850"/>
          <p14:tracePt t="33648" x="493713" y="5286375"/>
          <p14:tracePt t="33658" x="512763" y="5307013"/>
          <p14:tracePt t="33665" x="523875" y="5316538"/>
          <p14:tracePt t="33672" x="533400" y="5327650"/>
          <p14:tracePt t="33681" x="542925" y="5337175"/>
          <p14:tracePt t="33692" x="563563" y="5346700"/>
          <p14:tracePt t="33693" x="573088" y="5357813"/>
          <p14:tracePt t="33702" x="593725" y="5367338"/>
          <p14:tracePt t="33712" x="614363" y="5376863"/>
          <p14:tracePt t="33727" x="635000" y="5387975"/>
          <p14:tracePt t="33729" x="644525" y="5397500"/>
          <p14:tracePt t="33737" x="665163" y="5408613"/>
          <p14:tracePt t="33744" x="684213" y="5418138"/>
          <p14:tracePt t="33751" x="695325" y="5418138"/>
          <p14:tracePt t="33759" x="714375" y="5418138"/>
          <p14:tracePt t="33767" x="735013" y="5427663"/>
          <p14:tracePt t="33774" x="744538" y="5427663"/>
          <p14:tracePt t="33781" x="765175" y="5427663"/>
          <p14:tracePt t="33790" x="795338" y="5427663"/>
          <p14:tracePt t="33797" x="815975" y="5427663"/>
          <p14:tracePt t="33807" x="846138" y="5427663"/>
          <p14:tracePt t="33813" x="876300" y="5427663"/>
          <p14:tracePt t="33823" x="895350" y="5427663"/>
          <p14:tracePt t="33829" x="915988" y="5427663"/>
          <p14:tracePt t="33839" x="946150" y="5427663"/>
          <p14:tracePt t="33845" x="966788" y="5427663"/>
          <p14:tracePt t="33856" x="987425" y="5427663"/>
          <p14:tracePt t="33861" x="1006475" y="5427663"/>
          <p14:tracePt t="33873" x="1027113" y="5427663"/>
          <p14:tracePt t="33878" x="1047750" y="5427663"/>
          <p14:tracePt t="33890" x="1057275" y="5427663"/>
          <p14:tracePt t="33894" x="1066800" y="5427663"/>
          <p14:tracePt t="33907" x="1077913" y="5427663"/>
          <p14:tracePt t="33910" x="1087438" y="5427663"/>
          <p14:tracePt t="33924" x="1096963" y="5427663"/>
          <p14:tracePt t="33927" x="1108075" y="5427663"/>
          <p14:tracePt t="33940" x="1117600" y="5427663"/>
          <p14:tracePt t="33942" x="1127125" y="5427663"/>
          <p14:tracePt t="33957" x="1138238" y="5427663"/>
          <p14:tracePt t="33966" x="1147763" y="5427663"/>
          <p14:tracePt t="33974" x="1157288" y="5427663"/>
          <p14:tracePt t="34337" x="1168400" y="5427663"/>
          <p14:tracePt t="34346" x="1187450" y="5427663"/>
          <p14:tracePt t="34354" x="1198563" y="5427663"/>
          <p14:tracePt t="34361" x="1228725" y="5427663"/>
          <p14:tracePt t="34371" x="1258888" y="5427663"/>
          <p14:tracePt t="34377" x="1277938" y="5427663"/>
          <p14:tracePt t="34385" x="1298575" y="5438775"/>
          <p14:tracePt t="34397" x="1319213" y="5438775"/>
          <p14:tracePt t="34403" x="1349375" y="5438775"/>
          <p14:tracePt t="34413" x="1379538" y="5448300"/>
          <p14:tracePt t="34420" x="1400175" y="5448300"/>
          <p14:tracePt t="34430" x="1419225" y="5448300"/>
          <p14:tracePt t="34436" x="1460500" y="5457825"/>
          <p14:tracePt t="34445" x="1490663" y="5457825"/>
          <p14:tracePt t="34452" x="1520825" y="5457825"/>
          <p14:tracePt t="34463" x="1550988" y="5457825"/>
          <p14:tracePt t="34469" x="1590675" y="5457825"/>
          <p14:tracePt t="34479" x="1620838" y="5457825"/>
          <p14:tracePt t="34483" x="1660525" y="5457825"/>
          <p14:tracePt t="34497" x="1671638" y="5457825"/>
          <p14:tracePt t="34502" x="1711325" y="5457825"/>
          <p14:tracePt t="34513" x="1741488" y="5457825"/>
          <p14:tracePt t="34518" x="1762125" y="5457825"/>
          <p14:tracePt t="34530" x="1792288" y="5457825"/>
          <p14:tracePt t="34535" x="1812925" y="5457825"/>
          <p14:tracePt t="34547" x="1852613" y="5468938"/>
          <p14:tracePt t="34556" x="1882775" y="5468938"/>
          <p14:tracePt t="34557" x="1903413" y="5468938"/>
          <p14:tracePt t="34566" x="1933575" y="5468938"/>
          <p14:tracePt t="34573" x="1973263" y="5468938"/>
          <p14:tracePt t="34582" x="1993900" y="5468938"/>
          <p14:tracePt t="34595" x="2024063" y="5468938"/>
          <p14:tracePt t="34596" x="2043113" y="5468938"/>
          <p14:tracePt t="34602" x="2073275" y="5468938"/>
          <p14:tracePt t="34611" x="2093913" y="5468938"/>
          <p14:tracePt t="34618" x="2124075" y="5468938"/>
          <p14:tracePt t="34627" x="2144713" y="5468938"/>
          <p14:tracePt t="34634" x="2165350" y="5468938"/>
          <p14:tracePt t="34645" x="2184400" y="5468938"/>
          <p14:tracePt t="34650" x="2214563" y="5468938"/>
          <p14:tracePt t="34658" x="2244725" y="5468938"/>
          <p14:tracePt t="34666" x="2265363" y="5468938"/>
          <p14:tracePt t="34675" x="2295525" y="5468938"/>
          <p14:tracePt t="34683" x="2305050" y="5457825"/>
          <p14:tracePt t="34691" x="2335213" y="5457825"/>
          <p14:tracePt t="34699" x="2355850" y="5448300"/>
          <p14:tracePt t="34707" x="2386013" y="5438775"/>
          <p14:tracePt t="34715" x="2395538" y="5427663"/>
          <p14:tracePt t="34728" x="2416175" y="5427663"/>
          <p14:tracePt t="34732" x="2425700" y="5418138"/>
          <p14:tracePt t="34739" x="2446338" y="5418138"/>
          <p14:tracePt t="34747" x="2446338" y="5408613"/>
          <p14:tracePt t="34755" x="2455863" y="5408613"/>
          <p14:tracePt t="34763" x="2466975" y="5408613"/>
          <p14:tracePt t="34771" x="2476500" y="5397500"/>
          <p14:tracePt t="34779" x="2486025" y="5397500"/>
          <p14:tracePt t="34795" x="2497138" y="5397500"/>
          <p14:tracePt t="34803" x="2506663" y="5397500"/>
          <p14:tracePt t="34820" x="2516188" y="5387975"/>
          <p14:tracePt t="34843" x="2527300" y="5387975"/>
          <p14:tracePt t="40464" x="2536825" y="5387975"/>
          <p14:tracePt t="40474" x="2546350" y="5387975"/>
          <p14:tracePt t="40484" x="2566988" y="5387975"/>
          <p14:tracePt t="40489" x="2587625" y="5387975"/>
          <p14:tracePt t="40502" x="2638425" y="5387975"/>
          <p14:tracePt t="40504" x="2698750" y="5387975"/>
          <p14:tracePt t="40513" x="2759075" y="5387975"/>
          <p14:tracePt t="40522" x="2838450" y="5387975"/>
          <p14:tracePt t="40529" x="2928938" y="5387975"/>
          <p14:tracePt t="40539" x="3051175" y="5387975"/>
          <p14:tracePt t="40546" x="3171825" y="5387975"/>
          <p14:tracePt t="40557" x="3292475" y="5387975"/>
          <p14:tracePt t="40563" x="3352800" y="5387975"/>
          <p14:tracePt t="40573" x="3543300" y="5376863"/>
          <p14:tracePt t="40582" x="3594100" y="5367338"/>
          <p14:tracePt t="40591" x="3684588" y="5357813"/>
          <p14:tracePt t="40596" x="3714750" y="5357813"/>
          <p14:tracePt t="40948" x="3724275" y="5357813"/>
          <p14:tracePt t="40958" x="3735388" y="5346700"/>
          <p14:tracePt t="40965" x="3744913" y="5337175"/>
          <p14:tracePt t="40973" x="3756025" y="5316538"/>
          <p14:tracePt t="40979" x="3765550" y="5307013"/>
          <p14:tracePt t="40989" x="3775075" y="5286375"/>
          <p14:tracePt t="40997" x="3795713" y="5267325"/>
          <p14:tracePt t="41008" x="3805238" y="5246688"/>
          <p14:tracePt t="41014" x="3825875" y="5207000"/>
          <p14:tracePt t="41026" x="3846513" y="5176838"/>
          <p14:tracePt t="41032" x="3865563" y="5146675"/>
          <p14:tracePt t="41043" x="3895725" y="5116513"/>
          <p14:tracePt t="41049" x="3925888" y="5075238"/>
          <p14:tracePt t="41061" x="3956050" y="5024438"/>
          <p14:tracePt t="41069" x="3986213" y="4975225"/>
          <p14:tracePt t="41071" x="4037013" y="4924425"/>
          <p14:tracePt t="41082" x="4076700" y="4873625"/>
          <p14:tracePt t="41087" x="4106863" y="4813300"/>
          <p14:tracePt t="41095" x="4138613" y="4764088"/>
          <p14:tracePt t="41113" x="4168775" y="4722813"/>
          <p14:tracePt t="41114" x="4198938" y="4672013"/>
          <p14:tracePt t="41119" x="4229100" y="4632325"/>
          <p14:tracePt t="41128" x="4259263" y="4592638"/>
          <p14:tracePt t="41137" x="4278313" y="4562475"/>
          <p14:tracePt t="41146" x="4308475" y="4521200"/>
          <p14:tracePt t="41158" x="4338638" y="4481513"/>
          <p14:tracePt t="41164" x="4368800" y="4451350"/>
          <p14:tracePt t="41165" x="4398963" y="4421188"/>
          <p14:tracePt t="41177" x="4410075" y="4400550"/>
          <p14:tracePt t="41182" x="4429125" y="4379913"/>
          <p14:tracePt t="41190" x="4449763" y="4349750"/>
          <p14:tracePt t="41198" x="4470400" y="4330700"/>
          <p14:tracePt t="41204" x="4489450" y="4310063"/>
          <p14:tracePt t="41212" x="4510088" y="4289425"/>
          <p14:tracePt t="41220" x="4519613" y="4270375"/>
          <p14:tracePt t="41228" x="4540250" y="4249738"/>
          <p14:tracePt t="41237" x="4551363" y="4229100"/>
          <p14:tracePt t="41244" x="4570413" y="4210050"/>
          <p14:tracePt t="41253" x="4581525" y="4189413"/>
          <p14:tracePt t="41261" x="4600575" y="4168775"/>
          <p14:tracePt t="41269" x="4611688" y="4149725"/>
          <p14:tracePt t="41277" x="4621213" y="4138613"/>
          <p14:tracePt t="41285" x="4630738" y="4129088"/>
          <p14:tracePt t="41292" x="4641850" y="4119563"/>
          <p14:tracePt t="41301" x="4641850" y="4108450"/>
          <p14:tracePt t="41309" x="4651375" y="4098925"/>
          <p14:tracePt t="41334" x="4660900" y="4098925"/>
          <p14:tracePt t="41382" x="4660900" y="4089400"/>
          <p14:tracePt t="41737" x="4660900" y="4068763"/>
          <p14:tracePt t="41746" x="4660900" y="4038600"/>
          <p14:tracePt t="41754" x="4681538" y="3987800"/>
          <p14:tracePt t="41761" x="4711700" y="3937000"/>
          <p14:tracePt t="41768" x="4751388" y="3867150"/>
          <p14:tracePt t="41777" x="4792663" y="3797300"/>
          <p14:tracePt t="41785" x="4832350" y="3705225"/>
          <p14:tracePt t="41796" x="4892675" y="3614738"/>
          <p14:tracePt t="41804" x="4953000" y="3514725"/>
          <p14:tracePt t="41817" x="5003800" y="3424238"/>
          <p14:tracePt t="41818" x="5033963" y="3363913"/>
          <p14:tracePt t="41826" x="5084763" y="3282950"/>
          <p14:tracePt t="41835" x="5124450" y="3192463"/>
          <p14:tracePt t="41850" x="5164138" y="3111500"/>
          <p14:tracePt t="41850" x="5205413" y="3041650"/>
          <p14:tracePt t="41859" x="5235575" y="2960688"/>
          <p14:tracePt t="41869" x="5265738" y="2900363"/>
          <p14:tracePt t="41874" x="5295900" y="2830513"/>
          <p14:tracePt t="41882" x="5335588" y="2759075"/>
          <p14:tracePt t="41890" x="5386388" y="2647950"/>
          <p14:tracePt t="41899" x="5426075" y="2578100"/>
          <p14:tracePt t="41908" x="5456238" y="2538413"/>
          <p14:tracePt t="41919" x="5497513" y="2478088"/>
          <p14:tracePt t="41930" x="5537200" y="2416175"/>
          <p14:tracePt t="41939" x="5576888" y="2366963"/>
          <p14:tracePt t="41941" x="5597525" y="2346325"/>
          <p14:tracePt t="41950" x="5627688" y="2306638"/>
          <p14:tracePt t="41961" x="5648325" y="2286000"/>
          <p14:tracePt t="41972" x="5657850" y="2265363"/>
          <p14:tracePt t="41975" x="5678488" y="2246313"/>
          <p14:tracePt t="41981" x="5697538" y="2225675"/>
          <p14:tracePt t="41988" x="5708650" y="2216150"/>
          <p14:tracePt t="41996" x="5718175" y="2205038"/>
          <p14:tracePt t="42001" x="5729288" y="2185988"/>
          <p14:tracePt t="42013" x="5748338" y="2165350"/>
          <p14:tracePt t="42017" x="5768975" y="2155825"/>
          <p14:tracePt t="42030" x="5778500" y="2144713"/>
          <p14:tracePt t="42033" x="5799138" y="2125663"/>
          <p14:tracePt t="42046" x="5819775" y="2114550"/>
          <p14:tracePt t="42050" x="5849938" y="2093913"/>
          <p14:tracePt t="42065" x="5859463" y="2084388"/>
          <p14:tracePt t="42069" x="5899150" y="2054225"/>
          <p14:tracePt t="42080" x="5910263" y="2044700"/>
          <p14:tracePt t="42083" x="5929313" y="2024063"/>
          <p14:tracePt t="42097" x="5940425" y="2014538"/>
          <p14:tracePt t="42101" x="5949950" y="1993900"/>
          <p14:tracePt t="42113" x="5970588" y="1984375"/>
          <p14:tracePt t="42116" x="5970588" y="1973263"/>
          <p14:tracePt t="42131" x="5980113" y="1963738"/>
          <p14:tracePt t="42135" x="5989638" y="1943100"/>
          <p14:tracePt t="42147" x="6000750" y="1933575"/>
          <p14:tracePt t="42152" x="6010275" y="1912938"/>
          <p14:tracePt t="42164" x="6019800" y="1903413"/>
          <p14:tracePt t="42168" x="6030913" y="1882775"/>
          <p14:tracePt t="42181" x="6040438" y="1873250"/>
          <p14:tracePt t="42181" x="6049963" y="1863725"/>
          <p14:tracePt t="42186" x="6061075" y="1843088"/>
          <p14:tracePt t="42196" x="6070600" y="1833563"/>
          <p14:tracePt t="42202" x="6080125" y="1833563"/>
          <p14:tracePt t="42214" x="6080125" y="1822450"/>
          <p14:tracePt t="42219" x="6091238" y="1812925"/>
          <p14:tracePt t="42234" x="6100763" y="1803400"/>
          <p14:tracePt t="42251" x="6100763" y="1792288"/>
          <p14:tracePt t="42263" x="6111875" y="1792288"/>
          <p14:tracePt t="42267" x="6111875" y="1782763"/>
          <p14:tracePt t="42283" x="6121400" y="1771650"/>
          <p14:tracePt t="43177" x="6142038" y="1792288"/>
          <p14:tracePt t="43190" x="6161088" y="1812925"/>
          <p14:tracePt t="43194" x="6191250" y="1833563"/>
          <p14:tracePt t="43206" x="6232525" y="1852613"/>
          <p14:tracePt t="43211" x="6262688" y="1873250"/>
          <p14:tracePt t="43219" x="6311900" y="1903413"/>
          <p14:tracePt t="43229" x="6353175" y="1912938"/>
          <p14:tracePt t="43234" x="6372225" y="1924050"/>
          <p14:tracePt t="43245" x="6402388" y="1933575"/>
          <p14:tracePt t="43252" x="6432550" y="1943100"/>
          <p14:tracePt t="46802" x="6432550" y="1954213"/>
          <p14:tracePt t="46814" x="6432550" y="1963738"/>
          <p14:tracePt t="46819" x="6432550" y="1973263"/>
          <p14:tracePt t="46829" x="6443663" y="1984375"/>
          <p14:tracePt t="46834" x="6462713" y="2003425"/>
          <p14:tracePt t="46846" x="6473825" y="2014538"/>
          <p14:tracePt t="46853" x="6483350" y="2024063"/>
          <p14:tracePt t="46858" x="6494463" y="2024063"/>
          <p14:tracePt t="46874" x="6503988" y="2033588"/>
          <p14:tracePt t="46886" x="6513513" y="2033588"/>
          <p14:tracePt t="46902" x="6513513" y="2044700"/>
          <p14:tracePt t="46921" x="6524625" y="2044700"/>
          <p14:tracePt t="47972" x="6513513" y="2044700"/>
          <p14:tracePt t="47980" x="6503988" y="2044700"/>
          <p14:tracePt t="47989" x="6483350" y="2044700"/>
          <p14:tracePt t="48000" x="6473825" y="2044700"/>
          <p14:tracePt t="48001" x="6462713" y="2044700"/>
          <p14:tracePt t="48011" x="6443663" y="2044700"/>
          <p14:tracePt t="48019" x="6423025" y="2044700"/>
          <p14:tracePt t="48028" x="6413500" y="2044700"/>
          <p14:tracePt t="48034" x="6402388" y="2044700"/>
          <p14:tracePt t="48046" x="6383338" y="2044700"/>
          <p14:tracePt t="48050" x="6372225" y="2044700"/>
          <p14:tracePt t="48061" x="6362700" y="2044700"/>
          <p14:tracePt t="48075" x="6353175" y="2044700"/>
          <p14:tracePt t="48084" x="6342063" y="2044700"/>
          <p14:tracePt t="48094" x="6332538" y="2044700"/>
          <p14:tracePt t="48099" x="6323013" y="2054225"/>
          <p14:tracePt t="48111" x="6311900" y="2054225"/>
          <p14:tracePt t="48116" x="6302375" y="2063750"/>
          <p14:tracePt t="48124" x="6292850" y="2074863"/>
          <p14:tracePt t="48132" x="6281738" y="2074863"/>
          <p14:tracePt t="48142" x="6262688" y="2084388"/>
          <p14:tracePt t="48150" x="6262688" y="2093913"/>
          <p14:tracePt t="48156" x="6251575" y="2105025"/>
          <p14:tracePt t="48165" x="6242050" y="2114550"/>
          <p14:tracePt t="48175" x="6242050" y="2125663"/>
          <p14:tracePt t="48181" x="6232525" y="2135188"/>
          <p14:tracePt t="48189" x="6221413" y="2144713"/>
          <p14:tracePt t="48199" x="6221413" y="2155825"/>
          <p14:tracePt t="48205" x="6211888" y="2165350"/>
          <p14:tracePt t="48212" x="6211888" y="2174875"/>
          <p14:tracePt t="48224" x="6202363" y="2185988"/>
          <p14:tracePt t="48227" x="6202363" y="2205038"/>
          <p14:tracePt t="48234" x="6191250" y="2225675"/>
          <p14:tracePt t="48242" x="6191250" y="2235200"/>
          <p14:tracePt t="48250" x="6181725" y="2265363"/>
          <p14:tracePt t="48258" x="6181725" y="2286000"/>
          <p14:tracePt t="48266" x="6181725" y="2306638"/>
          <p14:tracePt t="48275" x="6181725" y="2325688"/>
          <p14:tracePt t="48283" x="6181725" y="2346325"/>
          <p14:tracePt t="48292" x="6181725" y="2376488"/>
          <p14:tracePt t="48298" x="6181725" y="2397125"/>
          <p14:tracePt t="48309" x="6181725" y="2416175"/>
          <p14:tracePt t="48314" x="6181725" y="2436813"/>
          <p14:tracePt t="48325" x="6181725" y="2457450"/>
          <p14:tracePt t="48330" x="6181725" y="2466975"/>
          <p14:tracePt t="48341" x="6191250" y="2478088"/>
          <p14:tracePt t="48347" x="6191250" y="2497138"/>
          <p14:tracePt t="48358" x="6211888" y="2508250"/>
          <p14:tracePt t="48363" x="6211888" y="2527300"/>
          <p14:tracePt t="48374" x="6221413" y="2527300"/>
          <p14:tracePt t="48379" x="6221413" y="2538413"/>
          <p14:tracePt t="48391" x="6232525" y="2547938"/>
          <p14:tracePt t="48395" x="6242050" y="2557463"/>
          <p14:tracePt t="48407" x="6251575" y="2557463"/>
          <p14:tracePt t="48411" x="6251575" y="2568575"/>
          <p14:tracePt t="48424" x="6262688" y="2568575"/>
          <p14:tracePt t="48427" x="6272213" y="2568575"/>
          <p14:tracePt t="48441" x="6281738" y="2578100"/>
          <p14:tracePt t="57944" x="6281738" y="2568575"/>
          <p14:tracePt t="57953" x="6281738" y="2557463"/>
          <p14:tracePt t="57964" x="6281738" y="2547938"/>
          <p14:tracePt t="57968" x="6281738" y="2538413"/>
          <p14:tracePt t="57981" x="6281738" y="2517775"/>
          <p14:tracePt t="57984" x="6281738" y="2508250"/>
          <p14:tracePt t="57993" x="6281738" y="2497138"/>
          <p14:tracePt t="58004" x="6281738" y="2487613"/>
          <p14:tracePt t="58009" x="6281738" y="2478088"/>
          <p14:tracePt t="58021" x="6281738" y="2466975"/>
          <p14:tracePt t="58038" x="6281738" y="2457450"/>
          <p14:tracePt t="58053" x="6281738" y="2446338"/>
          <p14:tracePt t="58069" x="6281738" y="2436813"/>
          <p14:tracePt t="58074" x="6292850" y="2436813"/>
          <p14:tracePt t="58102" x="6302375" y="2436813"/>
          <p14:tracePt t="58118" x="6311900" y="2427288"/>
          <p14:tracePt t="58126" x="6323013" y="2427288"/>
          <p14:tracePt t="58136" x="6332538" y="2427288"/>
          <p14:tracePt t="58137" x="6342063" y="2416175"/>
          <p14:tracePt t="58145" x="6353175" y="2416175"/>
          <p14:tracePt t="58154" x="6362700" y="2406650"/>
          <p14:tracePt t="58176" x="6372225" y="2406650"/>
          <p14:tracePt t="59449" x="6383338" y="2406650"/>
          <p14:tracePt t="59465" x="6392863" y="2406650"/>
          <p14:tracePt t="59481" x="6402388" y="2406650"/>
          <p14:tracePt t="59496" x="6413500" y="2406650"/>
          <p14:tracePt t="59513" x="6423025" y="2406650"/>
          <p14:tracePt t="59522" x="6432550" y="2406650"/>
          <p14:tracePt t="59530" x="6443663" y="2406650"/>
          <p14:tracePt t="59539" x="6453188" y="2406650"/>
          <p14:tracePt t="59546" x="6473825" y="2406650"/>
          <p14:tracePt t="59561" x="6483350" y="2406650"/>
          <p14:tracePt t="59570" x="6494463" y="2406650"/>
          <p14:tracePt t="59579" x="6503988" y="2416175"/>
          <p14:tracePt t="59589" x="6513513" y="2416175"/>
          <p14:tracePt t="59602" x="6524625" y="2416175"/>
          <p14:tracePt t="59610" x="6534150" y="2416175"/>
          <p14:tracePt t="59624" x="6543675" y="2416175"/>
          <p14:tracePt t="59650" x="6554788" y="2416175"/>
          <p14:tracePt t="59746" x="6564313" y="2416175"/>
          <p14:tracePt t="59763" x="6564313" y="2427288"/>
          <p14:tracePt t="59787" x="6573838" y="2427288"/>
          <p14:tracePt t="59802" x="6584950" y="2427288"/>
          <p14:tracePt t="59812" x="6594475" y="2427288"/>
          <p14:tracePt t="59827" x="6604000" y="2427288"/>
          <p14:tracePt t="59835" x="6615113" y="2427288"/>
          <p14:tracePt t="59859" x="6624638" y="2427288"/>
          <p14:tracePt t="59996" x="6634163" y="2427288"/>
          <p14:tracePt t="60028" x="6645275" y="2427288"/>
          <p14:tracePt t="60060" x="6654800" y="2427288"/>
          <p14:tracePt t="60342" x="6664325" y="2427288"/>
          <p14:tracePt t="60358" x="6675438" y="2427288"/>
          <p14:tracePt t="60373" x="6675438" y="2436813"/>
          <p14:tracePt t="60384" x="6684963" y="2436813"/>
          <p14:tracePt t="60405" x="6694488" y="2436813"/>
          <p14:tracePt t="64865" x="6684963" y="2436813"/>
          <p14:tracePt t="64877" x="6675438" y="2436813"/>
          <p14:tracePt t="64882" x="6664325" y="2436813"/>
          <p14:tracePt t="64893" x="6654800" y="2446338"/>
          <p14:tracePt t="64900" x="6634163" y="2446338"/>
          <p14:tracePt t="64906" x="6624638" y="2457450"/>
          <p14:tracePt t="64917" x="6615113" y="2457450"/>
          <p14:tracePt t="64920" x="6604000" y="2457450"/>
          <p14:tracePt t="64932" x="6594475" y="2466975"/>
          <p14:tracePt t="64947" x="6584950" y="2478088"/>
          <p14:tracePt t="64953" x="6564313" y="2487613"/>
          <p14:tracePt t="64966" x="6554788" y="2497138"/>
          <p14:tracePt t="64973" x="6543675" y="2497138"/>
          <p14:tracePt t="64983" x="6534150" y="2508250"/>
          <p14:tracePt t="64990" x="6524625" y="2517775"/>
          <p14:tracePt t="64999" x="6513513" y="2527300"/>
          <p14:tracePt t="65006" x="6503988" y="2538413"/>
          <p14:tracePt t="65015" x="6503988" y="2547938"/>
          <p14:tracePt t="65021" x="6494463" y="2547938"/>
          <p14:tracePt t="65036" x="6494463" y="2557463"/>
          <p14:tracePt t="65048" x="6483350" y="2557463"/>
          <p14:tracePt t="65070" x="6473825" y="2557463"/>
          <p14:tracePt t="65082" x="6473825" y="2568575"/>
          <p14:tracePt t="65090" x="6462713" y="2568575"/>
          <p14:tracePt t="65101" x="6462713" y="2578100"/>
          <p14:tracePt t="65109" x="6453188" y="2578100"/>
          <p14:tracePt t="65117" x="6453188" y="2587625"/>
          <p14:tracePt t="65122" x="6443663" y="2598738"/>
          <p14:tracePt t="65137" x="6443663" y="2608263"/>
          <p14:tracePt t="65146" x="6443663" y="2617788"/>
          <p14:tracePt t="65162" x="6443663" y="2628900"/>
          <p14:tracePt t="65187" x="6443663" y="2638425"/>
          <p14:tracePt t="67883" x="6432550" y="2647950"/>
          <p14:tracePt t="67893" x="6432550" y="2659063"/>
          <p14:tracePt t="67900" x="6432550" y="2668588"/>
          <p14:tracePt t="67909" x="6432550" y="2678113"/>
          <p14:tracePt t="67923" x="6432550" y="2689225"/>
          <p14:tracePt t="67923" x="6432550" y="2708275"/>
          <p14:tracePt t="67930" x="6432550" y="2719388"/>
          <p14:tracePt t="67938" x="6432550" y="2728913"/>
          <p14:tracePt t="67947" x="6432550" y="2738438"/>
          <p14:tracePt t="67955" x="6432550" y="2749550"/>
          <p14:tracePt t="67963" x="6443663" y="2759075"/>
          <p14:tracePt t="67971" x="6443663" y="2768600"/>
          <p14:tracePt t="67978" x="6453188" y="2779713"/>
          <p14:tracePt t="67995" x="6462713" y="2789238"/>
          <p14:tracePt t="68600" x="6453188" y="2800350"/>
          <p14:tracePt t="68612" x="6443663" y="2800350"/>
          <p14:tracePt t="68617" x="6423025" y="2819400"/>
          <p14:tracePt t="68624" x="6413500" y="2830513"/>
          <p14:tracePt t="68631" x="6402388" y="2849563"/>
          <p14:tracePt t="68643" x="6392863" y="2860675"/>
          <p14:tracePt t="68650" x="6383338" y="2879725"/>
          <p14:tracePt t="68655" x="6372225" y="2900363"/>
          <p14:tracePt t="68665" x="6372225" y="2909888"/>
          <p14:tracePt t="68671" x="6362700" y="2930525"/>
          <p14:tracePt t="68684" x="6362700" y="2940050"/>
          <p14:tracePt t="68691" x="6362700" y="2960688"/>
          <p14:tracePt t="68703" x="6362700" y="2970213"/>
          <p14:tracePt t="68705" x="6362700" y="2981325"/>
          <p14:tracePt t="68713" x="6362700" y="3000375"/>
          <p14:tracePt t="68722" x="6362700" y="3011488"/>
          <p14:tracePt t="68729" x="6362700" y="3021013"/>
          <p14:tracePt t="68737" x="6362700" y="3030538"/>
          <p14:tracePt t="68755" x="6372225" y="3041650"/>
          <p14:tracePt t="68769" x="6383338" y="3051175"/>
          <p14:tracePt t="68784" x="6392863" y="3051175"/>
          <p14:tracePt t="68793" x="6402388" y="3060700"/>
          <p14:tracePt t="68802" x="6413500" y="3060700"/>
          <p14:tracePt t="68810" x="6423025" y="3060700"/>
          <p14:tracePt t="74934" x="6413500" y="3060700"/>
          <p14:tracePt t="74947" x="6392863" y="3060700"/>
          <p14:tracePt t="74951" x="6383338" y="3060700"/>
          <p14:tracePt t="74963" x="6372225" y="3071813"/>
          <p14:tracePt t="74969" x="6362700" y="3081338"/>
          <p14:tracePt t="74978" x="6353175" y="3081338"/>
          <p14:tracePt t="74986" x="6353175" y="3090863"/>
          <p14:tracePt t="74993" x="6342063" y="3090863"/>
          <p14:tracePt t="75002" x="6332538" y="3090863"/>
          <p14:tracePt t="75007" x="6332538" y="3101975"/>
          <p14:tracePt t="75014" x="6323013" y="3101975"/>
          <p14:tracePt t="75030" x="6323013" y="3111500"/>
          <p14:tracePt t="75538" x="6311900" y="3122613"/>
          <p14:tracePt t="75548" x="6302375" y="3122613"/>
          <p14:tracePt t="75554" x="6292850" y="3132138"/>
          <p14:tracePt t="75562" x="6272213" y="3152775"/>
          <p14:tracePt t="75570" x="6262688" y="3162300"/>
          <p14:tracePt t="75578" x="6251575" y="3171825"/>
          <p14:tracePt t="75588" x="6232525" y="3182938"/>
          <p14:tracePt t="75596" x="6211888" y="3192463"/>
          <p14:tracePt t="75606" x="6202363" y="3201988"/>
          <p14:tracePt t="75612" x="6181725" y="3222625"/>
          <p14:tracePt t="75624" x="6161088" y="3243263"/>
          <p14:tracePt t="75630" x="6142038" y="3262313"/>
          <p14:tracePt t="75638" x="6130925" y="3282950"/>
          <p14:tracePt t="75647" x="6111875" y="3313113"/>
          <p14:tracePt t="75655" x="6100763" y="3322638"/>
          <p14:tracePt t="75664" x="6091238" y="3352800"/>
          <p14:tracePt t="75673" x="6080125" y="3373438"/>
          <p14:tracePt t="75674" x="6070600" y="3394075"/>
          <p14:tracePt t="75685" x="6061075" y="3413125"/>
          <p14:tracePt t="75695" x="6049963" y="3433763"/>
          <p14:tracePt t="75703" x="6040438" y="3454400"/>
          <p14:tracePt t="75712" x="6040438" y="3463925"/>
          <p14:tracePt t="75718" x="6030913" y="3484563"/>
          <p14:tracePt t="75726" x="6030913" y="3494088"/>
          <p14:tracePt t="75734" x="6030913" y="3505200"/>
          <p14:tracePt t="75740" x="6019800" y="3514725"/>
          <p14:tracePt t="75749" x="6019800" y="3535363"/>
          <p14:tracePt t="75758" x="6019800" y="3544888"/>
          <p14:tracePt t="75764" x="6010275" y="3565525"/>
          <p14:tracePt t="75776" x="6010275" y="3575050"/>
          <p14:tracePt t="75784" x="6000750" y="3595688"/>
          <p14:tracePt t="75790" x="6000750" y="3614738"/>
          <p14:tracePt t="75794" x="6000750" y="3625850"/>
          <p14:tracePt t="75803" x="6000750" y="3644900"/>
          <p14:tracePt t="75810" x="6000750" y="3665538"/>
          <p14:tracePt t="75821" x="6000750" y="3675063"/>
          <p14:tracePt t="75826" x="6000750" y="3695700"/>
          <p14:tracePt t="75838" x="6000750" y="3705225"/>
          <p14:tracePt t="75842" x="6000750" y="3725863"/>
          <p14:tracePt t="75854" x="6000750" y="3735388"/>
          <p14:tracePt t="75859" x="6000750" y="3746500"/>
          <p14:tracePt t="75871" x="6000750" y="3767138"/>
          <p14:tracePt t="75875" x="6000750" y="3786188"/>
          <p14:tracePt t="75888" x="6000750" y="3797300"/>
          <p14:tracePt t="75891" x="6000750" y="3816350"/>
          <p14:tracePt t="75904" x="6000750" y="3836988"/>
          <p14:tracePt t="75907" x="6010275" y="3846513"/>
          <p14:tracePt t="75920" x="6010275" y="3867150"/>
          <p14:tracePt t="75923" x="6019800" y="3887788"/>
          <p14:tracePt t="75936" x="6019800" y="3897313"/>
          <p14:tracePt t="75939" x="6019800" y="3917950"/>
          <p14:tracePt t="75954" x="6030913" y="3937000"/>
          <p14:tracePt t="75958" x="6030913" y="3957638"/>
          <p14:tracePt t="75970" x="6040438" y="3967163"/>
          <p14:tracePt t="75973" x="6040438" y="3978275"/>
          <p14:tracePt t="75988" x="6049963" y="3997325"/>
          <p14:tracePt t="75992" x="6049963" y="4008438"/>
          <p14:tracePt t="76004" x="6061075" y="4027488"/>
          <p14:tracePt t="76007" x="6061075" y="4038600"/>
          <p14:tracePt t="76020" x="6070600" y="4057650"/>
          <p14:tracePt t="76022" x="6080125" y="4068763"/>
          <p14:tracePt t="76036" x="6091238" y="4078288"/>
          <p14:tracePt t="76038" x="6091238" y="4089400"/>
          <p14:tracePt t="76053" x="6100763" y="4098925"/>
          <p14:tracePt t="76053" x="6100763" y="4108450"/>
          <p14:tracePt t="76060" x="6121400" y="4129088"/>
          <p14:tracePt t="76069" x="6142038" y="4138613"/>
          <p14:tracePt t="76076" x="6172200" y="4138613"/>
          <p14:tracePt t="76086" x="6211888" y="4149725"/>
          <p14:tracePt t="76092" x="6251575" y="4149725"/>
          <p14:tracePt t="76104" x="6292850" y="4159250"/>
          <p14:tracePt t="76108" x="6342063" y="4159250"/>
          <p14:tracePt t="76120" x="6392863" y="4159250"/>
          <p14:tracePt t="76124" x="6432550" y="4159250"/>
          <p14:tracePt t="76138" x="6473825" y="4159250"/>
          <p14:tracePt t="82058" x="6453188" y="4159250"/>
          <p14:tracePt t="82067" x="6432550" y="4168775"/>
          <p14:tracePt t="82074" x="6423025" y="4168775"/>
          <p14:tracePt t="82082" x="6402388" y="4179888"/>
          <p14:tracePt t="82091" x="6392863" y="4189413"/>
          <p14:tracePt t="82099" x="6383338" y="4198938"/>
          <p14:tracePt t="82112" x="6372225" y="4210050"/>
          <p14:tracePt t="82115" x="6362700" y="4219575"/>
          <p14:tracePt t="82128" x="6353175" y="4229100"/>
          <p14:tracePt t="82133" x="6332538" y="4240213"/>
          <p14:tracePt t="82144" x="6323013" y="4259263"/>
          <p14:tracePt t="82151" x="6323013" y="4270375"/>
          <p14:tracePt t="82163" x="6311900" y="4289425"/>
          <p14:tracePt t="82167" x="6302375" y="4300538"/>
          <p14:tracePt t="82178" x="6302375" y="4319588"/>
          <p14:tracePt t="82183" x="6302375" y="4340225"/>
          <p14:tracePt t="82194" x="6302375" y="4349750"/>
          <p14:tracePt t="82200" x="6302375" y="4370388"/>
          <p14:tracePt t="82211" x="6302375" y="4400550"/>
          <p14:tracePt t="82216" x="6302375" y="4421188"/>
          <p14:tracePt t="82227" x="6311900" y="4430713"/>
          <p14:tracePt t="82235" x="6332538" y="4451350"/>
          <p14:tracePt t="82244" x="6342063" y="4451350"/>
          <p14:tracePt t="82251" x="6372225" y="4460875"/>
          <p14:tracePt t="82262" x="6392863" y="4481513"/>
          <p14:tracePt t="82263" x="6413500" y="4481513"/>
          <p14:tracePt t="82272" x="6423025" y="4491038"/>
          <p14:tracePt t="82287" x="6443663" y="4491038"/>
          <p14:tracePt t="82297" x="6453188" y="4491038"/>
          <p14:tracePt t="98772" x="6443663" y="4491038"/>
          <p14:tracePt t="98784" x="6432550" y="4491038"/>
          <p14:tracePt t="98788" x="6423025" y="4491038"/>
          <p14:tracePt t="98795" x="6413500" y="4502150"/>
          <p14:tracePt t="98818" x="6402388" y="4511675"/>
          <p14:tracePt t="98823" x="6392863" y="4511675"/>
          <p14:tracePt t="98842" x="6383338" y="4511675"/>
          <p14:tracePt t="98845" x="6383338" y="4521200"/>
          <p14:tracePt t="98856" x="6372225" y="4521200"/>
          <p14:tracePt t="98873" x="6362700" y="4521200"/>
          <p14:tracePt t="98878" x="6362700" y="4532313"/>
          <p14:tracePt t="98888" x="6353175" y="4532313"/>
          <p14:tracePt t="98904" x="6353175" y="4541838"/>
          <p14:tracePt t="98921" x="6353175" y="4551363"/>
          <p14:tracePt t="98927" x="6342063" y="4562475"/>
          <p14:tracePt t="98944" x="6342063" y="4581525"/>
          <p14:tracePt t="98961" x="6342063" y="4592638"/>
          <p14:tracePt t="98968" x="6342063" y="4611688"/>
          <p14:tracePt t="98977" x="6342063" y="4622800"/>
          <p14:tracePt t="98983" x="6342063" y="4641850"/>
          <p14:tracePt t="98994" x="6342063" y="4652963"/>
          <p14:tracePt t="99000" x="6342063" y="4662488"/>
          <p14:tracePt t="99008" x="6342063" y="4672013"/>
          <p14:tracePt t="99023" x="6353175" y="4683125"/>
          <p14:tracePt t="99024" x="6353175" y="4692650"/>
          <p14:tracePt t="99028" x="6362700" y="4702175"/>
          <p14:tracePt t="99037" x="6362700" y="4713288"/>
          <p14:tracePt t="99055" x="6372225" y="4722813"/>
          <p14:tracePt t="100558" x="6362700" y="4732338"/>
          <p14:tracePt t="100570" x="6353175" y="4752975"/>
          <p14:tracePt t="100575" x="6332538" y="4783138"/>
          <p14:tracePt t="100584" x="6323013" y="4824413"/>
          <p14:tracePt t="100592" x="6302375" y="4864100"/>
          <p14:tracePt t="100604" x="6292850" y="4914900"/>
          <p14:tracePt t="100610" x="6272213" y="4964113"/>
          <p14:tracePt t="100617" x="6262688" y="5014913"/>
          <p14:tracePt t="100626" x="6251575" y="5086350"/>
          <p14:tracePt t="100632" x="6251575" y="5146675"/>
          <p14:tracePt t="100641" x="6242050" y="5207000"/>
          <p14:tracePt t="100649" x="6242050" y="5256213"/>
          <p14:tracePt t="100658" x="6242050" y="5316538"/>
          <p14:tracePt t="100666" x="6242050" y="5367338"/>
          <p14:tracePt t="100675" x="6242050" y="5418138"/>
          <p14:tracePt t="100681" x="6242050" y="5468938"/>
          <p14:tracePt t="100691" x="6251575" y="5518150"/>
          <p14:tracePt t="100701" x="6272213" y="5559425"/>
          <p14:tracePt t="100710" x="6292850" y="5599113"/>
          <p14:tracePt t="100719" x="6323013" y="5638800"/>
          <p14:tracePt t="100730" x="6342063" y="5668963"/>
          <p14:tracePt t="100731" x="6353175" y="5689600"/>
          <p14:tracePt t="100742" x="6372225" y="5710238"/>
          <p14:tracePt t="100750" x="6392863" y="5730875"/>
          <p14:tracePt t="100759" x="6413500" y="5749925"/>
          <p14:tracePt t="100761" x="6423025" y="5761038"/>
          <p14:tracePt t="100772" x="6443663" y="5770563"/>
          <p14:tracePt t="100780" x="6453188" y="5780088"/>
          <p14:tracePt t="100788" x="6473825" y="5780088"/>
          <p14:tracePt t="100795" x="6494463" y="5791200"/>
          <p14:tracePt t="100805" x="6513513" y="5791200"/>
          <p14:tracePt t="100808" x="6534150" y="5791200"/>
          <p14:tracePt t="100815" x="6554788" y="5791200"/>
          <p14:tracePt t="100823" x="6584950" y="5770563"/>
          <p14:tracePt t="100831" x="6615113" y="5749925"/>
          <p14:tracePt t="100840" x="6634163" y="5719763"/>
          <p14:tracePt t="100847" x="6675438" y="5689600"/>
          <p14:tracePt t="100857" x="6705600" y="5659438"/>
          <p14:tracePt t="100864" x="6735763" y="5619750"/>
          <p14:tracePt t="100874" x="6765925" y="5578475"/>
          <p14:tracePt t="100880" x="6784975" y="5529263"/>
          <p14:tracePt t="100890" x="6796088" y="5478463"/>
          <p14:tracePt t="100896" x="6815138" y="5427663"/>
          <p14:tracePt t="100905" x="6826250" y="5376863"/>
          <p14:tracePt t="100912" x="6826250" y="5316538"/>
          <p14:tracePt t="100922" x="6835775" y="5267325"/>
          <p14:tracePt t="100928" x="6835775" y="5207000"/>
          <p14:tracePt t="100939" x="6835775" y="5146675"/>
          <p14:tracePt t="100944" x="6835775" y="5086350"/>
          <p14:tracePt t="100956" x="6826250" y="5024438"/>
          <p14:tracePt t="100960" x="6815138" y="4975225"/>
          <p14:tracePt t="100972" x="6796088" y="4924425"/>
          <p14:tracePt t="100976" x="6775450" y="4873625"/>
          <p14:tracePt t="100989" x="6745288" y="4824413"/>
          <p14:tracePt t="100992" x="6724650" y="4783138"/>
          <p14:tracePt t="101006" x="6694488" y="4743450"/>
          <p14:tracePt t="101009" x="6654800" y="4713288"/>
          <p14:tracePt t="101023" x="6624638" y="4683125"/>
          <p14:tracePt t="101027" x="6594475" y="4662488"/>
          <p14:tracePt t="101039" x="6554788" y="4652963"/>
          <p14:tracePt t="101042" x="6513513" y="4641850"/>
          <p14:tracePt t="101055" x="6473825" y="4632325"/>
          <p14:tracePt t="101057" x="6432550" y="4632325"/>
          <p14:tracePt t="101072" x="6383338" y="4632325"/>
          <p14:tracePt t="101074" x="6342063" y="4632325"/>
          <p14:tracePt t="101089" x="6323013" y="4632325"/>
          <p14:tracePt t="101092" x="6292850" y="4632325"/>
          <p14:tracePt t="101106" x="6262688" y="4632325"/>
          <p14:tracePt t="101109" x="6242050" y="4632325"/>
          <p14:tracePt t="101123" x="6221413" y="4652963"/>
          <p14:tracePt t="101124" x="6202363" y="4662488"/>
          <p14:tracePt t="101129" x="6172200" y="4683125"/>
          <p14:tracePt t="101139" x="6161088" y="4702175"/>
          <p14:tracePt t="101145" x="6151563" y="4713288"/>
          <p14:tracePt t="101156" x="6130925" y="4752975"/>
          <p14:tracePt t="101161" x="6121400" y="477361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70E7B2-D86E-D640-9A4A-FDB31A3E6588}"/>
              </a:ext>
            </a:extLst>
          </p:cNvPr>
          <p:cNvSpPr>
            <a:spLocks noGrp="1"/>
          </p:cNvSpPr>
          <p:nvPr>
            <p:ph type="body" sz="quarter" idx="11"/>
          </p:nvPr>
        </p:nvSpPr>
        <p:spPr>
          <a:xfrm>
            <a:off x="3583781" y="3188934"/>
            <a:ext cx="5024438" cy="480131"/>
          </a:xfrm>
        </p:spPr>
        <p:txBody>
          <a:bodyPr/>
          <a:lstStyle/>
          <a:p>
            <a:pPr algn="ctr"/>
            <a:r>
              <a:rPr lang="en-DE"/>
              <a:t>What about the player side?</a:t>
            </a:r>
          </a:p>
        </p:txBody>
      </p:sp>
    </p:spTree>
    <p:extLst>
      <p:ext uri="{BB962C8B-B14F-4D97-AF65-F5344CB8AC3E}">
        <p14:creationId xmlns:p14="http://schemas.microsoft.com/office/powerpoint/2010/main" val="848409253"/>
      </p:ext>
    </p:extLst>
  </p:cSld>
  <p:clrMapOvr>
    <a:masterClrMapping/>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DE"/>
              <a:t>What about the player side?</a:t>
            </a:r>
          </a:p>
        </p:txBody>
      </p:sp>
      <p:sp>
        <p:nvSpPr>
          <p:cNvPr id="6" name="Can 5">
            <a:extLst>
              <a:ext uri="{FF2B5EF4-FFF2-40B4-BE49-F238E27FC236}">
                <a16:creationId xmlns:a16="http://schemas.microsoft.com/office/drawing/2014/main" id="{47A0C233-2891-6A43-A126-4F1C896FF480}"/>
              </a:ext>
            </a:extLst>
          </p:cNvPr>
          <p:cNvSpPr/>
          <p:nvPr/>
        </p:nvSpPr>
        <p:spPr>
          <a:xfrm>
            <a:off x="1550504" y="1885379"/>
            <a:ext cx="3160644" cy="4301999"/>
          </a:xfrm>
          <a:prstGeom prst="ca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2400">
                <a:solidFill>
                  <a:schemeClr val="tx1"/>
                </a:solidFill>
              </a:rPr>
              <a:t>License </a:t>
            </a:r>
          </a:p>
          <a:p>
            <a:pPr algn="ctr"/>
            <a:r>
              <a:rPr lang="en-BE" sz="2400">
                <a:solidFill>
                  <a:schemeClr val="tx1"/>
                </a:solidFill>
              </a:rPr>
              <a:t>Server</a:t>
            </a:r>
          </a:p>
        </p:txBody>
      </p:sp>
      <p:sp>
        <p:nvSpPr>
          <p:cNvPr id="7" name="Cube 6">
            <a:extLst>
              <a:ext uri="{FF2B5EF4-FFF2-40B4-BE49-F238E27FC236}">
                <a16:creationId xmlns:a16="http://schemas.microsoft.com/office/drawing/2014/main" id="{4BE08EA6-15CE-B042-AC55-B4C71853F7C8}"/>
              </a:ext>
            </a:extLst>
          </p:cNvPr>
          <p:cNvSpPr/>
          <p:nvPr/>
        </p:nvSpPr>
        <p:spPr>
          <a:xfrm>
            <a:off x="7699514" y="1885378"/>
            <a:ext cx="3352800" cy="4301999"/>
          </a:xfrm>
          <a:prstGeom prst="cube">
            <a:avLst>
              <a:gd name="adj" fmla="val 4787"/>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Rectangle 7">
            <a:extLst>
              <a:ext uri="{FF2B5EF4-FFF2-40B4-BE49-F238E27FC236}">
                <a16:creationId xmlns:a16="http://schemas.microsoft.com/office/drawing/2014/main" id="{FE26A0E0-997E-2744-B375-41CA8D26BA78}"/>
              </a:ext>
            </a:extLst>
          </p:cNvPr>
          <p:cNvSpPr/>
          <p:nvPr/>
        </p:nvSpPr>
        <p:spPr>
          <a:xfrm>
            <a:off x="7871791" y="4512365"/>
            <a:ext cx="2862470" cy="151074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2400">
                <a:solidFill>
                  <a:schemeClr val="tx1"/>
                </a:solidFill>
              </a:rPr>
              <a:t>CDM</a:t>
            </a:r>
          </a:p>
        </p:txBody>
      </p:sp>
      <p:sp>
        <p:nvSpPr>
          <p:cNvPr id="9" name="Rectangle 8">
            <a:extLst>
              <a:ext uri="{FF2B5EF4-FFF2-40B4-BE49-F238E27FC236}">
                <a16:creationId xmlns:a16="http://schemas.microsoft.com/office/drawing/2014/main" id="{C86DEF3D-12E1-5A41-A932-940EC6CCDB77}"/>
              </a:ext>
            </a:extLst>
          </p:cNvPr>
          <p:cNvSpPr/>
          <p:nvPr/>
        </p:nvSpPr>
        <p:spPr>
          <a:xfrm>
            <a:off x="7871791" y="2693876"/>
            <a:ext cx="2862470" cy="1510748"/>
          </a:xfrm>
          <a:prstGeom prst="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BE" sz="2400">
                <a:solidFill>
                  <a:schemeClr val="tx1"/>
                </a:solidFill>
              </a:rPr>
              <a:t>    Player</a:t>
            </a:r>
          </a:p>
        </p:txBody>
      </p:sp>
      <p:cxnSp>
        <p:nvCxnSpPr>
          <p:cNvPr id="11" name="Elbow Connector 10">
            <a:extLst>
              <a:ext uri="{FF2B5EF4-FFF2-40B4-BE49-F238E27FC236}">
                <a16:creationId xmlns:a16="http://schemas.microsoft.com/office/drawing/2014/main" id="{6B7C688D-7FA3-4A46-BABF-D61C8DA50A7D}"/>
              </a:ext>
            </a:extLst>
          </p:cNvPr>
          <p:cNvCxnSpPr>
            <a:cxnSpLocks/>
          </p:cNvCxnSpPr>
          <p:nvPr/>
        </p:nvCxnSpPr>
        <p:spPr>
          <a:xfrm>
            <a:off x="4711148" y="2443498"/>
            <a:ext cx="4591878" cy="2430386"/>
          </a:xfrm>
          <a:prstGeom prst="bentConnector3">
            <a:avLst>
              <a:gd name="adj1" fmla="val 100021"/>
            </a:avLst>
          </a:prstGeom>
          <a:ln w="7620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Can 16">
            <a:extLst>
              <a:ext uri="{FF2B5EF4-FFF2-40B4-BE49-F238E27FC236}">
                <a16:creationId xmlns:a16="http://schemas.microsoft.com/office/drawing/2014/main" id="{3FA1D766-798B-3649-9DF7-E9DF1C586A5D}"/>
              </a:ext>
            </a:extLst>
          </p:cNvPr>
          <p:cNvSpPr/>
          <p:nvPr/>
        </p:nvSpPr>
        <p:spPr>
          <a:xfrm>
            <a:off x="9122229" y="2574130"/>
            <a:ext cx="381000" cy="1818489"/>
          </a:xfrm>
          <a:prstGeom prst="can">
            <a:avLst/>
          </a:prstGeom>
          <a:solidFill>
            <a:srgbClr val="A5A5A5">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626431656"/>
      </p:ext>
    </p:extLst>
  </p:cSld>
  <p:clrMapOvr>
    <a:masterClrMapping/>
  </p:clrMapOvr>
  <mc:AlternateContent xmlns:mc="http://schemas.openxmlformats.org/markup-compatibility/2006" xmlns:p14="http://schemas.microsoft.com/office/powerpoint/2010/main">
    <mc:Choice Requires="p14">
      <p:transition spd="slow" p14:dur="2000" advClick="0" advTm="33900"/>
    </mc:Choice>
    <mc:Fallback xmlns="">
      <p:transition spd="slow" advClick="0" advTm="339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DE"/>
              <a:t>What about the player side?</a:t>
            </a:r>
          </a:p>
        </p:txBody>
      </p:sp>
      <p:sp>
        <p:nvSpPr>
          <p:cNvPr id="13" name="Cube 12">
            <a:extLst>
              <a:ext uri="{FF2B5EF4-FFF2-40B4-BE49-F238E27FC236}">
                <a16:creationId xmlns:a16="http://schemas.microsoft.com/office/drawing/2014/main" id="{E8105602-8379-B64C-8FA6-D0ED44F9B3AB}"/>
              </a:ext>
            </a:extLst>
          </p:cNvPr>
          <p:cNvSpPr/>
          <p:nvPr/>
        </p:nvSpPr>
        <p:spPr>
          <a:xfrm>
            <a:off x="4436764" y="1885378"/>
            <a:ext cx="3352800" cy="4301999"/>
          </a:xfrm>
          <a:prstGeom prst="cube">
            <a:avLst>
              <a:gd name="adj" fmla="val 4787"/>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6232F3BF-5D62-8D48-BF03-04C7B2919926}"/>
              </a:ext>
            </a:extLst>
          </p:cNvPr>
          <p:cNvSpPr/>
          <p:nvPr/>
        </p:nvSpPr>
        <p:spPr>
          <a:xfrm>
            <a:off x="4609040" y="4512365"/>
            <a:ext cx="2862469" cy="151074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2400">
                <a:solidFill>
                  <a:schemeClr val="tx1"/>
                </a:solidFill>
              </a:rPr>
              <a:t>CDM</a:t>
            </a:r>
          </a:p>
        </p:txBody>
      </p:sp>
      <p:sp>
        <p:nvSpPr>
          <p:cNvPr id="15" name="Rectangle 14">
            <a:extLst>
              <a:ext uri="{FF2B5EF4-FFF2-40B4-BE49-F238E27FC236}">
                <a16:creationId xmlns:a16="http://schemas.microsoft.com/office/drawing/2014/main" id="{0DB06F1F-BC45-0E41-B55F-20F913BB63EE}"/>
              </a:ext>
            </a:extLst>
          </p:cNvPr>
          <p:cNvSpPr/>
          <p:nvPr/>
        </p:nvSpPr>
        <p:spPr>
          <a:xfrm>
            <a:off x="4609041" y="2693876"/>
            <a:ext cx="2862470" cy="1510748"/>
          </a:xfrm>
          <a:prstGeom prst="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BE" sz="2400">
                <a:solidFill>
                  <a:schemeClr val="tx1"/>
                </a:solidFill>
              </a:rPr>
              <a:t>    Player</a:t>
            </a:r>
          </a:p>
        </p:txBody>
      </p:sp>
      <p:sp>
        <p:nvSpPr>
          <p:cNvPr id="19" name="Can 18">
            <a:extLst>
              <a:ext uri="{FF2B5EF4-FFF2-40B4-BE49-F238E27FC236}">
                <a16:creationId xmlns:a16="http://schemas.microsoft.com/office/drawing/2014/main" id="{9664B5D1-7C35-E541-AA11-A429DBED5F24}"/>
              </a:ext>
            </a:extLst>
          </p:cNvPr>
          <p:cNvSpPr/>
          <p:nvPr/>
        </p:nvSpPr>
        <p:spPr>
          <a:xfrm>
            <a:off x="8499160" y="1885378"/>
            <a:ext cx="3160644" cy="4301999"/>
          </a:xfrm>
          <a:prstGeom prst="can">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2400">
                <a:solidFill>
                  <a:schemeClr val="tx1"/>
                </a:solidFill>
              </a:rPr>
              <a:t>Media</a:t>
            </a:r>
          </a:p>
          <a:p>
            <a:pPr algn="ctr"/>
            <a:r>
              <a:rPr lang="en-BE" sz="2400">
                <a:solidFill>
                  <a:schemeClr val="tx1"/>
                </a:solidFill>
              </a:rPr>
              <a:t>Server</a:t>
            </a:r>
          </a:p>
        </p:txBody>
      </p:sp>
      <p:cxnSp>
        <p:nvCxnSpPr>
          <p:cNvPr id="16" name="Elbow Connector 15">
            <a:extLst>
              <a:ext uri="{FF2B5EF4-FFF2-40B4-BE49-F238E27FC236}">
                <a16:creationId xmlns:a16="http://schemas.microsoft.com/office/drawing/2014/main" id="{73A04278-80E7-1745-A170-B1C9D4F5F0E0}"/>
              </a:ext>
            </a:extLst>
          </p:cNvPr>
          <p:cNvCxnSpPr>
            <a:cxnSpLocks/>
          </p:cNvCxnSpPr>
          <p:nvPr/>
        </p:nvCxnSpPr>
        <p:spPr>
          <a:xfrm>
            <a:off x="1513238" y="2443498"/>
            <a:ext cx="4591878" cy="2430386"/>
          </a:xfrm>
          <a:prstGeom prst="bentConnector3">
            <a:avLst>
              <a:gd name="adj1" fmla="val 100021"/>
            </a:avLst>
          </a:prstGeom>
          <a:ln w="7620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Can 11">
            <a:extLst>
              <a:ext uri="{FF2B5EF4-FFF2-40B4-BE49-F238E27FC236}">
                <a16:creationId xmlns:a16="http://schemas.microsoft.com/office/drawing/2014/main" id="{E6B660D2-E1D0-5C44-9732-2728C95FCEEC}"/>
              </a:ext>
            </a:extLst>
          </p:cNvPr>
          <p:cNvSpPr/>
          <p:nvPr/>
        </p:nvSpPr>
        <p:spPr>
          <a:xfrm>
            <a:off x="532196" y="1885379"/>
            <a:ext cx="3160644" cy="4301999"/>
          </a:xfrm>
          <a:prstGeom prst="ca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2400">
                <a:solidFill>
                  <a:schemeClr val="tx1"/>
                </a:solidFill>
              </a:rPr>
              <a:t>License </a:t>
            </a:r>
          </a:p>
          <a:p>
            <a:pPr algn="ctr"/>
            <a:r>
              <a:rPr lang="en-BE" sz="2400">
                <a:solidFill>
                  <a:schemeClr val="tx1"/>
                </a:solidFill>
              </a:rPr>
              <a:t>Server</a:t>
            </a:r>
          </a:p>
        </p:txBody>
      </p:sp>
      <p:sp>
        <p:nvSpPr>
          <p:cNvPr id="18" name="Can 17">
            <a:extLst>
              <a:ext uri="{FF2B5EF4-FFF2-40B4-BE49-F238E27FC236}">
                <a16:creationId xmlns:a16="http://schemas.microsoft.com/office/drawing/2014/main" id="{E48083CE-B085-8745-9D19-C1AB643E3DF1}"/>
              </a:ext>
            </a:extLst>
          </p:cNvPr>
          <p:cNvSpPr/>
          <p:nvPr/>
        </p:nvSpPr>
        <p:spPr>
          <a:xfrm>
            <a:off x="5924319" y="2574130"/>
            <a:ext cx="381000" cy="1818489"/>
          </a:xfrm>
          <a:prstGeom prst="can">
            <a:avLst/>
          </a:prstGeom>
          <a:solidFill>
            <a:srgbClr val="A5A5A5">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23" name="Straight Arrow Connector 22">
            <a:extLst>
              <a:ext uri="{FF2B5EF4-FFF2-40B4-BE49-F238E27FC236}">
                <a16:creationId xmlns:a16="http://schemas.microsoft.com/office/drawing/2014/main" id="{54CA1B3E-C25A-A34B-AC63-B84B8DFCA54A}"/>
              </a:ext>
            </a:extLst>
          </p:cNvPr>
          <p:cNvCxnSpPr/>
          <p:nvPr/>
        </p:nvCxnSpPr>
        <p:spPr>
          <a:xfrm>
            <a:off x="6983785" y="3818654"/>
            <a:ext cx="2056217" cy="0"/>
          </a:xfrm>
          <a:prstGeom prst="straightConnector1">
            <a:avLst/>
          </a:prstGeom>
          <a:ln w="762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CD37C71-8E2D-3F42-9E83-8989ACBE14E9}"/>
              </a:ext>
            </a:extLst>
          </p:cNvPr>
          <p:cNvCxnSpPr/>
          <p:nvPr/>
        </p:nvCxnSpPr>
        <p:spPr>
          <a:xfrm>
            <a:off x="6983785" y="3123710"/>
            <a:ext cx="2056217" cy="0"/>
          </a:xfrm>
          <a:prstGeom prst="straightConnector1">
            <a:avLst/>
          </a:prstGeom>
          <a:ln w="762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03224"/>
      </p:ext>
    </p:extLst>
  </p:cSld>
  <p:clrMapOvr>
    <a:masterClrMapping/>
  </p:clrMapOvr>
  <mc:AlternateContent xmlns:mc="http://schemas.openxmlformats.org/markup-compatibility/2006" xmlns:p14="http://schemas.microsoft.com/office/powerpoint/2010/main">
    <mc:Choice Requires="p14">
      <p:transition spd="slow" p14:dur="2000" advClick="0" advTm="24600"/>
    </mc:Choice>
    <mc:Fallback xmlns="">
      <p:transition spd="slow" advClick="0" advTm="246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70E7B2-D86E-D640-9A4A-FDB31A3E6588}"/>
              </a:ext>
            </a:extLst>
          </p:cNvPr>
          <p:cNvSpPr>
            <a:spLocks noGrp="1"/>
          </p:cNvSpPr>
          <p:nvPr>
            <p:ph type="body" sz="quarter" idx="11"/>
          </p:nvPr>
        </p:nvSpPr>
        <p:spPr>
          <a:xfrm>
            <a:off x="3583781" y="3188934"/>
            <a:ext cx="5024438" cy="480131"/>
          </a:xfrm>
        </p:spPr>
        <p:txBody>
          <a:bodyPr/>
          <a:lstStyle/>
          <a:p>
            <a:pPr algn="ctr"/>
            <a:r>
              <a:rPr lang="en-US"/>
              <a:t>Thou shalt not stall</a:t>
            </a:r>
            <a:endParaRPr lang="en-DE"/>
          </a:p>
        </p:txBody>
      </p:sp>
    </p:spTree>
    <p:extLst>
      <p:ext uri="{BB962C8B-B14F-4D97-AF65-F5344CB8AC3E}">
        <p14:creationId xmlns:p14="http://schemas.microsoft.com/office/powerpoint/2010/main" val="170350336"/>
      </p:ext>
    </p:extLst>
  </p:cSld>
  <p:clrMapOvr>
    <a:masterClrMapping/>
  </p:clrMapOvr>
  <mc:AlternateContent xmlns:mc="http://schemas.openxmlformats.org/markup-compatibility/2006" xmlns:p14="http://schemas.microsoft.com/office/powerpoint/2010/main">
    <mc:Choice Requires="p14">
      <p:transition spd="slow" p14:dur="2000" advClick="0" advTm="49600"/>
    </mc:Choice>
    <mc:Fallback xmlns="">
      <p:transition spd="slow" advClick="0" advTm="496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GB"/>
              <a:t>An unaware player’s approach to quality switching</a:t>
            </a:r>
          </a:p>
        </p:txBody>
      </p:sp>
      <p:sp>
        <p:nvSpPr>
          <p:cNvPr id="5" name="Text Placeholder 4">
            <a:extLst>
              <a:ext uri="{FF2B5EF4-FFF2-40B4-BE49-F238E27FC236}">
                <a16:creationId xmlns:a16="http://schemas.microsoft.com/office/drawing/2014/main" id="{64AFEAFA-74F4-2045-8793-2E726AD7311D}"/>
              </a:ext>
            </a:extLst>
          </p:cNvPr>
          <p:cNvSpPr>
            <a:spLocks noGrp="1"/>
          </p:cNvSpPr>
          <p:nvPr>
            <p:ph type="body" sz="half" idx="2"/>
          </p:nvPr>
        </p:nvSpPr>
        <p:spPr>
          <a:xfrm>
            <a:off x="561975" y="1978050"/>
            <a:ext cx="10949913" cy="4458979"/>
          </a:xfrm>
        </p:spPr>
        <p:txBody>
          <a:bodyPr numCol="1" anchor="t">
            <a:normAutofit/>
          </a:bodyPr>
          <a:lstStyle/>
          <a:p>
            <a:r>
              <a:rPr lang="en-BE" sz="2000"/>
              <a:t>Step 1: Determine which stream to switch to</a:t>
            </a:r>
          </a:p>
          <a:p>
            <a:endParaRPr lang="en-BE" sz="2000"/>
          </a:p>
          <a:p>
            <a:r>
              <a:rPr lang="en-BE" sz="2000"/>
              <a:t>Step 2: (Optionally download an updated playlist or manifest.)</a:t>
            </a:r>
          </a:p>
          <a:p>
            <a:endParaRPr lang="en-BE" sz="2000"/>
          </a:p>
          <a:p>
            <a:r>
              <a:rPr lang="en-BE" sz="2000"/>
              <a:t>Step 3: (Optionally download a map or initializer file &amp; append it to the buffer.)</a:t>
            </a:r>
          </a:p>
          <a:p>
            <a:endParaRPr lang="en-BE" sz="2000"/>
          </a:p>
          <a:p>
            <a:r>
              <a:rPr lang="en-BE" sz="2000"/>
              <a:t>Step 4: Download the media data &amp; append </a:t>
            </a:r>
            <a:r>
              <a:rPr lang="en-GB" sz="2000"/>
              <a:t>it to the buffer</a:t>
            </a:r>
            <a:r>
              <a:rPr lang="en-BE" sz="2000"/>
              <a:t>.</a:t>
            </a:r>
          </a:p>
          <a:p>
            <a:endParaRPr lang="en-BE" sz="2000"/>
          </a:p>
          <a:p>
            <a:r>
              <a:rPr lang="en-BE" sz="2000"/>
              <a:t>Step 5: Play</a:t>
            </a:r>
          </a:p>
        </p:txBody>
      </p:sp>
    </p:spTree>
    <p:extLst>
      <p:ext uri="{BB962C8B-B14F-4D97-AF65-F5344CB8AC3E}">
        <p14:creationId xmlns:p14="http://schemas.microsoft.com/office/powerpoint/2010/main" val="1142331959"/>
      </p:ext>
    </p:extLst>
  </p:cSld>
  <p:clrMapOvr>
    <a:masterClrMapping/>
  </p:clrMapOvr>
  <mc:AlternateContent xmlns:mc="http://schemas.openxmlformats.org/markup-compatibility/2006" xmlns:p14="http://schemas.microsoft.com/office/powerpoint/2010/main">
    <mc:Choice Requires="p14">
      <p:transition spd="slow" p14:dur="2000" advClick="0" advTm="28500"/>
    </mc:Choice>
    <mc:Fallback xmlns="">
      <p:transition spd="slow" advClick="0" advTm="285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GB"/>
              <a:t>An unaware player’s approach to quality switching</a:t>
            </a:r>
          </a:p>
        </p:txBody>
      </p:sp>
      <p:sp>
        <p:nvSpPr>
          <p:cNvPr id="5" name="Text Placeholder 4">
            <a:extLst>
              <a:ext uri="{FF2B5EF4-FFF2-40B4-BE49-F238E27FC236}">
                <a16:creationId xmlns:a16="http://schemas.microsoft.com/office/drawing/2014/main" id="{64AFEAFA-74F4-2045-8793-2E726AD7311D}"/>
              </a:ext>
            </a:extLst>
          </p:cNvPr>
          <p:cNvSpPr>
            <a:spLocks noGrp="1"/>
          </p:cNvSpPr>
          <p:nvPr>
            <p:ph type="body" sz="half" idx="2"/>
          </p:nvPr>
        </p:nvSpPr>
        <p:spPr>
          <a:xfrm>
            <a:off x="561975" y="1978050"/>
            <a:ext cx="10949913" cy="4458979"/>
          </a:xfrm>
        </p:spPr>
        <p:txBody>
          <a:bodyPr numCol="1" anchor="t">
            <a:normAutofit/>
          </a:bodyPr>
          <a:lstStyle/>
          <a:p>
            <a:r>
              <a:rPr lang="en-BE" sz="2000"/>
              <a:t>Step 1: Determine which stream to switch to</a:t>
            </a:r>
          </a:p>
          <a:p>
            <a:endParaRPr lang="en-BE" sz="2000"/>
          </a:p>
          <a:p>
            <a:r>
              <a:rPr lang="en-BE" sz="2000"/>
              <a:t>Step 2: (Optionally download an updated playlist or manifest.)</a:t>
            </a:r>
          </a:p>
          <a:p>
            <a:endParaRPr lang="en-BE" sz="2000"/>
          </a:p>
          <a:p>
            <a:r>
              <a:rPr lang="en-BE" sz="2000"/>
              <a:t>Step 3: (Optionally download a map or initializer file &amp; append it to the buffer.)</a:t>
            </a:r>
          </a:p>
          <a:p>
            <a:r>
              <a:rPr lang="en-BE" sz="2000">
                <a:solidFill>
                  <a:schemeClr val="accent3"/>
                </a:solidFill>
              </a:rPr>
              <a:t>Optionally a license request</a:t>
            </a:r>
          </a:p>
          <a:p>
            <a:endParaRPr lang="en-BE" sz="2000"/>
          </a:p>
          <a:p>
            <a:r>
              <a:rPr lang="en-BE" sz="2000"/>
              <a:t>Step 4: Download the media data &amp; append </a:t>
            </a:r>
            <a:r>
              <a:rPr lang="en-GB" sz="2000"/>
              <a:t>it to the buffer</a:t>
            </a:r>
            <a:r>
              <a:rPr lang="en-BE" sz="2000"/>
              <a:t>.</a:t>
            </a:r>
          </a:p>
          <a:p>
            <a:r>
              <a:rPr lang="en-BE" sz="2000">
                <a:solidFill>
                  <a:schemeClr val="accent3"/>
                </a:solidFill>
              </a:rPr>
              <a:t>Optionally a license request</a:t>
            </a:r>
          </a:p>
          <a:p>
            <a:endParaRPr lang="en-BE" sz="2000"/>
          </a:p>
          <a:p>
            <a:r>
              <a:rPr lang="en-BE" sz="2000"/>
              <a:t>Step 5: Play</a:t>
            </a:r>
          </a:p>
        </p:txBody>
      </p:sp>
    </p:spTree>
    <p:extLst>
      <p:ext uri="{BB962C8B-B14F-4D97-AF65-F5344CB8AC3E}">
        <p14:creationId xmlns:p14="http://schemas.microsoft.com/office/powerpoint/2010/main" val="1814574099"/>
      </p:ext>
    </p:extLst>
  </p:cSld>
  <p:clrMapOvr>
    <a:masterClrMapping/>
  </p:clrMapOvr>
  <mc:AlternateContent xmlns:mc="http://schemas.openxmlformats.org/markup-compatibility/2006" xmlns:p14="http://schemas.microsoft.com/office/powerpoint/2010/main">
    <mc:Choice Requires="p14">
      <p:transition spd="slow" p14:dur="2000" advClick="0" advTm="18500"/>
    </mc:Choice>
    <mc:Fallback xmlns="">
      <p:transition spd="slow" advClick="0" advTm="185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0EE5786-876C-46DD-B86B-070D38E0943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1427709" y="1027742"/>
            <a:ext cx="2743200" cy="2743200"/>
          </a:xfrm>
          <a:prstGeom prst="ellipse">
            <a:avLst/>
          </a:prstGeom>
        </p:spPr>
      </p:pic>
      <p:sp>
        <p:nvSpPr>
          <p:cNvPr id="3" name="Text Placeholder 2">
            <a:extLst>
              <a:ext uri="{FF2B5EF4-FFF2-40B4-BE49-F238E27FC236}">
                <a16:creationId xmlns:a16="http://schemas.microsoft.com/office/drawing/2014/main" id="{265C4155-078F-4F3B-8A45-53F68F9AA847}"/>
              </a:ext>
            </a:extLst>
          </p:cNvPr>
          <p:cNvSpPr>
            <a:spLocks noGrp="1"/>
          </p:cNvSpPr>
          <p:nvPr>
            <p:ph type="body" sz="quarter" idx="12"/>
          </p:nvPr>
        </p:nvSpPr>
        <p:spPr>
          <a:xfrm>
            <a:off x="1428211" y="3954909"/>
            <a:ext cx="3529285" cy="338138"/>
          </a:xfrm>
        </p:spPr>
        <p:txBody>
          <a:bodyPr/>
          <a:lstStyle/>
          <a:p>
            <a:r>
              <a:rPr lang="en-US"/>
              <a:t>Johannes Jauch</a:t>
            </a:r>
            <a:endParaRPr lang="en-150"/>
          </a:p>
        </p:txBody>
      </p:sp>
      <p:sp>
        <p:nvSpPr>
          <p:cNvPr id="4" name="Text Placeholder 3">
            <a:extLst>
              <a:ext uri="{FF2B5EF4-FFF2-40B4-BE49-F238E27FC236}">
                <a16:creationId xmlns:a16="http://schemas.microsoft.com/office/drawing/2014/main" id="{8685388C-EC85-41FC-937D-48F020BECEF7}"/>
              </a:ext>
            </a:extLst>
          </p:cNvPr>
          <p:cNvSpPr>
            <a:spLocks noGrp="1"/>
          </p:cNvSpPr>
          <p:nvPr>
            <p:ph type="body" sz="quarter" idx="13"/>
          </p:nvPr>
        </p:nvSpPr>
        <p:spPr>
          <a:xfrm>
            <a:off x="1427710" y="4307945"/>
            <a:ext cx="3529285" cy="276999"/>
          </a:xfrm>
        </p:spPr>
        <p:txBody>
          <a:bodyPr/>
          <a:lstStyle/>
          <a:p>
            <a:r>
              <a:rPr lang="en-US"/>
              <a:t>CTO, Axinom</a:t>
            </a:r>
            <a:endParaRPr lang="en-150"/>
          </a:p>
        </p:txBody>
      </p:sp>
      <p:sp>
        <p:nvSpPr>
          <p:cNvPr id="5" name="Text Placeholder 4">
            <a:extLst>
              <a:ext uri="{FF2B5EF4-FFF2-40B4-BE49-F238E27FC236}">
                <a16:creationId xmlns:a16="http://schemas.microsoft.com/office/drawing/2014/main" id="{CDD02582-1EC5-47E9-ACD3-6946C19A20FC}"/>
              </a:ext>
            </a:extLst>
          </p:cNvPr>
          <p:cNvSpPr>
            <a:spLocks noGrp="1"/>
          </p:cNvSpPr>
          <p:nvPr>
            <p:ph type="body" sz="quarter" idx="14"/>
          </p:nvPr>
        </p:nvSpPr>
        <p:spPr>
          <a:xfrm>
            <a:off x="1427709" y="4755430"/>
            <a:ext cx="3529285" cy="1244584"/>
          </a:xfrm>
        </p:spPr>
        <p:txBody>
          <a:bodyPr vert="horz" lIns="91440" tIns="45720" rIns="91440" bIns="45720" rtlCol="0" anchor="t">
            <a:noAutofit/>
          </a:bodyPr>
          <a:lstStyle/>
          <a:p>
            <a:r>
              <a:rPr lang="en-US">
                <a:latin typeface="Fira Sans Light"/>
              </a:rPr>
              <a:t>As the leader of the technology team, Johannes is responsible for defining the technological trail Axinom blazes. </a:t>
            </a:r>
            <a:endParaRPr lang="en-US"/>
          </a:p>
          <a:p>
            <a:r>
              <a:rPr lang="en-US">
                <a:latin typeface="Fira Sans Light"/>
              </a:rPr>
              <a:t>He works to empower organizations in understanding and leveraging Axinom products and solutions to solve real-world issues such as content piracy, revenue protection, scalability of services, and much more.</a:t>
            </a:r>
            <a:endParaRPr lang="en-US"/>
          </a:p>
          <a:p>
            <a:pPr>
              <a:lnSpc>
                <a:spcPts val="1500"/>
              </a:lnSpc>
            </a:pPr>
            <a:endParaRPr lang="en-US"/>
          </a:p>
        </p:txBody>
      </p:sp>
      <p:pic>
        <p:nvPicPr>
          <p:cNvPr id="13" name="Picture Placeholder 12" descr="A picture containing person, person, posing, smiling&#10;&#10;Description automatically generated">
            <a:extLst>
              <a:ext uri="{FF2B5EF4-FFF2-40B4-BE49-F238E27FC236}">
                <a16:creationId xmlns:a16="http://schemas.microsoft.com/office/drawing/2014/main" id="{1B8EB374-742C-447A-8B89-4E3508F66CA0}"/>
              </a:ext>
            </a:extLst>
          </p:cNvPr>
          <p:cNvPicPr>
            <a:picLocks noGrp="1" noChangeAspect="1"/>
          </p:cNvPicPr>
          <p:nvPr>
            <p:ph type="pic" sz="quarter" idx="15"/>
          </p:nvPr>
        </p:nvPicPr>
        <p:blipFill>
          <a:blip r:embed="rId3"/>
          <a:srcRect/>
          <a:stretch/>
        </p:blipFill>
        <p:spPr>
          <a:xfrm>
            <a:off x="6957150" y="1027742"/>
            <a:ext cx="2743200" cy="2743200"/>
          </a:xfrm>
          <a:prstGeom prst="ellipse">
            <a:avLst/>
          </a:prstGeom>
        </p:spPr>
      </p:pic>
      <p:sp>
        <p:nvSpPr>
          <p:cNvPr id="7" name="Text Placeholder 6">
            <a:extLst>
              <a:ext uri="{FF2B5EF4-FFF2-40B4-BE49-F238E27FC236}">
                <a16:creationId xmlns:a16="http://schemas.microsoft.com/office/drawing/2014/main" id="{D8BDA735-618F-49FB-A47D-0F9533BEE438}"/>
              </a:ext>
            </a:extLst>
          </p:cNvPr>
          <p:cNvSpPr>
            <a:spLocks noGrp="1"/>
          </p:cNvSpPr>
          <p:nvPr>
            <p:ph type="body" sz="quarter" idx="16"/>
          </p:nvPr>
        </p:nvSpPr>
        <p:spPr>
          <a:xfrm>
            <a:off x="6957652" y="3954909"/>
            <a:ext cx="3529285" cy="338138"/>
          </a:xfrm>
        </p:spPr>
        <p:txBody>
          <a:bodyPr/>
          <a:lstStyle/>
          <a:p>
            <a:r>
              <a:rPr lang="en-US"/>
              <a:t>Pieter-Jan </a:t>
            </a:r>
            <a:r>
              <a:rPr lang="en-US" err="1"/>
              <a:t>Speelmans</a:t>
            </a:r>
            <a:endParaRPr lang="en-150"/>
          </a:p>
        </p:txBody>
      </p:sp>
      <p:sp>
        <p:nvSpPr>
          <p:cNvPr id="8" name="Text Placeholder 7">
            <a:extLst>
              <a:ext uri="{FF2B5EF4-FFF2-40B4-BE49-F238E27FC236}">
                <a16:creationId xmlns:a16="http://schemas.microsoft.com/office/drawing/2014/main" id="{0DF0A18C-7C06-4414-8787-F869E2FE1B7F}"/>
              </a:ext>
            </a:extLst>
          </p:cNvPr>
          <p:cNvSpPr>
            <a:spLocks noGrp="1"/>
          </p:cNvSpPr>
          <p:nvPr>
            <p:ph type="body" sz="quarter" idx="17"/>
          </p:nvPr>
        </p:nvSpPr>
        <p:spPr>
          <a:xfrm>
            <a:off x="6957151" y="4307945"/>
            <a:ext cx="3529285" cy="276999"/>
          </a:xfrm>
        </p:spPr>
        <p:txBody>
          <a:bodyPr/>
          <a:lstStyle/>
          <a:p>
            <a:r>
              <a:rPr lang="en-US"/>
              <a:t>CTO, THEO Technologies</a:t>
            </a:r>
            <a:endParaRPr lang="en-150"/>
          </a:p>
        </p:txBody>
      </p:sp>
      <p:sp>
        <p:nvSpPr>
          <p:cNvPr id="9" name="Text Placeholder 8">
            <a:extLst>
              <a:ext uri="{FF2B5EF4-FFF2-40B4-BE49-F238E27FC236}">
                <a16:creationId xmlns:a16="http://schemas.microsoft.com/office/drawing/2014/main" id="{2C64DA63-6CAD-43EA-9237-EB5060575273}"/>
              </a:ext>
            </a:extLst>
          </p:cNvPr>
          <p:cNvSpPr>
            <a:spLocks noGrp="1"/>
          </p:cNvSpPr>
          <p:nvPr>
            <p:ph type="body" sz="quarter" idx="18"/>
          </p:nvPr>
        </p:nvSpPr>
        <p:spPr>
          <a:xfrm>
            <a:off x="6957150" y="4755430"/>
            <a:ext cx="4235106" cy="1604017"/>
          </a:xfrm>
        </p:spPr>
        <p:txBody>
          <a:bodyPr vert="horz" lIns="91440" tIns="45720" rIns="91440" bIns="45720" rtlCol="0" anchor="t">
            <a:noAutofit/>
          </a:bodyPr>
          <a:lstStyle/>
          <a:p>
            <a:r>
              <a:rPr lang="en-US">
                <a:latin typeface="Fira Sans Light"/>
              </a:rPr>
              <a:t>Pieter-Jan is the Founder and the head of the technical team at THEO Technologies. He is the brain behind </a:t>
            </a:r>
            <a:r>
              <a:rPr lang="en-US" err="1">
                <a:latin typeface="Fira Sans Light"/>
              </a:rPr>
              <a:t>THEOplayer</a:t>
            </a:r>
            <a:r>
              <a:rPr lang="en-US">
                <a:latin typeface="Fira Sans Light"/>
              </a:rPr>
              <a:t>, HESP and EMSS.</a:t>
            </a:r>
            <a:endParaRPr lang="en-US"/>
          </a:p>
          <a:p>
            <a:r>
              <a:rPr lang="en-US">
                <a:latin typeface="Fira Sans Light"/>
              </a:rPr>
              <a:t>With a mission to 'Make Streaming Video Better Than Broadcast', he is innovating the way video is delivered online from playback all the way to ultra-low latency streaming. Pieter-Jan is committed to enable media companies to easily offer exceptional video experience across any device.</a:t>
            </a:r>
            <a:endParaRPr lang="en-US"/>
          </a:p>
        </p:txBody>
      </p:sp>
    </p:spTree>
    <p:extLst>
      <p:ext uri="{BB962C8B-B14F-4D97-AF65-F5344CB8AC3E}">
        <p14:creationId xmlns:p14="http://schemas.microsoft.com/office/powerpoint/2010/main" val="2273409632"/>
      </p:ext>
    </p:extLst>
  </p:cSld>
  <p:clrMapOvr>
    <a:masterClrMapping/>
  </p:clrMapOvr>
  <mc:AlternateContent xmlns:mc="http://schemas.openxmlformats.org/markup-compatibility/2006" xmlns:p14="http://schemas.microsoft.com/office/powerpoint/2010/main">
    <mc:Choice Requires="p14">
      <p:transition spd="slow" p14:dur="2000" advClick="0" advTm="74000"/>
    </mc:Choice>
    <mc:Fallback xmlns="">
      <p:transition spd="slow" advClick="0" advTm="74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GB"/>
              <a:t>An unaware player’s approach to quality switching</a:t>
            </a:r>
          </a:p>
        </p:txBody>
      </p:sp>
      <p:sp>
        <p:nvSpPr>
          <p:cNvPr id="5" name="Text Placeholder 4">
            <a:extLst>
              <a:ext uri="{FF2B5EF4-FFF2-40B4-BE49-F238E27FC236}">
                <a16:creationId xmlns:a16="http://schemas.microsoft.com/office/drawing/2014/main" id="{64AFEAFA-74F4-2045-8793-2E726AD7311D}"/>
              </a:ext>
            </a:extLst>
          </p:cNvPr>
          <p:cNvSpPr>
            <a:spLocks noGrp="1"/>
          </p:cNvSpPr>
          <p:nvPr>
            <p:ph type="body" sz="half" idx="2"/>
          </p:nvPr>
        </p:nvSpPr>
        <p:spPr>
          <a:xfrm>
            <a:off x="561975" y="1978050"/>
            <a:ext cx="10949913" cy="4458979"/>
          </a:xfrm>
        </p:spPr>
        <p:txBody>
          <a:bodyPr numCol="1" anchor="t">
            <a:normAutofit/>
          </a:bodyPr>
          <a:lstStyle/>
          <a:p>
            <a:r>
              <a:rPr lang="en-BE" sz="2000"/>
              <a:t>Step 1: Determine which stream to switch to</a:t>
            </a:r>
          </a:p>
          <a:p>
            <a:endParaRPr lang="en-BE" sz="2000"/>
          </a:p>
          <a:p>
            <a:r>
              <a:rPr lang="en-BE" sz="2000"/>
              <a:t>Step 2: (Optionally download an updated playlist or manifest.)</a:t>
            </a:r>
          </a:p>
          <a:p>
            <a:endParaRPr lang="en-BE" sz="2000"/>
          </a:p>
          <a:p>
            <a:r>
              <a:rPr lang="en-BE" sz="2000"/>
              <a:t>Step 3: (Optionally download a map or initializer file &amp; append it to the buffer.)</a:t>
            </a:r>
          </a:p>
          <a:p>
            <a:r>
              <a:rPr lang="en-BE" sz="2000">
                <a:solidFill>
                  <a:schemeClr val="accent3"/>
                </a:solidFill>
              </a:rPr>
              <a:t>Optionally a license request</a:t>
            </a:r>
          </a:p>
          <a:p>
            <a:endParaRPr lang="en-BE" sz="2000"/>
          </a:p>
          <a:p>
            <a:r>
              <a:rPr lang="en-BE" sz="2000"/>
              <a:t>Step 4: Download the media data &amp; append </a:t>
            </a:r>
            <a:r>
              <a:rPr lang="en-GB" sz="2000"/>
              <a:t>it to the buffer</a:t>
            </a:r>
            <a:r>
              <a:rPr lang="en-BE" sz="2000"/>
              <a:t>.</a:t>
            </a:r>
          </a:p>
          <a:p>
            <a:r>
              <a:rPr lang="en-BE" sz="2000">
                <a:solidFill>
                  <a:schemeClr val="accent3"/>
                </a:solidFill>
              </a:rPr>
              <a:t>Optionally a license request</a:t>
            </a:r>
          </a:p>
          <a:p>
            <a:endParaRPr lang="en-BE" sz="2000"/>
          </a:p>
          <a:p>
            <a:r>
              <a:rPr lang="en-BE" sz="2000"/>
              <a:t>Step 4b: Issue a license request and pass the response to the CDM.</a:t>
            </a:r>
          </a:p>
          <a:p>
            <a:endParaRPr lang="en-BE" sz="2000"/>
          </a:p>
          <a:p>
            <a:r>
              <a:rPr lang="en-BE" sz="2000"/>
              <a:t>Step 5: Play</a:t>
            </a:r>
          </a:p>
        </p:txBody>
      </p:sp>
    </p:spTree>
    <p:extLst>
      <p:ext uri="{BB962C8B-B14F-4D97-AF65-F5344CB8AC3E}">
        <p14:creationId xmlns:p14="http://schemas.microsoft.com/office/powerpoint/2010/main" val="1388357042"/>
      </p:ext>
    </p:extLst>
  </p:cSld>
  <p:clrMapOvr>
    <a:masterClrMapping/>
  </p:clrMapOvr>
  <mc:AlternateContent xmlns:mc="http://schemas.openxmlformats.org/markup-compatibility/2006" xmlns:p14="http://schemas.microsoft.com/office/powerpoint/2010/main">
    <mc:Choice Requires="p14">
      <p:transition spd="slow" p14:dur="2000" advClick="0" advTm="63600"/>
    </mc:Choice>
    <mc:Fallback xmlns="">
      <p:transition spd="slow" advClick="0" advTm="636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70E7B2-D86E-D640-9A4A-FDB31A3E6588}"/>
              </a:ext>
            </a:extLst>
          </p:cNvPr>
          <p:cNvSpPr>
            <a:spLocks noGrp="1"/>
          </p:cNvSpPr>
          <p:nvPr>
            <p:ph type="body" sz="quarter" idx="11"/>
          </p:nvPr>
        </p:nvSpPr>
        <p:spPr>
          <a:xfrm>
            <a:off x="3583781" y="3188934"/>
            <a:ext cx="5024438" cy="480131"/>
          </a:xfrm>
        </p:spPr>
        <p:txBody>
          <a:bodyPr/>
          <a:lstStyle/>
          <a:p>
            <a:pPr algn="ctr"/>
            <a:r>
              <a:rPr lang="en-US"/>
              <a:t>Thou shalt not stall</a:t>
            </a:r>
            <a:endParaRPr lang="en-DE"/>
          </a:p>
        </p:txBody>
      </p:sp>
    </p:spTree>
    <p:extLst>
      <p:ext uri="{BB962C8B-B14F-4D97-AF65-F5344CB8AC3E}">
        <p14:creationId xmlns:p14="http://schemas.microsoft.com/office/powerpoint/2010/main" val="430629534"/>
      </p:ext>
    </p:extLst>
  </p:cSld>
  <p:clrMapOvr>
    <a:masterClrMapping/>
  </p:clrMapOvr>
  <mc:AlternateContent xmlns:mc="http://schemas.openxmlformats.org/markup-compatibility/2006" xmlns:p14="http://schemas.microsoft.com/office/powerpoint/2010/main">
    <mc:Choice Requires="p14">
      <p:transition spd="slow" p14:dur="2000" advClick="0" advTm="8700"/>
    </mc:Choice>
    <mc:Fallback xmlns="">
      <p:transition spd="slow" advClick="0" advTm="87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GB"/>
              <a:t>An unaware player’s approach to quality switching</a:t>
            </a:r>
          </a:p>
        </p:txBody>
      </p:sp>
      <p:sp>
        <p:nvSpPr>
          <p:cNvPr id="5" name="Text Placeholder 4">
            <a:extLst>
              <a:ext uri="{FF2B5EF4-FFF2-40B4-BE49-F238E27FC236}">
                <a16:creationId xmlns:a16="http://schemas.microsoft.com/office/drawing/2014/main" id="{64AFEAFA-74F4-2045-8793-2E726AD7311D}"/>
              </a:ext>
            </a:extLst>
          </p:cNvPr>
          <p:cNvSpPr>
            <a:spLocks noGrp="1"/>
          </p:cNvSpPr>
          <p:nvPr>
            <p:ph type="body" sz="half" idx="2"/>
          </p:nvPr>
        </p:nvSpPr>
        <p:spPr>
          <a:xfrm>
            <a:off x="561975" y="1978050"/>
            <a:ext cx="10949913" cy="4458979"/>
          </a:xfrm>
        </p:spPr>
        <p:txBody>
          <a:bodyPr numCol="1" anchor="t">
            <a:normAutofit/>
          </a:bodyPr>
          <a:lstStyle/>
          <a:p>
            <a:r>
              <a:rPr lang="en-BE" sz="2000"/>
              <a:t>Step 1: Determine which stream to switch to</a:t>
            </a:r>
          </a:p>
          <a:p>
            <a:r>
              <a:rPr lang="en-GB" sz="2000">
                <a:solidFill>
                  <a:schemeClr val="accent3"/>
                </a:solidFill>
              </a:rPr>
              <a:t>and identify if another key is needed</a:t>
            </a:r>
            <a:endParaRPr lang="en-BE" sz="2000">
              <a:solidFill>
                <a:schemeClr val="accent3"/>
              </a:solidFill>
            </a:endParaRPr>
          </a:p>
          <a:p>
            <a:endParaRPr lang="en-BE" sz="2000"/>
          </a:p>
          <a:p>
            <a:r>
              <a:rPr lang="en-BE" sz="2000"/>
              <a:t>Step 2: (Optionally download an updated playlist or manifest.)</a:t>
            </a:r>
          </a:p>
          <a:p>
            <a:endParaRPr lang="en-BE" sz="2000"/>
          </a:p>
          <a:p>
            <a:r>
              <a:rPr lang="en-BE" sz="2000"/>
              <a:t>Step 3: (Optionally download a map or initializer file &amp; append it to the buffer.)</a:t>
            </a:r>
          </a:p>
          <a:p>
            <a:endParaRPr lang="en-BE" sz="2000"/>
          </a:p>
          <a:p>
            <a:r>
              <a:rPr lang="en-BE" sz="2000"/>
              <a:t>Step 4: Download the media data &amp; append </a:t>
            </a:r>
            <a:r>
              <a:rPr lang="en-GB" sz="2000"/>
              <a:t>it to the buffer</a:t>
            </a:r>
            <a:r>
              <a:rPr lang="en-BE" sz="2000"/>
              <a:t>.</a:t>
            </a:r>
          </a:p>
          <a:p>
            <a:endParaRPr lang="en-BE" sz="2000"/>
          </a:p>
          <a:p>
            <a:r>
              <a:rPr lang="en-BE" sz="2000"/>
              <a:t>Step 5: Play</a:t>
            </a:r>
          </a:p>
        </p:txBody>
      </p:sp>
    </p:spTree>
    <p:extLst>
      <p:ext uri="{BB962C8B-B14F-4D97-AF65-F5344CB8AC3E}">
        <p14:creationId xmlns:p14="http://schemas.microsoft.com/office/powerpoint/2010/main" val="2742043212"/>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GB"/>
              <a:t>An unaware player’s approach to quality switching</a:t>
            </a:r>
          </a:p>
        </p:txBody>
      </p:sp>
      <p:sp>
        <p:nvSpPr>
          <p:cNvPr id="5" name="Text Placeholder 4">
            <a:extLst>
              <a:ext uri="{FF2B5EF4-FFF2-40B4-BE49-F238E27FC236}">
                <a16:creationId xmlns:a16="http://schemas.microsoft.com/office/drawing/2014/main" id="{64AFEAFA-74F4-2045-8793-2E726AD7311D}"/>
              </a:ext>
            </a:extLst>
          </p:cNvPr>
          <p:cNvSpPr>
            <a:spLocks noGrp="1"/>
          </p:cNvSpPr>
          <p:nvPr>
            <p:ph type="body" sz="half" idx="2"/>
          </p:nvPr>
        </p:nvSpPr>
        <p:spPr>
          <a:xfrm>
            <a:off x="561975" y="1978050"/>
            <a:ext cx="10949913" cy="4458979"/>
          </a:xfrm>
        </p:spPr>
        <p:txBody>
          <a:bodyPr numCol="1" anchor="t">
            <a:normAutofit/>
          </a:bodyPr>
          <a:lstStyle/>
          <a:p>
            <a:r>
              <a:rPr lang="en-BE" sz="2000"/>
              <a:t>Step 1: Determine which stream to switch to</a:t>
            </a:r>
          </a:p>
          <a:p>
            <a:r>
              <a:rPr lang="en-GB" sz="2000">
                <a:solidFill>
                  <a:schemeClr val="accent3"/>
                </a:solidFill>
              </a:rPr>
              <a:t>and identify if another key is needed</a:t>
            </a:r>
            <a:endParaRPr lang="en-BE" sz="2000">
              <a:solidFill>
                <a:schemeClr val="accent3"/>
              </a:solidFill>
            </a:endParaRPr>
          </a:p>
          <a:p>
            <a:endParaRPr lang="en-BE" sz="2000"/>
          </a:p>
          <a:p>
            <a:r>
              <a:rPr lang="en-BE" sz="2000"/>
              <a:t>Step 2: (Optionally download an updated playlist or manifest.)</a:t>
            </a:r>
          </a:p>
          <a:p>
            <a:r>
              <a:rPr lang="en-BE" sz="2000">
                <a:solidFill>
                  <a:schemeClr val="accent3"/>
                </a:solidFill>
              </a:rPr>
              <a:t>identify the PSSH and use it to do an early request for the license</a:t>
            </a:r>
          </a:p>
          <a:p>
            <a:endParaRPr lang="en-BE" sz="2000"/>
          </a:p>
          <a:p>
            <a:r>
              <a:rPr lang="en-BE" sz="2000"/>
              <a:t>Step 3: (Optionally download a map or initializer file &amp; append it to the buffer.)</a:t>
            </a:r>
          </a:p>
          <a:p>
            <a:endParaRPr lang="en-BE" sz="2000"/>
          </a:p>
          <a:p>
            <a:r>
              <a:rPr lang="en-BE" sz="2000"/>
              <a:t>Step 4: Download the media data &amp; append </a:t>
            </a:r>
            <a:r>
              <a:rPr lang="en-GB" sz="2000"/>
              <a:t>it to the buffer</a:t>
            </a:r>
            <a:r>
              <a:rPr lang="en-BE" sz="2000"/>
              <a:t>.</a:t>
            </a:r>
          </a:p>
          <a:p>
            <a:endParaRPr lang="en-BE" sz="2000"/>
          </a:p>
          <a:p>
            <a:r>
              <a:rPr lang="en-BE" sz="2000"/>
              <a:t>Step 5: Play</a:t>
            </a:r>
          </a:p>
        </p:txBody>
      </p:sp>
    </p:spTree>
    <p:extLst>
      <p:ext uri="{BB962C8B-B14F-4D97-AF65-F5344CB8AC3E}">
        <p14:creationId xmlns:p14="http://schemas.microsoft.com/office/powerpoint/2010/main" val="1606734557"/>
      </p:ext>
    </p:extLst>
  </p:cSld>
  <p:clrMapOvr>
    <a:masterClrMapping/>
  </p:clrMapOvr>
  <mc:AlternateContent xmlns:mc="http://schemas.openxmlformats.org/markup-compatibility/2006" xmlns:p14="http://schemas.microsoft.com/office/powerpoint/2010/main">
    <mc:Choice Requires="p14">
      <p:transition spd="slow" p14:dur="2000" advClick="0" advTm="23500"/>
    </mc:Choice>
    <mc:Fallback xmlns="">
      <p:transition spd="slow" advClick="0" advTm="235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GB"/>
              <a:t>An unaware player’s approach to quality switching</a:t>
            </a:r>
          </a:p>
        </p:txBody>
      </p:sp>
      <p:sp>
        <p:nvSpPr>
          <p:cNvPr id="5" name="Text Placeholder 4">
            <a:extLst>
              <a:ext uri="{FF2B5EF4-FFF2-40B4-BE49-F238E27FC236}">
                <a16:creationId xmlns:a16="http://schemas.microsoft.com/office/drawing/2014/main" id="{64AFEAFA-74F4-2045-8793-2E726AD7311D}"/>
              </a:ext>
            </a:extLst>
          </p:cNvPr>
          <p:cNvSpPr>
            <a:spLocks noGrp="1"/>
          </p:cNvSpPr>
          <p:nvPr>
            <p:ph type="body" sz="half" idx="2"/>
          </p:nvPr>
        </p:nvSpPr>
        <p:spPr>
          <a:xfrm>
            <a:off x="561975" y="1978050"/>
            <a:ext cx="10949913" cy="4458979"/>
          </a:xfrm>
        </p:spPr>
        <p:txBody>
          <a:bodyPr numCol="1" anchor="t">
            <a:normAutofit/>
          </a:bodyPr>
          <a:lstStyle/>
          <a:p>
            <a:r>
              <a:rPr lang="en-BE" sz="2000"/>
              <a:t>Step 1: Determine which stream to switch to</a:t>
            </a:r>
          </a:p>
          <a:p>
            <a:r>
              <a:rPr lang="en-GB" sz="2000">
                <a:solidFill>
                  <a:schemeClr val="accent3"/>
                </a:solidFill>
              </a:rPr>
              <a:t>and identify if another key is needed</a:t>
            </a:r>
          </a:p>
          <a:p>
            <a:r>
              <a:rPr lang="en-GB" sz="2000">
                <a:solidFill>
                  <a:schemeClr val="accent3"/>
                </a:solidFill>
              </a:rPr>
              <a:t>and decide if you will really want to make the switch, and have the buffer to do this</a:t>
            </a:r>
            <a:endParaRPr lang="en-BE" sz="2000">
              <a:solidFill>
                <a:schemeClr val="accent3"/>
              </a:solidFill>
            </a:endParaRPr>
          </a:p>
          <a:p>
            <a:endParaRPr lang="en-BE" sz="2000"/>
          </a:p>
          <a:p>
            <a:r>
              <a:rPr lang="en-BE" sz="2000"/>
              <a:t>Step 2: (Optionally download an updated playlist or manifest.)</a:t>
            </a:r>
          </a:p>
          <a:p>
            <a:r>
              <a:rPr lang="en-BE" sz="2000">
                <a:solidFill>
                  <a:schemeClr val="accent3"/>
                </a:solidFill>
              </a:rPr>
              <a:t>identify the PSSH and use it to do an early request for the license</a:t>
            </a:r>
          </a:p>
          <a:p>
            <a:endParaRPr lang="en-BE" sz="2000"/>
          </a:p>
          <a:p>
            <a:r>
              <a:rPr lang="en-BE" sz="2000"/>
              <a:t>Step 3: (Optionally download a map or initializer file &amp; append it to the buffer.)</a:t>
            </a:r>
          </a:p>
          <a:p>
            <a:endParaRPr lang="en-BE" sz="2000"/>
          </a:p>
          <a:p>
            <a:r>
              <a:rPr lang="en-BE" sz="2000"/>
              <a:t>Step 4: Download the media data &amp; append </a:t>
            </a:r>
            <a:r>
              <a:rPr lang="en-GB" sz="2000"/>
              <a:t>it to the buffer</a:t>
            </a:r>
            <a:r>
              <a:rPr lang="en-BE" sz="2000"/>
              <a:t>.</a:t>
            </a:r>
          </a:p>
          <a:p>
            <a:endParaRPr lang="en-BE" sz="2000"/>
          </a:p>
          <a:p>
            <a:r>
              <a:rPr lang="en-BE" sz="2000"/>
              <a:t>Step 5: Play</a:t>
            </a:r>
          </a:p>
        </p:txBody>
      </p:sp>
    </p:spTree>
    <p:extLst>
      <p:ext uri="{BB962C8B-B14F-4D97-AF65-F5344CB8AC3E}">
        <p14:creationId xmlns:p14="http://schemas.microsoft.com/office/powerpoint/2010/main" val="976246909"/>
      </p:ext>
    </p:extLst>
  </p:cSld>
  <p:clrMapOvr>
    <a:masterClrMapping/>
  </p:clrMapOvr>
  <mc:AlternateContent xmlns:mc="http://schemas.openxmlformats.org/markup-compatibility/2006" xmlns:p14="http://schemas.microsoft.com/office/powerpoint/2010/main">
    <mc:Choice Requires="p14">
      <p:transition spd="slow" p14:dur="2000" advClick="0" advTm="101600"/>
    </mc:Choice>
    <mc:Fallback xmlns="">
      <p:transition spd="slow" advClick="0" advTm="1016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GB"/>
              <a:t>An aware player’s approach to quality switching</a:t>
            </a:r>
          </a:p>
        </p:txBody>
      </p:sp>
      <p:sp>
        <p:nvSpPr>
          <p:cNvPr id="5" name="Text Placeholder 4">
            <a:extLst>
              <a:ext uri="{FF2B5EF4-FFF2-40B4-BE49-F238E27FC236}">
                <a16:creationId xmlns:a16="http://schemas.microsoft.com/office/drawing/2014/main" id="{64AFEAFA-74F4-2045-8793-2E726AD7311D}"/>
              </a:ext>
            </a:extLst>
          </p:cNvPr>
          <p:cNvSpPr>
            <a:spLocks noGrp="1"/>
          </p:cNvSpPr>
          <p:nvPr>
            <p:ph type="body" sz="half" idx="2"/>
          </p:nvPr>
        </p:nvSpPr>
        <p:spPr>
          <a:xfrm>
            <a:off x="561975" y="1978050"/>
            <a:ext cx="10949913" cy="4458979"/>
          </a:xfrm>
        </p:spPr>
        <p:txBody>
          <a:bodyPr numCol="1" anchor="t">
            <a:normAutofit/>
          </a:bodyPr>
          <a:lstStyle/>
          <a:p>
            <a:r>
              <a:rPr lang="en-BE" sz="2000"/>
              <a:t>Step 0: Ensure your CDM is set up to handle the most strict restrictions (if possible).</a:t>
            </a:r>
          </a:p>
          <a:p>
            <a:endParaRPr lang="en-BE" sz="2000"/>
          </a:p>
          <a:p>
            <a:r>
              <a:rPr lang="en-BE" sz="2000"/>
              <a:t>Step 1: Determine which stream to switch to</a:t>
            </a:r>
          </a:p>
          <a:p>
            <a:r>
              <a:rPr lang="en-GB" sz="2000">
                <a:solidFill>
                  <a:schemeClr val="accent3"/>
                </a:solidFill>
              </a:rPr>
              <a:t>and identify if another key is needed</a:t>
            </a:r>
          </a:p>
          <a:p>
            <a:r>
              <a:rPr lang="en-GB" sz="2000">
                <a:solidFill>
                  <a:schemeClr val="accent3"/>
                </a:solidFill>
              </a:rPr>
              <a:t>and decide if you will really want to make the switch, and have the buffer to do this</a:t>
            </a:r>
            <a:endParaRPr lang="en-BE" sz="2000">
              <a:solidFill>
                <a:schemeClr val="accent3"/>
              </a:solidFill>
            </a:endParaRPr>
          </a:p>
          <a:p>
            <a:endParaRPr lang="en-BE" sz="2000"/>
          </a:p>
          <a:p>
            <a:r>
              <a:rPr lang="en-BE" sz="2000"/>
              <a:t>Step 2: (Optionally download an updated playlist or manifest.)</a:t>
            </a:r>
          </a:p>
          <a:p>
            <a:r>
              <a:rPr lang="en-BE" sz="2000">
                <a:solidFill>
                  <a:schemeClr val="accent3"/>
                </a:solidFill>
              </a:rPr>
              <a:t>identify the PSSH and use it to do an early request for the license</a:t>
            </a:r>
          </a:p>
          <a:p>
            <a:endParaRPr lang="en-BE" sz="2000"/>
          </a:p>
          <a:p>
            <a:r>
              <a:rPr lang="en-BE" sz="2000"/>
              <a:t>Step 3: (Optionally download a map or initializer file &amp; append it to the buffer.)</a:t>
            </a:r>
          </a:p>
          <a:p>
            <a:endParaRPr lang="en-BE" sz="2000"/>
          </a:p>
          <a:p>
            <a:r>
              <a:rPr lang="en-BE" sz="2000"/>
              <a:t>Step 4: Download the media data &amp; append </a:t>
            </a:r>
            <a:r>
              <a:rPr lang="en-GB" sz="2000"/>
              <a:t>it to the buffer</a:t>
            </a:r>
            <a:r>
              <a:rPr lang="en-BE" sz="2000"/>
              <a:t>.</a:t>
            </a:r>
          </a:p>
          <a:p>
            <a:endParaRPr lang="en-BE" sz="2000"/>
          </a:p>
          <a:p>
            <a:r>
              <a:rPr lang="en-BE" sz="2000"/>
              <a:t>Step 5: Play</a:t>
            </a:r>
          </a:p>
        </p:txBody>
      </p:sp>
    </p:spTree>
    <p:extLst>
      <p:ext uri="{BB962C8B-B14F-4D97-AF65-F5344CB8AC3E}">
        <p14:creationId xmlns:p14="http://schemas.microsoft.com/office/powerpoint/2010/main" val="1571119330"/>
      </p:ext>
    </p:extLst>
  </p:cSld>
  <p:clrMapOvr>
    <a:masterClrMapping/>
  </p:clrMapOvr>
  <mc:AlternateContent xmlns:mc="http://schemas.openxmlformats.org/markup-compatibility/2006" xmlns:p14="http://schemas.microsoft.com/office/powerpoint/2010/main">
    <mc:Choice Requires="p14">
      <p:transition spd="slow" p14:dur="2000" advClick="0" advTm="111200"/>
    </mc:Choice>
    <mc:Fallback xmlns="">
      <p:transition spd="slow" advClick="0" advTm="1112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F8020CE6-0FD7-4056-AFD3-0A5383C6A2B3}"/>
              </a:ext>
            </a:extLst>
          </p:cNvPr>
          <p:cNvPicPr>
            <a:picLocks noChangeAspect="1"/>
          </p:cNvPicPr>
          <p:nvPr/>
        </p:nvPicPr>
        <p:blipFill rotWithShape="1">
          <a:blip r:embed="rId3">
            <a:extLst>
              <a:ext uri="{28A0092B-C50C-407E-A947-70E740481C1C}">
                <a14:useLocalDpi xmlns:a14="http://schemas.microsoft.com/office/drawing/2010/main" val="0"/>
              </a:ext>
            </a:extLst>
          </a:blip>
          <a:srcRect t="9269"/>
          <a:stretch/>
        </p:blipFill>
        <p:spPr>
          <a:xfrm>
            <a:off x="0" y="-1"/>
            <a:ext cx="12192000" cy="6222275"/>
          </a:xfrm>
          <a:prstGeom prst="rect">
            <a:avLst/>
          </a:prstGeom>
        </p:spPr>
      </p:pic>
      <p:sp>
        <p:nvSpPr>
          <p:cNvPr id="2" name="Text Placeholder 1">
            <a:extLst>
              <a:ext uri="{FF2B5EF4-FFF2-40B4-BE49-F238E27FC236}">
                <a16:creationId xmlns:a16="http://schemas.microsoft.com/office/drawing/2014/main" id="{1AFDD544-5A92-47EB-8B38-C18CEFB1B60B}"/>
              </a:ext>
            </a:extLst>
          </p:cNvPr>
          <p:cNvSpPr>
            <a:spLocks noGrp="1"/>
          </p:cNvSpPr>
          <p:nvPr>
            <p:ph type="body" sz="quarter" idx="11"/>
          </p:nvPr>
        </p:nvSpPr>
        <p:spPr>
          <a:xfrm>
            <a:off x="1799722" y="2895649"/>
            <a:ext cx="8592555" cy="533351"/>
          </a:xfrm>
        </p:spPr>
        <p:txBody>
          <a:bodyPr/>
          <a:lstStyle/>
          <a:p>
            <a:r>
              <a:rPr lang="en-US"/>
              <a:t>Why is protecting live/linear streaming so hard?</a:t>
            </a:r>
            <a:endParaRPr lang="en-150"/>
          </a:p>
        </p:txBody>
      </p:sp>
      <p:grpSp>
        <p:nvGrpSpPr>
          <p:cNvPr id="6" name="Group 5">
            <a:extLst>
              <a:ext uri="{FF2B5EF4-FFF2-40B4-BE49-F238E27FC236}">
                <a16:creationId xmlns:a16="http://schemas.microsoft.com/office/drawing/2014/main" id="{BBC84B53-7B47-4F5B-92EC-DA0528201691}"/>
              </a:ext>
            </a:extLst>
          </p:cNvPr>
          <p:cNvGrpSpPr/>
          <p:nvPr/>
        </p:nvGrpSpPr>
        <p:grpSpPr>
          <a:xfrm>
            <a:off x="5794605" y="1433779"/>
            <a:ext cx="602791" cy="603794"/>
            <a:chOff x="5794604" y="1433779"/>
            <a:chExt cx="602791" cy="603794"/>
          </a:xfrm>
        </p:grpSpPr>
        <p:pic>
          <p:nvPicPr>
            <p:cNvPr id="4" name="Picture 3">
              <a:extLst>
                <a:ext uri="{FF2B5EF4-FFF2-40B4-BE49-F238E27FC236}">
                  <a16:creationId xmlns:a16="http://schemas.microsoft.com/office/drawing/2014/main" id="{27DE7EAC-5024-4076-9336-9372C7AC7D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4604" y="1433779"/>
              <a:ext cx="602791" cy="603794"/>
            </a:xfrm>
            <a:prstGeom prst="rect">
              <a:avLst/>
            </a:prstGeom>
          </p:spPr>
        </p:pic>
        <p:sp>
          <p:nvSpPr>
            <p:cNvPr id="5" name="TextBox 4">
              <a:extLst>
                <a:ext uri="{FF2B5EF4-FFF2-40B4-BE49-F238E27FC236}">
                  <a16:creationId xmlns:a16="http://schemas.microsoft.com/office/drawing/2014/main" id="{3CA236A1-014E-4B0B-A876-19C5281DF292}"/>
                </a:ext>
              </a:extLst>
            </p:cNvPr>
            <p:cNvSpPr txBox="1"/>
            <p:nvPr/>
          </p:nvSpPr>
          <p:spPr>
            <a:xfrm>
              <a:off x="5794604" y="1474810"/>
              <a:ext cx="602790" cy="523220"/>
            </a:xfrm>
            <a:prstGeom prst="rect">
              <a:avLst/>
            </a:prstGeom>
            <a:noFill/>
          </p:spPr>
          <p:txBody>
            <a:bodyPr wrap="square" rtlCol="0">
              <a:spAutoFit/>
            </a:bodyPr>
            <a:lstStyle/>
            <a:p>
              <a:pPr algn="ctr"/>
              <a:r>
                <a:rPr lang="en-US" sz="2800">
                  <a:solidFill>
                    <a:srgbClr val="00467D"/>
                  </a:solidFill>
                  <a:latin typeface="Fira Sans Light" panose="020B0403050000020004" pitchFamily="34" charset="0"/>
                </a:rPr>
                <a:t>2.</a:t>
              </a:r>
              <a:endParaRPr lang="en-150" sz="2800">
                <a:solidFill>
                  <a:srgbClr val="00467D"/>
                </a:solidFill>
                <a:latin typeface="Fira Sans Light" panose="020B0403050000020004" pitchFamily="34" charset="0"/>
              </a:endParaRPr>
            </a:p>
          </p:txBody>
        </p:sp>
      </p:grpSp>
    </p:spTree>
    <p:extLst>
      <p:ext uri="{BB962C8B-B14F-4D97-AF65-F5344CB8AC3E}">
        <p14:creationId xmlns:p14="http://schemas.microsoft.com/office/powerpoint/2010/main" val="3800457086"/>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de-DE"/>
              <a:t>Scenario 2: </a:t>
            </a:r>
            <a:r>
              <a:rPr lang="en-US"/>
              <a:t>Protecting</a:t>
            </a:r>
            <a:r>
              <a:rPr lang="de-DE"/>
              <a:t> linear </a:t>
            </a:r>
            <a:r>
              <a:rPr lang="en-US"/>
              <a:t>streaming</a:t>
            </a:r>
          </a:p>
        </p:txBody>
      </p:sp>
      <p:sp>
        <p:nvSpPr>
          <p:cNvPr id="5" name="TextBox 4">
            <a:extLst>
              <a:ext uri="{FF2B5EF4-FFF2-40B4-BE49-F238E27FC236}">
                <a16:creationId xmlns:a16="http://schemas.microsoft.com/office/drawing/2014/main" id="{FF1AF0D2-CBC7-3F42-9197-D55640AF8A5C}"/>
              </a:ext>
            </a:extLst>
          </p:cNvPr>
          <p:cNvSpPr txBox="1"/>
          <p:nvPr/>
        </p:nvSpPr>
        <p:spPr>
          <a:xfrm>
            <a:off x="561975" y="2551837"/>
            <a:ext cx="10882773" cy="923330"/>
          </a:xfrm>
          <a:prstGeom prst="rect">
            <a:avLst/>
          </a:prstGeom>
          <a:noFill/>
        </p:spPr>
        <p:txBody>
          <a:bodyPr wrap="square" rtlCol="0">
            <a:spAutoFit/>
          </a:bodyPr>
          <a:lstStyle/>
          <a:p>
            <a:r>
              <a:rPr lang="en-GB">
                <a:latin typeface="Fira Sans Light" panose="020B0403050000020004" pitchFamily="34" charset="0"/>
              </a:rPr>
              <a:t>Content owner:</a:t>
            </a:r>
          </a:p>
          <a:p>
            <a:endParaRPr lang="en-GB">
              <a:latin typeface="Fira Sans Light" panose="020B0403050000020004" pitchFamily="34" charset="0"/>
            </a:endParaRPr>
          </a:p>
          <a:p>
            <a:r>
              <a:rPr lang="en-GB">
                <a:latin typeface="Fira Sans Light" panose="020B0403050000020004" pitchFamily="34" charset="0"/>
              </a:rPr>
              <a:t>“Linear streams must rotate encryption keys every 2 hours.”</a:t>
            </a:r>
          </a:p>
        </p:txBody>
      </p:sp>
    </p:spTree>
    <p:extLst>
      <p:ext uri="{BB962C8B-B14F-4D97-AF65-F5344CB8AC3E}">
        <p14:creationId xmlns:p14="http://schemas.microsoft.com/office/powerpoint/2010/main" val="2379183814"/>
      </p:ext>
    </p:extLst>
  </p:cSld>
  <p:clrMapOvr>
    <a:masterClrMapping/>
  </p:clrMapOvr>
  <mc:AlternateContent xmlns:mc="http://schemas.openxmlformats.org/markup-compatibility/2006" xmlns:p14="http://schemas.microsoft.com/office/powerpoint/2010/main">
    <mc:Choice Requires="p14">
      <p:transition spd="slow" p14:dur="2000" advClick="0" advTm="33200"/>
    </mc:Choice>
    <mc:Fallback xmlns="">
      <p:transition spd="slow" advClick="0" advTm="332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de-DE"/>
              <a:t>Scenario 2: </a:t>
            </a:r>
            <a:r>
              <a:rPr lang="de-DE" err="1"/>
              <a:t>Protecting</a:t>
            </a:r>
            <a:r>
              <a:rPr lang="de-DE"/>
              <a:t> linear </a:t>
            </a:r>
            <a:r>
              <a:rPr lang="de-DE" err="1"/>
              <a:t>streaming</a:t>
            </a:r>
            <a:endParaRPr lang="en-150"/>
          </a:p>
        </p:txBody>
      </p:sp>
      <p:sp>
        <p:nvSpPr>
          <p:cNvPr id="5" name="TextBox 4">
            <a:extLst>
              <a:ext uri="{FF2B5EF4-FFF2-40B4-BE49-F238E27FC236}">
                <a16:creationId xmlns:a16="http://schemas.microsoft.com/office/drawing/2014/main" id="{FF1AF0D2-CBC7-3F42-9197-D55640AF8A5C}"/>
              </a:ext>
            </a:extLst>
          </p:cNvPr>
          <p:cNvSpPr txBox="1"/>
          <p:nvPr/>
        </p:nvSpPr>
        <p:spPr>
          <a:xfrm>
            <a:off x="561975" y="2551837"/>
            <a:ext cx="10882773" cy="2542619"/>
          </a:xfrm>
          <a:prstGeom prst="rect">
            <a:avLst/>
          </a:prstGeom>
          <a:noFill/>
        </p:spPr>
        <p:txBody>
          <a:bodyPr wrap="square" rtlCol="0">
            <a:spAutoFit/>
          </a:bodyPr>
          <a:lstStyle/>
          <a:p>
            <a:pPr>
              <a:lnSpc>
                <a:spcPct val="150000"/>
              </a:lnSpc>
            </a:pPr>
            <a:r>
              <a:rPr lang="de-DE">
                <a:latin typeface="Fira Sans Light" panose="020B0403050000020004" pitchFamily="34" charset="0"/>
              </a:rPr>
              <a:t>Naive </a:t>
            </a:r>
            <a:r>
              <a:rPr lang="de-DE" err="1">
                <a:latin typeface="Fira Sans Light" panose="020B0403050000020004" pitchFamily="34" charset="0"/>
              </a:rPr>
              <a:t>approach</a:t>
            </a:r>
            <a:endParaRPr lang="de-DE">
              <a:latin typeface="Fira Sans Light" panose="020B0403050000020004" pitchFamily="34" charset="0"/>
            </a:endParaRPr>
          </a:p>
          <a:p>
            <a:pPr>
              <a:lnSpc>
                <a:spcPct val="150000"/>
              </a:lnSpc>
            </a:pPr>
            <a:endParaRPr lang="de-DE">
              <a:latin typeface="Fira Sans Light" panose="020B0403050000020004" pitchFamily="34" charset="0"/>
            </a:endParaRPr>
          </a:p>
          <a:p>
            <a:pPr marL="171450" indent="-171450">
              <a:lnSpc>
                <a:spcPct val="150000"/>
              </a:lnSpc>
              <a:buFont typeface="Arial" panose="020B0604020202020204" pitchFamily="34" charset="0"/>
              <a:buChar char="•"/>
            </a:pPr>
            <a:r>
              <a:rPr lang="de-DE" err="1">
                <a:latin typeface="Fira Sans Light" panose="020B0403050000020004" pitchFamily="34" charset="0"/>
              </a:rPr>
              <a:t>Announce</a:t>
            </a:r>
            <a:r>
              <a:rPr lang="de-DE">
                <a:latin typeface="Fira Sans Light" panose="020B0403050000020004" pitchFamily="34" charset="0"/>
              </a:rPr>
              <a:t> a </a:t>
            </a:r>
            <a:r>
              <a:rPr lang="de-DE" err="1">
                <a:latin typeface="Fira Sans Light" panose="020B0403050000020004" pitchFamily="34" charset="0"/>
              </a:rPr>
              <a:t>new</a:t>
            </a:r>
            <a:r>
              <a:rPr lang="de-DE">
                <a:latin typeface="Fira Sans Light" panose="020B0403050000020004" pitchFamily="34" charset="0"/>
              </a:rPr>
              <a:t> </a:t>
            </a:r>
            <a:r>
              <a:rPr lang="de-DE">
                <a:latin typeface="Fira Sans Light" panose="020B0403050000020004" pitchFamily="34" charset="0"/>
                <a:cs typeface="Courier New" panose="02070309020205020404" pitchFamily="49" charset="0"/>
              </a:rPr>
              <a:t>&lt;</a:t>
            </a:r>
            <a:r>
              <a:rPr lang="de-DE" err="1">
                <a:latin typeface="Fira Sans Light" panose="020B0403050000020004" pitchFamily="34" charset="0"/>
                <a:cs typeface="Courier New" panose="02070309020205020404" pitchFamily="49" charset="0"/>
              </a:rPr>
              <a:t>Period</a:t>
            </a:r>
            <a:r>
              <a:rPr lang="de-DE">
                <a:latin typeface="Fira Sans Light" panose="020B0403050000020004" pitchFamily="34" charset="0"/>
                <a:cs typeface="Courier New" panose="02070309020205020404" pitchFamily="49" charset="0"/>
              </a:rPr>
              <a:t>&gt; </a:t>
            </a:r>
            <a:r>
              <a:rPr lang="de-DE" err="1">
                <a:latin typeface="Fira Sans Light" panose="020B0403050000020004" pitchFamily="34" charset="0"/>
              </a:rPr>
              <a:t>when</a:t>
            </a:r>
            <a:r>
              <a:rPr lang="de-DE">
                <a:latin typeface="Fira Sans Light" panose="020B0403050000020004" pitchFamily="34" charset="0"/>
              </a:rPr>
              <a:t> </a:t>
            </a:r>
            <a:r>
              <a:rPr lang="de-DE" err="1">
                <a:latin typeface="Fira Sans Light" panose="020B0403050000020004" pitchFamily="34" charset="0"/>
              </a:rPr>
              <a:t>keys</a:t>
            </a:r>
            <a:r>
              <a:rPr lang="de-DE">
                <a:latin typeface="Fira Sans Light" panose="020B0403050000020004" pitchFamily="34" charset="0"/>
              </a:rPr>
              <a:t> must </a:t>
            </a:r>
            <a:r>
              <a:rPr lang="de-DE" err="1">
                <a:latin typeface="Fira Sans Light" panose="020B0403050000020004" pitchFamily="34" charset="0"/>
              </a:rPr>
              <a:t>rotate</a:t>
            </a:r>
            <a:r>
              <a:rPr lang="de-DE">
                <a:latin typeface="Fira Sans Light" panose="020B0403050000020004" pitchFamily="34" charset="0"/>
              </a:rPr>
              <a:t>. </a:t>
            </a:r>
            <a:r>
              <a:rPr lang="de-DE" err="1">
                <a:latin typeface="Fira Sans Light" panose="020B0403050000020004" pitchFamily="34" charset="0"/>
              </a:rPr>
              <a:t>Let</a:t>
            </a:r>
            <a:r>
              <a:rPr lang="de-DE">
                <a:latin typeface="Fira Sans Light" panose="020B0403050000020004" pitchFamily="34" charset="0"/>
              </a:rPr>
              <a:t> end </a:t>
            </a:r>
            <a:r>
              <a:rPr lang="de-DE" err="1">
                <a:latin typeface="Fira Sans Light" panose="020B0403050000020004" pitchFamily="34" charset="0"/>
              </a:rPr>
              <a:t>user</a:t>
            </a:r>
            <a:r>
              <a:rPr lang="de-DE">
                <a:latin typeface="Fira Sans Light" panose="020B0403050000020004" pitchFamily="34" charset="0"/>
              </a:rPr>
              <a:t> </a:t>
            </a:r>
            <a:r>
              <a:rPr lang="de-DE" err="1">
                <a:latin typeface="Fira Sans Light" panose="020B0403050000020004" pitchFamily="34" charset="0"/>
              </a:rPr>
              <a:t>devices</a:t>
            </a:r>
            <a:r>
              <a:rPr lang="de-DE">
                <a:latin typeface="Fira Sans Light" panose="020B0403050000020004" pitchFamily="34" charset="0"/>
              </a:rPr>
              <a:t> find out </a:t>
            </a:r>
            <a:r>
              <a:rPr lang="de-DE" err="1">
                <a:latin typeface="Fira Sans Light" panose="020B0403050000020004" pitchFamily="34" charset="0"/>
              </a:rPr>
              <a:t>and</a:t>
            </a:r>
            <a:r>
              <a:rPr lang="de-DE">
                <a:latin typeface="Fira Sans Light" panose="020B0403050000020004" pitchFamily="34" charset="0"/>
              </a:rPr>
              <a:t> send </a:t>
            </a:r>
            <a:r>
              <a:rPr lang="de-DE" err="1">
                <a:latin typeface="Fira Sans Light" panose="020B0403050000020004" pitchFamily="34" charset="0"/>
              </a:rPr>
              <a:t>license</a:t>
            </a:r>
            <a:r>
              <a:rPr lang="de-DE">
                <a:latin typeface="Fira Sans Light" panose="020B0403050000020004" pitchFamily="34" charset="0"/>
              </a:rPr>
              <a:t> </a:t>
            </a:r>
            <a:r>
              <a:rPr lang="de-DE" err="1">
                <a:latin typeface="Fira Sans Light" panose="020B0403050000020004" pitchFamily="34" charset="0"/>
              </a:rPr>
              <a:t>requests</a:t>
            </a:r>
            <a:r>
              <a:rPr lang="de-DE">
                <a:latin typeface="Fira Sans Light" panose="020B0403050000020004" pitchFamily="34" charset="0"/>
              </a:rPr>
              <a:t>.</a:t>
            </a:r>
          </a:p>
          <a:p>
            <a:pPr>
              <a:lnSpc>
                <a:spcPct val="150000"/>
              </a:lnSpc>
            </a:pPr>
            <a:endParaRPr lang="de-DE">
              <a:latin typeface="Fira Sans Light" panose="020B0403050000020004" pitchFamily="34" charset="0"/>
            </a:endParaRPr>
          </a:p>
          <a:p>
            <a:pPr>
              <a:lnSpc>
                <a:spcPct val="150000"/>
              </a:lnSpc>
            </a:pPr>
            <a:endParaRPr lang="en-DE">
              <a:latin typeface="Fira Sans Light" panose="020B0403050000020004" pitchFamily="34" charset="0"/>
            </a:endParaRPr>
          </a:p>
        </p:txBody>
      </p:sp>
    </p:spTree>
    <p:extLst>
      <p:ext uri="{BB962C8B-B14F-4D97-AF65-F5344CB8AC3E}">
        <p14:creationId xmlns:p14="http://schemas.microsoft.com/office/powerpoint/2010/main" val="2986407203"/>
      </p:ext>
    </p:extLst>
  </p:cSld>
  <p:clrMapOvr>
    <a:masterClrMapping/>
  </p:clrMapOvr>
  <mc:AlternateContent xmlns:mc="http://schemas.openxmlformats.org/markup-compatibility/2006" xmlns:p14="http://schemas.microsoft.com/office/powerpoint/2010/main">
    <mc:Choice Requires="p14">
      <p:transition spd="slow" p14:dur="2000" advClick="0" advTm="18100"/>
    </mc:Choice>
    <mc:Fallback xmlns="">
      <p:transition spd="slow" advClick="0" advTm="181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639FBF4-B1B9-D241-9E5E-D4E2AF71B910}"/>
              </a:ext>
            </a:extLst>
          </p:cNvPr>
          <p:cNvPicPr>
            <a:picLocks noChangeAspect="1"/>
          </p:cNvPicPr>
          <p:nvPr/>
        </p:nvPicPr>
        <p:blipFill>
          <a:blip r:embed="rId3"/>
          <a:stretch>
            <a:fillRect/>
          </a:stretch>
        </p:blipFill>
        <p:spPr>
          <a:xfrm>
            <a:off x="2883805" y="166097"/>
            <a:ext cx="9308195" cy="6713183"/>
          </a:xfrm>
          <a:prstGeom prst="rect">
            <a:avLst/>
          </a:prstGeom>
        </p:spPr>
      </p:pic>
    </p:spTree>
    <p:extLst>
      <p:ext uri="{BB962C8B-B14F-4D97-AF65-F5344CB8AC3E}">
        <p14:creationId xmlns:p14="http://schemas.microsoft.com/office/powerpoint/2010/main" val="3328374359"/>
      </p:ext>
    </p:extLst>
  </p:cSld>
  <p:clrMapOvr>
    <a:masterClrMapping/>
  </p:clrMapOvr>
  <mc:AlternateContent xmlns:mc="http://schemas.openxmlformats.org/markup-compatibility/2006" xmlns:p14="http://schemas.microsoft.com/office/powerpoint/2010/main">
    <mc:Choice Requires="p14">
      <p:transition spd="slow" p14:dur="2000" advClick="0" advTm="40700"/>
    </mc:Choice>
    <mc:Fallback xmlns="">
      <p:transition spd="slow" advClick="0" advTm="407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48A26F58-E162-4FDD-A87B-E2A2D78B1D80}"/>
              </a:ext>
            </a:extLst>
          </p:cNvPr>
          <p:cNvPicPr>
            <a:picLocks noChangeAspect="1"/>
          </p:cNvPicPr>
          <p:nvPr/>
        </p:nvPicPr>
        <p:blipFill rotWithShape="1">
          <a:blip r:embed="rId3">
            <a:extLst>
              <a:ext uri="{28A0092B-C50C-407E-A947-70E740481C1C}">
                <a14:useLocalDpi xmlns:a14="http://schemas.microsoft.com/office/drawing/2010/main" val="0"/>
              </a:ext>
            </a:extLst>
          </a:blip>
          <a:srcRect t="9269"/>
          <a:stretch/>
        </p:blipFill>
        <p:spPr>
          <a:xfrm>
            <a:off x="0" y="-1"/>
            <a:ext cx="12192000" cy="6222275"/>
          </a:xfrm>
          <a:prstGeom prst="rect">
            <a:avLst/>
          </a:prstGeom>
        </p:spPr>
      </p:pic>
      <p:sp>
        <p:nvSpPr>
          <p:cNvPr id="2" name="Text Placeholder 1">
            <a:extLst>
              <a:ext uri="{FF2B5EF4-FFF2-40B4-BE49-F238E27FC236}">
                <a16:creationId xmlns:a16="http://schemas.microsoft.com/office/drawing/2014/main" id="{1AFDD544-5A92-47EB-8B38-C18CEFB1B60B}"/>
              </a:ext>
            </a:extLst>
          </p:cNvPr>
          <p:cNvSpPr>
            <a:spLocks noGrp="1"/>
          </p:cNvSpPr>
          <p:nvPr>
            <p:ph type="body" sz="quarter" idx="11"/>
          </p:nvPr>
        </p:nvSpPr>
        <p:spPr>
          <a:xfrm>
            <a:off x="1799723" y="2349340"/>
            <a:ext cx="8592555" cy="2175211"/>
          </a:xfrm>
        </p:spPr>
        <p:txBody>
          <a:bodyPr/>
          <a:lstStyle/>
          <a:p>
            <a:r>
              <a:rPr lang="en-US"/>
              <a:t>Adhering to the requirements of content owners.</a:t>
            </a:r>
          </a:p>
          <a:p>
            <a:endParaRPr lang="en-US"/>
          </a:p>
          <a:p>
            <a:r>
              <a:rPr lang="en-US"/>
              <a:t> How to implement different keys and configurations for different stream qualities?</a:t>
            </a:r>
            <a:endParaRPr lang="en-150"/>
          </a:p>
        </p:txBody>
      </p:sp>
      <p:grpSp>
        <p:nvGrpSpPr>
          <p:cNvPr id="6" name="Group 5">
            <a:extLst>
              <a:ext uri="{FF2B5EF4-FFF2-40B4-BE49-F238E27FC236}">
                <a16:creationId xmlns:a16="http://schemas.microsoft.com/office/drawing/2014/main" id="{BBC84B53-7B47-4F5B-92EC-DA0528201691}"/>
              </a:ext>
            </a:extLst>
          </p:cNvPr>
          <p:cNvGrpSpPr/>
          <p:nvPr/>
        </p:nvGrpSpPr>
        <p:grpSpPr>
          <a:xfrm>
            <a:off x="5794605" y="1433779"/>
            <a:ext cx="602791" cy="603794"/>
            <a:chOff x="5794604" y="1433779"/>
            <a:chExt cx="602791" cy="603794"/>
          </a:xfrm>
        </p:grpSpPr>
        <p:pic>
          <p:nvPicPr>
            <p:cNvPr id="4" name="Picture 3">
              <a:extLst>
                <a:ext uri="{FF2B5EF4-FFF2-40B4-BE49-F238E27FC236}">
                  <a16:creationId xmlns:a16="http://schemas.microsoft.com/office/drawing/2014/main" id="{27DE7EAC-5024-4076-9336-9372C7AC7D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4604" y="1433779"/>
              <a:ext cx="602791" cy="603794"/>
            </a:xfrm>
            <a:prstGeom prst="rect">
              <a:avLst/>
            </a:prstGeom>
          </p:spPr>
        </p:pic>
        <p:sp>
          <p:nvSpPr>
            <p:cNvPr id="5" name="TextBox 4">
              <a:extLst>
                <a:ext uri="{FF2B5EF4-FFF2-40B4-BE49-F238E27FC236}">
                  <a16:creationId xmlns:a16="http://schemas.microsoft.com/office/drawing/2014/main" id="{3CA236A1-014E-4B0B-A876-19C5281DF292}"/>
                </a:ext>
              </a:extLst>
            </p:cNvPr>
            <p:cNvSpPr txBox="1"/>
            <p:nvPr/>
          </p:nvSpPr>
          <p:spPr>
            <a:xfrm>
              <a:off x="5794604" y="1474810"/>
              <a:ext cx="602790" cy="523220"/>
            </a:xfrm>
            <a:prstGeom prst="rect">
              <a:avLst/>
            </a:prstGeom>
            <a:noFill/>
          </p:spPr>
          <p:txBody>
            <a:bodyPr wrap="square" rtlCol="0">
              <a:spAutoFit/>
            </a:bodyPr>
            <a:lstStyle/>
            <a:p>
              <a:pPr algn="ctr"/>
              <a:r>
                <a:rPr lang="en-US" sz="2800">
                  <a:solidFill>
                    <a:srgbClr val="00467D"/>
                  </a:solidFill>
                  <a:latin typeface="Fira Sans Light" panose="020B0403050000020004" pitchFamily="34" charset="0"/>
                </a:rPr>
                <a:t>1.</a:t>
              </a:r>
              <a:endParaRPr lang="en-150" sz="2800">
                <a:solidFill>
                  <a:srgbClr val="00467D"/>
                </a:solidFill>
                <a:latin typeface="Fira Sans Light" panose="020B0403050000020004" pitchFamily="34" charset="0"/>
              </a:endParaRPr>
            </a:p>
          </p:txBody>
        </p:sp>
      </p:grpSp>
    </p:spTree>
    <p:extLst>
      <p:ext uri="{BB962C8B-B14F-4D97-AF65-F5344CB8AC3E}">
        <p14:creationId xmlns:p14="http://schemas.microsoft.com/office/powerpoint/2010/main" val="1397884052"/>
      </p:ext>
    </p:extLst>
  </p:cSld>
  <p:clrMapOvr>
    <a:masterClrMapping/>
  </p:clrMapOvr>
  <mc:AlternateContent xmlns:mc="http://schemas.openxmlformats.org/markup-compatibility/2006" xmlns:p14="http://schemas.microsoft.com/office/powerpoint/2010/main">
    <mc:Choice Requires="p14">
      <p:transition spd="slow" p14:dur="2000" advClick="0" advTm="17400"/>
    </mc:Choice>
    <mc:Fallback xmlns="">
      <p:transition spd="slow" advClick="0" advTm="174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de-DE"/>
              <a:t>Scenario 2: </a:t>
            </a:r>
            <a:r>
              <a:rPr lang="de-DE" err="1"/>
              <a:t>Protecting</a:t>
            </a:r>
            <a:r>
              <a:rPr lang="de-DE"/>
              <a:t> linear </a:t>
            </a:r>
            <a:r>
              <a:rPr lang="de-DE" err="1"/>
              <a:t>streaming</a:t>
            </a:r>
            <a:endParaRPr lang="en-150"/>
          </a:p>
        </p:txBody>
      </p:sp>
      <p:sp>
        <p:nvSpPr>
          <p:cNvPr id="5" name="TextBox 4">
            <a:extLst>
              <a:ext uri="{FF2B5EF4-FFF2-40B4-BE49-F238E27FC236}">
                <a16:creationId xmlns:a16="http://schemas.microsoft.com/office/drawing/2014/main" id="{FF1AF0D2-CBC7-3F42-9197-D55640AF8A5C}"/>
              </a:ext>
            </a:extLst>
          </p:cNvPr>
          <p:cNvSpPr txBox="1"/>
          <p:nvPr/>
        </p:nvSpPr>
        <p:spPr>
          <a:xfrm>
            <a:off x="561975" y="2126746"/>
            <a:ext cx="10882773" cy="3693319"/>
          </a:xfrm>
          <a:prstGeom prst="rect">
            <a:avLst/>
          </a:prstGeom>
          <a:noFill/>
        </p:spPr>
        <p:txBody>
          <a:bodyPr wrap="square" rtlCol="0">
            <a:spAutoFit/>
          </a:bodyPr>
          <a:lstStyle/>
          <a:p>
            <a:r>
              <a:rPr lang="de-DE" err="1">
                <a:latin typeface="Fira Sans Light" panose="020B0403050000020004" pitchFamily="34" charset="0"/>
              </a:rPr>
              <a:t>Let‘s</a:t>
            </a:r>
            <a:r>
              <a:rPr lang="de-DE">
                <a:latin typeface="Fira Sans Light" panose="020B0403050000020004" pitchFamily="34" charset="0"/>
              </a:rPr>
              <a:t> do </a:t>
            </a:r>
            <a:r>
              <a:rPr lang="de-DE" err="1">
                <a:latin typeface="Fira Sans Light" panose="020B0403050000020004" pitchFamily="34" charset="0"/>
              </a:rPr>
              <a:t>some</a:t>
            </a:r>
            <a:r>
              <a:rPr lang="de-DE">
                <a:latin typeface="Fira Sans Light" panose="020B0403050000020004" pitchFamily="34" charset="0"/>
              </a:rPr>
              <a:t> </a:t>
            </a:r>
            <a:r>
              <a:rPr lang="de-DE" err="1">
                <a:latin typeface="Fira Sans Light" panose="020B0403050000020004" pitchFamily="34" charset="0"/>
              </a:rPr>
              <a:t>math</a:t>
            </a:r>
            <a:r>
              <a:rPr lang="de-DE">
                <a:latin typeface="Fira Sans Light" panose="020B0403050000020004" pitchFamily="34" charset="0"/>
              </a:rPr>
              <a:t>:</a:t>
            </a:r>
          </a:p>
          <a:p>
            <a:endParaRPr lang="de-DE">
              <a:latin typeface="Fira Sans Light" panose="020B0403050000020004" pitchFamily="34" charset="0"/>
            </a:endParaRPr>
          </a:p>
          <a:p>
            <a:endParaRPr lang="de-DE">
              <a:latin typeface="Fira Sans Light" panose="020B0403050000020004" pitchFamily="34" charset="0"/>
            </a:endParaRPr>
          </a:p>
          <a:p>
            <a:r>
              <a:rPr lang="de-DE" err="1">
                <a:latin typeface="Fira Sans Light" panose="020B0403050000020004" pitchFamily="34" charset="0"/>
              </a:rPr>
              <a:t>Audience</a:t>
            </a:r>
            <a:r>
              <a:rPr lang="de-DE">
                <a:latin typeface="Fira Sans Light" panose="020B0403050000020004" pitchFamily="34" charset="0"/>
              </a:rPr>
              <a:t>: 1 </a:t>
            </a:r>
            <a:r>
              <a:rPr lang="de-DE" err="1">
                <a:latin typeface="Fira Sans Light" panose="020B0403050000020004" pitchFamily="34" charset="0"/>
              </a:rPr>
              <a:t>million</a:t>
            </a:r>
            <a:endParaRPr lang="de-DE">
              <a:latin typeface="Fira Sans Light" panose="020B0403050000020004" pitchFamily="34" charset="0"/>
            </a:endParaRPr>
          </a:p>
          <a:p>
            <a:endParaRPr lang="de-DE">
              <a:latin typeface="Fira Sans Light" panose="020B0403050000020004" pitchFamily="34" charset="0"/>
            </a:endParaRPr>
          </a:p>
          <a:p>
            <a:r>
              <a:rPr lang="de-DE" err="1">
                <a:latin typeface="Fira Sans Light" panose="020B0403050000020004" pitchFamily="34" charset="0"/>
              </a:rPr>
              <a:t>Latency</a:t>
            </a:r>
            <a:r>
              <a:rPr lang="de-DE">
                <a:latin typeface="Fira Sans Light" panose="020B0403050000020004" pitchFamily="34" charset="0"/>
              </a:rPr>
              <a:t> ~30 </a:t>
            </a:r>
            <a:r>
              <a:rPr lang="de-DE" err="1">
                <a:latin typeface="Fira Sans Light" panose="020B0403050000020004" pitchFamily="34" charset="0"/>
              </a:rPr>
              <a:t>seconds</a:t>
            </a:r>
            <a:endParaRPr lang="de-DE">
              <a:latin typeface="Fira Sans Light" panose="020B0403050000020004" pitchFamily="34" charset="0"/>
            </a:endParaRPr>
          </a:p>
          <a:p>
            <a:endParaRPr lang="de-DE">
              <a:latin typeface="Fira Sans Light" panose="020B0403050000020004" pitchFamily="34" charset="0"/>
            </a:endParaRPr>
          </a:p>
          <a:p>
            <a:endParaRPr lang="de-DE">
              <a:latin typeface="Fira Sans Light" panose="020B0403050000020004" pitchFamily="34" charset="0"/>
            </a:endParaRPr>
          </a:p>
          <a:p>
            <a:endParaRPr lang="de-DE">
              <a:latin typeface="Fira Sans Light" panose="020B0403050000020004" pitchFamily="34" charset="0"/>
            </a:endParaRPr>
          </a:p>
          <a:p>
            <a:endParaRPr lang="de-DE">
              <a:latin typeface="Fira Sans Light" panose="020B0403050000020004" pitchFamily="34" charset="0"/>
            </a:endParaRPr>
          </a:p>
          <a:p>
            <a:endParaRPr lang="de-DE">
              <a:latin typeface="Fira Sans Light" panose="020B0403050000020004" pitchFamily="34" charset="0"/>
            </a:endParaRPr>
          </a:p>
          <a:p>
            <a:endParaRPr lang="de-DE">
              <a:latin typeface="Fira Sans Light" panose="020B0403050000020004" pitchFamily="34" charset="0"/>
            </a:endParaRPr>
          </a:p>
          <a:p>
            <a:endParaRPr lang="de-DE">
              <a:latin typeface="Fira Sans Light" panose="020B0403050000020004" pitchFamily="34" charset="0"/>
            </a:endParaRPr>
          </a:p>
        </p:txBody>
      </p:sp>
    </p:spTree>
    <p:extLst>
      <p:ext uri="{BB962C8B-B14F-4D97-AF65-F5344CB8AC3E}">
        <p14:creationId xmlns:p14="http://schemas.microsoft.com/office/powerpoint/2010/main" val="1933067332"/>
      </p:ext>
    </p:extLst>
  </p:cSld>
  <p:clrMapOvr>
    <a:masterClrMapping/>
  </p:clrMapOvr>
  <mc:AlternateContent xmlns:mc="http://schemas.openxmlformats.org/markup-compatibility/2006" xmlns:p14="http://schemas.microsoft.com/office/powerpoint/2010/main">
    <mc:Choice Requires="p14">
      <p:transition spd="slow" p14:dur="2000" advClick="0" advTm="28500"/>
    </mc:Choice>
    <mc:Fallback xmlns="">
      <p:transition spd="slow" advClick="0" advTm="285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de-DE"/>
              <a:t>Scenario 2: </a:t>
            </a:r>
            <a:r>
              <a:rPr lang="de-DE" err="1"/>
              <a:t>Protecting</a:t>
            </a:r>
            <a:r>
              <a:rPr lang="de-DE"/>
              <a:t> linear </a:t>
            </a:r>
            <a:r>
              <a:rPr lang="de-DE" err="1"/>
              <a:t>streaming</a:t>
            </a:r>
            <a:endParaRPr lang="en-150"/>
          </a:p>
        </p:txBody>
      </p:sp>
      <p:sp>
        <p:nvSpPr>
          <p:cNvPr id="5" name="TextBox 4">
            <a:extLst>
              <a:ext uri="{FF2B5EF4-FFF2-40B4-BE49-F238E27FC236}">
                <a16:creationId xmlns:a16="http://schemas.microsoft.com/office/drawing/2014/main" id="{FF1AF0D2-CBC7-3F42-9197-D55640AF8A5C}"/>
              </a:ext>
            </a:extLst>
          </p:cNvPr>
          <p:cNvSpPr txBox="1"/>
          <p:nvPr/>
        </p:nvSpPr>
        <p:spPr>
          <a:xfrm>
            <a:off x="561975" y="3167390"/>
            <a:ext cx="10882773" cy="523220"/>
          </a:xfrm>
          <a:prstGeom prst="rect">
            <a:avLst/>
          </a:prstGeom>
          <a:noFill/>
        </p:spPr>
        <p:txBody>
          <a:bodyPr wrap="square" rtlCol="0">
            <a:spAutoFit/>
          </a:bodyPr>
          <a:lstStyle/>
          <a:p>
            <a:pPr algn="ctr"/>
            <a:r>
              <a:rPr lang="de-DE" sz="2800">
                <a:latin typeface="Fira Sans Light" panose="020B0403050000020004" pitchFamily="34" charset="0"/>
              </a:rPr>
              <a:t>&gt;30.000 </a:t>
            </a:r>
            <a:r>
              <a:rPr lang="de-DE" sz="2800" err="1">
                <a:latin typeface="Fira Sans Light" panose="020B0403050000020004" pitchFamily="34" charset="0"/>
              </a:rPr>
              <a:t>rps</a:t>
            </a:r>
            <a:endParaRPr lang="de-DE" sz="2800">
              <a:latin typeface="Fira Sans Light" panose="020B0403050000020004" pitchFamily="34" charset="0"/>
            </a:endParaRPr>
          </a:p>
        </p:txBody>
      </p:sp>
    </p:spTree>
    <p:extLst>
      <p:ext uri="{BB962C8B-B14F-4D97-AF65-F5344CB8AC3E}">
        <p14:creationId xmlns:p14="http://schemas.microsoft.com/office/powerpoint/2010/main" val="3400456946"/>
      </p:ext>
    </p:extLst>
  </p:cSld>
  <p:clrMapOvr>
    <a:masterClrMapping/>
  </p:clrMapOvr>
  <mc:AlternateContent xmlns:mc="http://schemas.openxmlformats.org/markup-compatibility/2006" xmlns:p14="http://schemas.microsoft.com/office/powerpoint/2010/main">
    <mc:Choice Requires="p14">
      <p:transition spd="slow" p14:dur="2000" advClick="0" advTm="38600"/>
    </mc:Choice>
    <mc:Fallback xmlns="">
      <p:transition spd="slow" advClick="0" advTm="386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de-DE"/>
              <a:t>Scenario 2: </a:t>
            </a:r>
            <a:r>
              <a:rPr lang="de-DE" err="1"/>
              <a:t>Protecting</a:t>
            </a:r>
            <a:r>
              <a:rPr lang="de-DE"/>
              <a:t> linear </a:t>
            </a:r>
            <a:r>
              <a:rPr lang="de-DE" err="1"/>
              <a:t>streaming</a:t>
            </a:r>
            <a:endParaRPr lang="en-150"/>
          </a:p>
        </p:txBody>
      </p:sp>
      <p:pic>
        <p:nvPicPr>
          <p:cNvPr id="2" name="Picture 1">
            <a:extLst>
              <a:ext uri="{FF2B5EF4-FFF2-40B4-BE49-F238E27FC236}">
                <a16:creationId xmlns:a16="http://schemas.microsoft.com/office/drawing/2014/main" id="{00286672-3A94-3342-9843-F2A921BBD786}"/>
              </a:ext>
            </a:extLst>
          </p:cNvPr>
          <p:cNvPicPr>
            <a:picLocks noChangeAspect="1"/>
          </p:cNvPicPr>
          <p:nvPr/>
        </p:nvPicPr>
        <p:blipFill>
          <a:blip r:embed="rId3"/>
          <a:stretch>
            <a:fillRect/>
          </a:stretch>
        </p:blipFill>
        <p:spPr>
          <a:xfrm>
            <a:off x="2857482" y="1901042"/>
            <a:ext cx="6477036" cy="4313014"/>
          </a:xfrm>
          <a:prstGeom prst="rect">
            <a:avLst/>
          </a:prstGeom>
        </p:spPr>
      </p:pic>
    </p:spTree>
    <p:extLst>
      <p:ext uri="{BB962C8B-B14F-4D97-AF65-F5344CB8AC3E}">
        <p14:creationId xmlns:p14="http://schemas.microsoft.com/office/powerpoint/2010/main" val="1110536073"/>
      </p:ext>
    </p:extLst>
  </p:cSld>
  <p:clrMapOvr>
    <a:masterClrMapping/>
  </p:clrMapOvr>
  <mc:AlternateContent xmlns:mc="http://schemas.openxmlformats.org/markup-compatibility/2006" xmlns:p14="http://schemas.microsoft.com/office/powerpoint/2010/main">
    <mc:Choice Requires="p14">
      <p:transition spd="slow" p14:dur="2000" advClick="0" advTm="14400"/>
    </mc:Choice>
    <mc:Fallback xmlns="">
      <p:transition spd="slow" advClick="0" advTm="144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de-DE"/>
              <a:t>Scenario 2: </a:t>
            </a:r>
            <a:r>
              <a:rPr lang="de-DE" err="1"/>
              <a:t>Protecting</a:t>
            </a:r>
            <a:r>
              <a:rPr lang="de-DE"/>
              <a:t> linear </a:t>
            </a:r>
            <a:r>
              <a:rPr lang="de-DE" err="1"/>
              <a:t>streaming</a:t>
            </a:r>
            <a:endParaRPr lang="en-150"/>
          </a:p>
        </p:txBody>
      </p:sp>
      <p:sp>
        <p:nvSpPr>
          <p:cNvPr id="5" name="TextBox 4">
            <a:extLst>
              <a:ext uri="{FF2B5EF4-FFF2-40B4-BE49-F238E27FC236}">
                <a16:creationId xmlns:a16="http://schemas.microsoft.com/office/drawing/2014/main" id="{FF1AF0D2-CBC7-3F42-9197-D55640AF8A5C}"/>
              </a:ext>
            </a:extLst>
          </p:cNvPr>
          <p:cNvSpPr txBox="1"/>
          <p:nvPr/>
        </p:nvSpPr>
        <p:spPr>
          <a:xfrm>
            <a:off x="561975" y="2551837"/>
            <a:ext cx="10882773" cy="1477328"/>
          </a:xfrm>
          <a:prstGeom prst="rect">
            <a:avLst/>
          </a:prstGeom>
          <a:noFill/>
        </p:spPr>
        <p:txBody>
          <a:bodyPr wrap="square" rtlCol="0">
            <a:spAutoFit/>
          </a:bodyPr>
          <a:lstStyle/>
          <a:p>
            <a:r>
              <a:rPr lang="de-DE" err="1">
                <a:latin typeface="Fira Sans Light" panose="020B0403050000020004" pitchFamily="34" charset="0"/>
              </a:rPr>
              <a:t>Mitigation</a:t>
            </a:r>
            <a:r>
              <a:rPr lang="de-DE">
                <a:latin typeface="Fira Sans Light" panose="020B0403050000020004" pitchFamily="34" charset="0"/>
              </a:rPr>
              <a:t> </a:t>
            </a:r>
            <a:r>
              <a:rPr lang="de-DE" err="1">
                <a:latin typeface="Fira Sans Light" panose="020B0403050000020004" pitchFamily="34" charset="0"/>
              </a:rPr>
              <a:t>strategies</a:t>
            </a:r>
            <a:r>
              <a:rPr lang="de-DE">
                <a:latin typeface="Fira Sans Light" panose="020B0403050000020004" pitchFamily="34" charset="0"/>
              </a:rPr>
              <a:t>:</a:t>
            </a:r>
          </a:p>
          <a:p>
            <a:endParaRPr lang="de-DE">
              <a:latin typeface="Fira Sans Light" panose="020B0403050000020004" pitchFamily="34" charset="0"/>
            </a:endParaRPr>
          </a:p>
          <a:p>
            <a:pPr marL="171450" indent="-171450">
              <a:buFont typeface="Arial" panose="020B0604020202020204" pitchFamily="34" charset="0"/>
              <a:buChar char="•"/>
            </a:pPr>
            <a:r>
              <a:rPr lang="de-DE" err="1">
                <a:latin typeface="Fira Sans Light" panose="020B0403050000020004" pitchFamily="34" charset="0"/>
              </a:rPr>
              <a:t>Increase</a:t>
            </a:r>
            <a:r>
              <a:rPr lang="de-DE">
                <a:latin typeface="Fira Sans Light" panose="020B0403050000020004" pitchFamily="34" charset="0"/>
              </a:rPr>
              <a:t> </a:t>
            </a:r>
            <a:r>
              <a:rPr lang="de-DE" err="1">
                <a:latin typeface="Fira Sans Light" panose="020B0403050000020004" pitchFamily="34" charset="0"/>
              </a:rPr>
              <a:t>service</a:t>
            </a:r>
            <a:r>
              <a:rPr lang="de-DE">
                <a:latin typeface="Fira Sans Light" panose="020B0403050000020004" pitchFamily="34" charset="0"/>
              </a:rPr>
              <a:t> </a:t>
            </a:r>
            <a:r>
              <a:rPr lang="de-DE" err="1">
                <a:latin typeface="Fira Sans Light" panose="020B0403050000020004" pitchFamily="34" charset="0"/>
              </a:rPr>
              <a:t>capacity</a:t>
            </a:r>
            <a:endParaRPr lang="de-DE">
              <a:latin typeface="Fira Sans Light" panose="020B0403050000020004" pitchFamily="34" charset="0"/>
            </a:endParaRPr>
          </a:p>
          <a:p>
            <a:pPr marL="171450" indent="-171450">
              <a:buFont typeface="Arial" panose="020B0604020202020204" pitchFamily="34" charset="0"/>
              <a:buChar char="•"/>
            </a:pPr>
            <a:endParaRPr lang="de-DE">
              <a:latin typeface="Fira Sans Light" panose="020B0403050000020004" pitchFamily="34" charset="0"/>
            </a:endParaRPr>
          </a:p>
          <a:p>
            <a:pPr marL="171450" indent="-171450">
              <a:buFont typeface="Arial" panose="020B0604020202020204" pitchFamily="34" charset="0"/>
              <a:buChar char="•"/>
            </a:pPr>
            <a:r>
              <a:rPr lang="de-DE" err="1">
                <a:latin typeface="Fira Sans Light" panose="020B0403050000020004" pitchFamily="34" charset="0"/>
              </a:rPr>
              <a:t>Distribute</a:t>
            </a:r>
            <a:r>
              <a:rPr lang="de-DE">
                <a:latin typeface="Fira Sans Light" panose="020B0403050000020004" pitchFamily="34" charset="0"/>
              </a:rPr>
              <a:t> </a:t>
            </a:r>
            <a:r>
              <a:rPr lang="de-DE" err="1">
                <a:latin typeface="Fira Sans Light" panose="020B0403050000020004" pitchFamily="34" charset="0"/>
              </a:rPr>
              <a:t>license</a:t>
            </a:r>
            <a:r>
              <a:rPr lang="de-DE">
                <a:latin typeface="Fira Sans Light" panose="020B0403050000020004" pitchFamily="34" charset="0"/>
              </a:rPr>
              <a:t> </a:t>
            </a:r>
            <a:r>
              <a:rPr lang="de-DE" err="1">
                <a:latin typeface="Fira Sans Light" panose="020B0403050000020004" pitchFamily="34" charset="0"/>
              </a:rPr>
              <a:t>acquisition</a:t>
            </a:r>
            <a:r>
              <a:rPr lang="de-DE">
                <a:latin typeface="Fira Sans Light" panose="020B0403050000020004" pitchFamily="34" charset="0"/>
              </a:rPr>
              <a:t> </a:t>
            </a:r>
            <a:r>
              <a:rPr lang="de-DE" err="1">
                <a:latin typeface="Fira Sans Light" panose="020B0403050000020004" pitchFamily="34" charset="0"/>
              </a:rPr>
              <a:t>over</a:t>
            </a:r>
            <a:r>
              <a:rPr lang="de-DE">
                <a:latin typeface="Fira Sans Light" panose="020B0403050000020004" pitchFamily="34" charset="0"/>
              </a:rPr>
              <a:t> time</a:t>
            </a:r>
          </a:p>
        </p:txBody>
      </p:sp>
    </p:spTree>
    <p:extLst>
      <p:ext uri="{BB962C8B-B14F-4D97-AF65-F5344CB8AC3E}">
        <p14:creationId xmlns:p14="http://schemas.microsoft.com/office/powerpoint/2010/main" val="1169810243"/>
      </p:ext>
    </p:extLst>
  </p:cSld>
  <p:clrMapOvr>
    <a:masterClrMapping/>
  </p:clrMapOvr>
  <mc:AlternateContent xmlns:mc="http://schemas.openxmlformats.org/markup-compatibility/2006" xmlns:p14="http://schemas.microsoft.com/office/powerpoint/2010/main">
    <mc:Choice Requires="p14">
      <p:transition spd="slow" p14:dur="2000" advClick="0" advTm="17900"/>
    </mc:Choice>
    <mc:Fallback xmlns="">
      <p:transition spd="slow" advClick="0" advTm="179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de-DE"/>
              <a:t>Scenario 2: </a:t>
            </a:r>
            <a:r>
              <a:rPr lang="de-DE" err="1"/>
              <a:t>Protecting</a:t>
            </a:r>
            <a:r>
              <a:rPr lang="de-DE"/>
              <a:t> linear </a:t>
            </a:r>
            <a:r>
              <a:rPr lang="de-DE" err="1"/>
              <a:t>streaming</a:t>
            </a:r>
            <a:endParaRPr lang="en-150"/>
          </a:p>
        </p:txBody>
      </p:sp>
      <p:sp>
        <p:nvSpPr>
          <p:cNvPr id="5" name="TextBox 4">
            <a:extLst>
              <a:ext uri="{FF2B5EF4-FFF2-40B4-BE49-F238E27FC236}">
                <a16:creationId xmlns:a16="http://schemas.microsoft.com/office/drawing/2014/main" id="{FF1AF0D2-CBC7-3F42-9197-D55640AF8A5C}"/>
              </a:ext>
            </a:extLst>
          </p:cNvPr>
          <p:cNvSpPr txBox="1"/>
          <p:nvPr/>
        </p:nvSpPr>
        <p:spPr>
          <a:xfrm>
            <a:off x="561975" y="2551837"/>
            <a:ext cx="10882773" cy="2308324"/>
          </a:xfrm>
          <a:prstGeom prst="rect">
            <a:avLst/>
          </a:prstGeom>
          <a:noFill/>
        </p:spPr>
        <p:txBody>
          <a:bodyPr wrap="square" rtlCol="0">
            <a:spAutoFit/>
          </a:bodyPr>
          <a:lstStyle/>
          <a:p>
            <a:r>
              <a:rPr lang="de-DE">
                <a:latin typeface="Fira Sans Light" panose="020B0403050000020004" pitchFamily="34" charset="0"/>
              </a:rPr>
              <a:t>Live </a:t>
            </a:r>
            <a:r>
              <a:rPr lang="de-DE" err="1">
                <a:latin typeface="Fira Sans Light" panose="020B0403050000020004" pitchFamily="34" charset="0"/>
              </a:rPr>
              <a:t>events</a:t>
            </a:r>
            <a:r>
              <a:rPr lang="de-DE">
                <a:latin typeface="Fira Sans Light" panose="020B0403050000020004" pitchFamily="34" charset="0"/>
              </a:rPr>
              <a:t> – </a:t>
            </a:r>
            <a:r>
              <a:rPr lang="de-DE" err="1">
                <a:latin typeface="Fira Sans Light" panose="020B0403050000020004" pitchFamily="34" charset="0"/>
              </a:rPr>
              <a:t>when</a:t>
            </a:r>
            <a:r>
              <a:rPr lang="de-DE">
                <a:latin typeface="Fira Sans Light" panose="020B0403050000020004" pitchFamily="34" charset="0"/>
              </a:rPr>
              <a:t> </a:t>
            </a:r>
            <a:r>
              <a:rPr lang="de-DE" err="1">
                <a:latin typeface="Fira Sans Light" panose="020B0403050000020004" pitchFamily="34" charset="0"/>
              </a:rPr>
              <a:t>stretching</a:t>
            </a:r>
            <a:r>
              <a:rPr lang="de-DE">
                <a:latin typeface="Fira Sans Light" panose="020B0403050000020004" pitchFamily="34" charset="0"/>
              </a:rPr>
              <a:t> </a:t>
            </a:r>
            <a:r>
              <a:rPr lang="de-DE" err="1">
                <a:latin typeface="Fira Sans Light" panose="020B0403050000020004" pitchFamily="34" charset="0"/>
              </a:rPr>
              <a:t>over</a:t>
            </a:r>
            <a:r>
              <a:rPr lang="de-DE">
                <a:latin typeface="Fira Sans Light" panose="020B0403050000020004" pitchFamily="34" charset="0"/>
              </a:rPr>
              <a:t> time </a:t>
            </a:r>
            <a:r>
              <a:rPr lang="de-DE" err="1">
                <a:latin typeface="Fira Sans Light" panose="020B0403050000020004" pitchFamily="34" charset="0"/>
              </a:rPr>
              <a:t>is</a:t>
            </a:r>
            <a:r>
              <a:rPr lang="de-DE">
                <a:latin typeface="Fira Sans Light" panose="020B0403050000020004" pitchFamily="34" charset="0"/>
              </a:rPr>
              <a:t> NOT possible:</a:t>
            </a:r>
          </a:p>
          <a:p>
            <a:endParaRPr lang="de-DE">
              <a:latin typeface="Fira Sans Light" panose="020B0403050000020004" pitchFamily="34" charset="0"/>
            </a:endParaRPr>
          </a:p>
          <a:p>
            <a:endParaRPr lang="de-DE">
              <a:latin typeface="Fira Sans Light" panose="020B0403050000020004" pitchFamily="34" charset="0"/>
            </a:endParaRPr>
          </a:p>
          <a:p>
            <a:pPr marL="285750" indent="-285750">
              <a:buFont typeface="Arial" panose="020B0604020202020204" pitchFamily="34" charset="0"/>
              <a:buChar char="•"/>
            </a:pPr>
            <a:r>
              <a:rPr lang="de-DE">
                <a:latin typeface="Fira Sans Light" panose="020B0403050000020004" pitchFamily="34" charset="0"/>
              </a:rPr>
              <a:t>A (</a:t>
            </a:r>
            <a:r>
              <a:rPr lang="de-DE" err="1">
                <a:latin typeface="Fira Sans Light" panose="020B0403050000020004" pitchFamily="34" charset="0"/>
              </a:rPr>
              <a:t>potentially</a:t>
            </a:r>
            <a:r>
              <a:rPr lang="de-DE">
                <a:latin typeface="Fira Sans Light" panose="020B0403050000020004" pitchFamily="34" charset="0"/>
              </a:rPr>
              <a:t>) large </a:t>
            </a:r>
            <a:r>
              <a:rPr lang="de-DE" err="1">
                <a:latin typeface="Fira Sans Light" panose="020B0403050000020004" pitchFamily="34" charset="0"/>
              </a:rPr>
              <a:t>audience</a:t>
            </a:r>
            <a:r>
              <a:rPr lang="de-DE">
                <a:latin typeface="Fira Sans Light" panose="020B0403050000020004" pitchFamily="34" charset="0"/>
              </a:rPr>
              <a:t> </a:t>
            </a:r>
            <a:r>
              <a:rPr lang="de-DE" err="1">
                <a:latin typeface="Fira Sans Light" panose="020B0403050000020004" pitchFamily="34" charset="0"/>
              </a:rPr>
              <a:t>tunes</a:t>
            </a:r>
            <a:r>
              <a:rPr lang="de-DE">
                <a:latin typeface="Fira Sans Light" panose="020B0403050000020004" pitchFamily="34" charset="0"/>
              </a:rPr>
              <a:t> in at </a:t>
            </a:r>
            <a:r>
              <a:rPr lang="de-DE" err="1">
                <a:latin typeface="Fira Sans Light" panose="020B0403050000020004" pitchFamily="34" charset="0"/>
              </a:rPr>
              <a:t>the</a:t>
            </a:r>
            <a:r>
              <a:rPr lang="de-DE">
                <a:latin typeface="Fira Sans Light" panose="020B0403050000020004" pitchFamily="34" charset="0"/>
              </a:rPr>
              <a:t> </a:t>
            </a:r>
            <a:r>
              <a:rPr lang="de-DE" err="1">
                <a:latin typeface="Fira Sans Light" panose="020B0403050000020004" pitchFamily="34" charset="0"/>
              </a:rPr>
              <a:t>very</a:t>
            </a:r>
            <a:r>
              <a:rPr lang="de-DE">
                <a:latin typeface="Fira Sans Light" panose="020B0403050000020004" pitchFamily="34" charset="0"/>
              </a:rPr>
              <a:t> same time</a:t>
            </a:r>
          </a:p>
          <a:p>
            <a:pPr marL="285750" indent="-285750">
              <a:buFont typeface="Arial" panose="020B0604020202020204" pitchFamily="34" charset="0"/>
              <a:buChar char="•"/>
            </a:pPr>
            <a:endParaRPr lang="de-DE">
              <a:latin typeface="Fira Sans Light" panose="020B0403050000020004" pitchFamily="34" charset="0"/>
            </a:endParaRPr>
          </a:p>
          <a:p>
            <a:pPr marL="285750" indent="-285750">
              <a:buFont typeface="Arial" panose="020B0604020202020204" pitchFamily="34" charset="0"/>
              <a:buChar char="•"/>
            </a:pPr>
            <a:r>
              <a:rPr lang="de-DE" err="1">
                <a:latin typeface="Fira Sans Light" panose="020B0403050000020004" pitchFamily="34" charset="0"/>
              </a:rPr>
              <a:t>Everyone</a:t>
            </a:r>
            <a:r>
              <a:rPr lang="de-DE">
                <a:latin typeface="Fira Sans Light" panose="020B0403050000020004" pitchFamily="34" charset="0"/>
              </a:rPr>
              <a:t> </a:t>
            </a:r>
            <a:r>
              <a:rPr lang="de-DE" err="1">
                <a:latin typeface="Fira Sans Light" panose="020B0403050000020004" pitchFamily="34" charset="0"/>
              </a:rPr>
              <a:t>needs</a:t>
            </a:r>
            <a:r>
              <a:rPr lang="de-DE">
                <a:latin typeface="Fira Sans Light" panose="020B0403050000020004" pitchFamily="34" charset="0"/>
              </a:rPr>
              <a:t> a </a:t>
            </a:r>
            <a:r>
              <a:rPr lang="de-DE" err="1">
                <a:latin typeface="Fira Sans Light" panose="020B0403050000020004" pitchFamily="34" charset="0"/>
              </a:rPr>
              <a:t>license</a:t>
            </a:r>
            <a:r>
              <a:rPr lang="de-DE">
                <a:latin typeface="Fira Sans Light" panose="020B0403050000020004" pitchFamily="34" charset="0"/>
              </a:rPr>
              <a:t> NOW.</a:t>
            </a:r>
          </a:p>
          <a:p>
            <a:endParaRPr lang="de-DE">
              <a:latin typeface="Fira Sans Light" panose="020B0403050000020004" pitchFamily="34" charset="0"/>
            </a:endParaRPr>
          </a:p>
          <a:p>
            <a:endParaRPr lang="de-DE">
              <a:latin typeface="Fira Sans Light" panose="020B0403050000020004" pitchFamily="34" charset="0"/>
            </a:endParaRPr>
          </a:p>
        </p:txBody>
      </p:sp>
    </p:spTree>
    <p:extLst>
      <p:ext uri="{BB962C8B-B14F-4D97-AF65-F5344CB8AC3E}">
        <p14:creationId xmlns:p14="http://schemas.microsoft.com/office/powerpoint/2010/main" val="3287576490"/>
      </p:ext>
    </p:extLst>
  </p:cSld>
  <p:clrMapOvr>
    <a:masterClrMapping/>
  </p:clrMapOvr>
  <mc:AlternateContent xmlns:mc="http://schemas.openxmlformats.org/markup-compatibility/2006" xmlns:p14="http://schemas.microsoft.com/office/powerpoint/2010/main">
    <mc:Choice Requires="p14">
      <p:transition spd="slow" p14:dur="2000" advClick="0" advTm="87750"/>
    </mc:Choice>
    <mc:Fallback xmlns="">
      <p:transition spd="slow" advClick="0" advTm="8775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de-DE"/>
              <a:t>Scenario 2: </a:t>
            </a:r>
            <a:r>
              <a:rPr lang="de-DE" err="1"/>
              <a:t>Protecting</a:t>
            </a:r>
            <a:r>
              <a:rPr lang="de-DE"/>
              <a:t> linear </a:t>
            </a:r>
            <a:r>
              <a:rPr lang="de-DE" err="1"/>
              <a:t>streaming</a:t>
            </a:r>
            <a:endParaRPr lang="en-150"/>
          </a:p>
        </p:txBody>
      </p:sp>
      <p:sp>
        <p:nvSpPr>
          <p:cNvPr id="5" name="TextBox 4">
            <a:extLst>
              <a:ext uri="{FF2B5EF4-FFF2-40B4-BE49-F238E27FC236}">
                <a16:creationId xmlns:a16="http://schemas.microsoft.com/office/drawing/2014/main" id="{FF1AF0D2-CBC7-3F42-9197-D55640AF8A5C}"/>
              </a:ext>
            </a:extLst>
          </p:cNvPr>
          <p:cNvSpPr txBox="1"/>
          <p:nvPr/>
        </p:nvSpPr>
        <p:spPr>
          <a:xfrm>
            <a:off x="561975" y="2551837"/>
            <a:ext cx="10882773" cy="3789114"/>
          </a:xfrm>
          <a:prstGeom prst="rect">
            <a:avLst/>
          </a:prstGeom>
          <a:noFill/>
        </p:spPr>
        <p:txBody>
          <a:bodyPr wrap="square" rtlCol="0">
            <a:spAutoFit/>
          </a:bodyPr>
          <a:lstStyle/>
          <a:p>
            <a:pPr>
              <a:lnSpc>
                <a:spcPct val="150000"/>
              </a:lnSpc>
            </a:pPr>
            <a:r>
              <a:rPr lang="de-DE" err="1">
                <a:latin typeface="Fira Sans Light" panose="020B0403050000020004" pitchFamily="34" charset="0"/>
              </a:rPr>
              <a:t>Have</a:t>
            </a:r>
            <a:r>
              <a:rPr lang="de-DE">
                <a:latin typeface="Fira Sans Light" panose="020B0403050000020004" pitchFamily="34" charset="0"/>
              </a:rPr>
              <a:t> a </a:t>
            </a:r>
            <a:r>
              <a:rPr lang="de-DE" err="1">
                <a:latin typeface="Fira Sans Light" panose="020B0403050000020004" pitchFamily="34" charset="0"/>
              </a:rPr>
              <a:t>big</a:t>
            </a:r>
            <a:r>
              <a:rPr lang="de-DE">
                <a:latin typeface="Fira Sans Light" panose="020B0403050000020004" pitchFamily="34" charset="0"/>
              </a:rPr>
              <a:t> </a:t>
            </a:r>
            <a:r>
              <a:rPr lang="de-DE" err="1">
                <a:latin typeface="Fira Sans Light" panose="020B0403050000020004" pitchFamily="34" charset="0"/>
              </a:rPr>
              <a:t>audience</a:t>
            </a:r>
            <a:r>
              <a:rPr lang="de-DE">
                <a:latin typeface="Fira Sans Light" panose="020B0403050000020004" pitchFamily="34" charset="0"/>
              </a:rPr>
              <a:t>? </a:t>
            </a:r>
            <a:r>
              <a:rPr lang="de-DE" err="1">
                <a:latin typeface="Fira Sans Light" panose="020B0403050000020004" pitchFamily="34" charset="0"/>
              </a:rPr>
              <a:t>When</a:t>
            </a:r>
            <a:r>
              <a:rPr lang="de-DE">
                <a:latin typeface="Fira Sans Light" panose="020B0403050000020004" pitchFamily="34" charset="0"/>
              </a:rPr>
              <a:t> </a:t>
            </a:r>
            <a:r>
              <a:rPr lang="de-DE" err="1">
                <a:latin typeface="Fira Sans Light" panose="020B0403050000020004" pitchFamily="34" charset="0"/>
              </a:rPr>
              <a:t>working</a:t>
            </a:r>
            <a:r>
              <a:rPr lang="de-DE">
                <a:latin typeface="Fira Sans Light" panose="020B0403050000020004" pitchFamily="34" charset="0"/>
              </a:rPr>
              <a:t> </a:t>
            </a:r>
            <a:r>
              <a:rPr lang="de-DE" err="1">
                <a:latin typeface="Fira Sans Light" panose="020B0403050000020004" pitchFamily="34" charset="0"/>
              </a:rPr>
              <a:t>with</a:t>
            </a:r>
            <a:r>
              <a:rPr lang="de-DE">
                <a:latin typeface="Fira Sans Light" panose="020B0403050000020004" pitchFamily="34" charset="0"/>
              </a:rPr>
              <a:t> a DRM </a:t>
            </a:r>
            <a:r>
              <a:rPr lang="de-DE" err="1">
                <a:latin typeface="Fira Sans Light" panose="020B0403050000020004" pitchFamily="34" charset="0"/>
              </a:rPr>
              <a:t>service</a:t>
            </a:r>
            <a:r>
              <a:rPr lang="de-DE">
                <a:latin typeface="Fira Sans Light" panose="020B0403050000020004" pitchFamily="34" charset="0"/>
              </a:rPr>
              <a:t> </a:t>
            </a:r>
            <a:r>
              <a:rPr lang="de-DE" err="1">
                <a:latin typeface="Fira Sans Light" panose="020B0403050000020004" pitchFamily="34" charset="0"/>
              </a:rPr>
              <a:t>vendor</a:t>
            </a:r>
            <a:r>
              <a:rPr lang="de-DE">
                <a:latin typeface="Fira Sans Light" panose="020B0403050000020004" pitchFamily="34" charset="0"/>
              </a:rPr>
              <a:t> </a:t>
            </a:r>
            <a:r>
              <a:rPr lang="de-DE" err="1">
                <a:latin typeface="Fira Sans Light" panose="020B0403050000020004" pitchFamily="34" charset="0"/>
              </a:rPr>
              <a:t>verify</a:t>
            </a:r>
            <a:r>
              <a:rPr lang="de-DE">
                <a:latin typeface="Fira Sans Light" panose="020B0403050000020004" pitchFamily="34" charset="0"/>
              </a:rPr>
              <a:t> </a:t>
            </a:r>
            <a:r>
              <a:rPr lang="de-DE" err="1">
                <a:latin typeface="Fira Sans Light" panose="020B0403050000020004" pitchFamily="34" charset="0"/>
              </a:rPr>
              <a:t>that</a:t>
            </a:r>
            <a:endParaRPr lang="de-DE">
              <a:latin typeface="Fira Sans Light" panose="020B0403050000020004" pitchFamily="34" charset="0"/>
            </a:endParaRPr>
          </a:p>
          <a:p>
            <a:pPr>
              <a:lnSpc>
                <a:spcPct val="150000"/>
              </a:lnSpc>
            </a:pPr>
            <a:endParaRPr lang="de-DE">
              <a:latin typeface="Fira Sans Light" panose="020B0403050000020004" pitchFamily="34" charset="0"/>
            </a:endParaRPr>
          </a:p>
          <a:p>
            <a:pPr marL="285750" indent="-285750">
              <a:lnSpc>
                <a:spcPct val="150000"/>
              </a:lnSpc>
              <a:buFont typeface="Arial" panose="020B0604020202020204" pitchFamily="34" charset="0"/>
              <a:buChar char="•"/>
            </a:pPr>
            <a:r>
              <a:rPr lang="de-DE" err="1">
                <a:latin typeface="Fira Sans Light" panose="020B0403050000020004" pitchFamily="34" charset="0"/>
              </a:rPr>
              <a:t>Your</a:t>
            </a:r>
            <a:r>
              <a:rPr lang="de-DE">
                <a:latin typeface="Fira Sans Light" panose="020B0403050000020004" pitchFamily="34" charset="0"/>
              </a:rPr>
              <a:t> </a:t>
            </a:r>
            <a:r>
              <a:rPr lang="de-DE" err="1">
                <a:latin typeface="Fira Sans Light" panose="020B0403050000020004" pitchFamily="34" charset="0"/>
              </a:rPr>
              <a:t>capacity</a:t>
            </a:r>
            <a:r>
              <a:rPr lang="de-DE">
                <a:latin typeface="Fira Sans Light" panose="020B0403050000020004" pitchFamily="34" charset="0"/>
              </a:rPr>
              <a:t> </a:t>
            </a:r>
            <a:r>
              <a:rPr lang="de-DE" err="1">
                <a:latin typeface="Fira Sans Light" panose="020B0403050000020004" pitchFamily="34" charset="0"/>
              </a:rPr>
              <a:t>needs</a:t>
            </a:r>
            <a:r>
              <a:rPr lang="de-DE">
                <a:latin typeface="Fira Sans Light" panose="020B0403050000020004" pitchFamily="34" charset="0"/>
              </a:rPr>
              <a:t> </a:t>
            </a:r>
            <a:r>
              <a:rPr lang="de-DE" err="1">
                <a:latin typeface="Fira Sans Light" panose="020B0403050000020004" pitchFamily="34" charset="0"/>
              </a:rPr>
              <a:t>can</a:t>
            </a:r>
            <a:r>
              <a:rPr lang="de-DE">
                <a:latin typeface="Fira Sans Light" panose="020B0403050000020004" pitchFamily="34" charset="0"/>
              </a:rPr>
              <a:t> </a:t>
            </a:r>
            <a:r>
              <a:rPr lang="de-DE" err="1">
                <a:latin typeface="Fira Sans Light" panose="020B0403050000020004" pitchFamily="34" charset="0"/>
              </a:rPr>
              <a:t>be</a:t>
            </a:r>
            <a:r>
              <a:rPr lang="de-DE">
                <a:latin typeface="Fira Sans Light" panose="020B0403050000020004" pitchFamily="34" charset="0"/>
              </a:rPr>
              <a:t> </a:t>
            </a:r>
            <a:r>
              <a:rPr lang="de-DE" err="1">
                <a:latin typeface="Fira Sans Light" panose="020B0403050000020004" pitchFamily="34" charset="0"/>
              </a:rPr>
              <a:t>met</a:t>
            </a:r>
            <a:r>
              <a:rPr lang="de-DE">
                <a:latin typeface="Fira Sans Light" panose="020B0403050000020004" pitchFamily="34" charset="0"/>
              </a:rPr>
              <a:t> (</a:t>
            </a:r>
            <a:r>
              <a:rPr lang="de-DE" err="1">
                <a:latin typeface="Fira Sans Light" panose="020B0403050000020004" pitchFamily="34" charset="0"/>
              </a:rPr>
              <a:t>with</a:t>
            </a:r>
            <a:r>
              <a:rPr lang="de-DE">
                <a:latin typeface="Fira Sans Light" panose="020B0403050000020004" pitchFamily="34" charset="0"/>
              </a:rPr>
              <a:t> </a:t>
            </a:r>
            <a:r>
              <a:rPr lang="de-DE" err="1">
                <a:latin typeface="Fira Sans Light" panose="020B0403050000020004" pitchFamily="34" charset="0"/>
              </a:rPr>
              <a:t>some</a:t>
            </a:r>
            <a:r>
              <a:rPr lang="de-DE">
                <a:latin typeface="Fira Sans Light" panose="020B0403050000020004" pitchFamily="34" charset="0"/>
              </a:rPr>
              <a:t> </a:t>
            </a:r>
            <a:r>
              <a:rPr lang="de-DE" err="1">
                <a:latin typeface="Fira Sans Light" panose="020B0403050000020004" pitchFamily="34" charset="0"/>
              </a:rPr>
              <a:t>margin</a:t>
            </a:r>
            <a:r>
              <a:rPr lang="de-DE">
                <a:latin typeface="Fira Sans Light" panose="020B0403050000020004" pitchFamily="34" charset="0"/>
              </a:rPr>
              <a:t>) </a:t>
            </a:r>
          </a:p>
          <a:p>
            <a:pPr marL="285750" indent="-285750">
              <a:lnSpc>
                <a:spcPct val="150000"/>
              </a:lnSpc>
              <a:buFont typeface="Arial" panose="020B0604020202020204" pitchFamily="34" charset="0"/>
              <a:buChar char="•"/>
            </a:pPr>
            <a:r>
              <a:rPr lang="de-DE">
                <a:latin typeface="Fira Sans Light" panose="020B0403050000020004" pitchFamily="34" charset="0"/>
              </a:rPr>
              <a:t>In </a:t>
            </a:r>
            <a:r>
              <a:rPr lang="de-DE" err="1">
                <a:latin typeface="Fira Sans Light" panose="020B0403050000020004" pitchFamily="34" charset="0"/>
              </a:rPr>
              <a:t>the</a:t>
            </a:r>
            <a:r>
              <a:rPr lang="de-DE">
                <a:latin typeface="Fira Sans Light" panose="020B0403050000020004" pitchFamily="34" charset="0"/>
              </a:rPr>
              <a:t> </a:t>
            </a:r>
            <a:r>
              <a:rPr lang="de-DE" err="1">
                <a:latin typeface="Fira Sans Light" panose="020B0403050000020004" pitchFamily="34" charset="0"/>
              </a:rPr>
              <a:t>geography</a:t>
            </a:r>
            <a:r>
              <a:rPr lang="de-DE">
                <a:latin typeface="Fira Sans Light" panose="020B0403050000020004" pitchFamily="34" charset="0"/>
              </a:rPr>
              <a:t> </a:t>
            </a:r>
            <a:r>
              <a:rPr lang="de-DE" err="1">
                <a:latin typeface="Fira Sans Light" panose="020B0403050000020004" pitchFamily="34" charset="0"/>
              </a:rPr>
              <a:t>of</a:t>
            </a:r>
            <a:r>
              <a:rPr lang="de-DE">
                <a:latin typeface="Fira Sans Light" panose="020B0403050000020004" pitchFamily="34" charset="0"/>
              </a:rPr>
              <a:t> </a:t>
            </a:r>
            <a:r>
              <a:rPr lang="de-DE" err="1">
                <a:latin typeface="Fira Sans Light" panose="020B0403050000020004" pitchFamily="34" charset="0"/>
              </a:rPr>
              <a:t>your</a:t>
            </a:r>
            <a:r>
              <a:rPr lang="de-DE">
                <a:latin typeface="Fira Sans Light" panose="020B0403050000020004" pitchFamily="34" charset="0"/>
              </a:rPr>
              <a:t> </a:t>
            </a:r>
            <a:r>
              <a:rPr lang="de-DE" err="1">
                <a:latin typeface="Fira Sans Light" panose="020B0403050000020004" pitchFamily="34" charset="0"/>
              </a:rPr>
              <a:t>expected</a:t>
            </a:r>
            <a:r>
              <a:rPr lang="de-DE">
                <a:latin typeface="Fira Sans Light" panose="020B0403050000020004" pitchFamily="34" charset="0"/>
              </a:rPr>
              <a:t> </a:t>
            </a:r>
            <a:r>
              <a:rPr lang="de-DE" err="1">
                <a:latin typeface="Fira Sans Light" panose="020B0403050000020004" pitchFamily="34" charset="0"/>
              </a:rPr>
              <a:t>audience</a:t>
            </a:r>
            <a:endParaRPr lang="de-DE">
              <a:latin typeface="Fira Sans Light" panose="020B0403050000020004" pitchFamily="34" charset="0"/>
            </a:endParaRPr>
          </a:p>
          <a:p>
            <a:pPr marL="285750" indent="-285750">
              <a:lnSpc>
                <a:spcPct val="150000"/>
              </a:lnSpc>
              <a:buFont typeface="Arial" panose="020B0604020202020204" pitchFamily="34" charset="0"/>
              <a:buChar char="•"/>
            </a:pPr>
            <a:r>
              <a:rPr lang="de-DE">
                <a:latin typeface="Fira Sans Light" panose="020B0403050000020004" pitchFamily="34" charset="0"/>
              </a:rPr>
              <a:t>Test </a:t>
            </a:r>
            <a:r>
              <a:rPr lang="de-DE" err="1">
                <a:latin typeface="Fira Sans Light" panose="020B0403050000020004" pitchFamily="34" charset="0"/>
              </a:rPr>
              <a:t>it</a:t>
            </a:r>
            <a:endParaRPr lang="de-DE">
              <a:latin typeface="Fira Sans Light" panose="020B0403050000020004" pitchFamily="34" charset="0"/>
            </a:endParaRPr>
          </a:p>
          <a:p>
            <a:pPr marL="285750" indent="-285750">
              <a:lnSpc>
                <a:spcPct val="150000"/>
              </a:lnSpc>
              <a:buFontTx/>
              <a:buChar char="-"/>
            </a:pPr>
            <a:endParaRPr lang="de-DE">
              <a:latin typeface="Fira Sans Light" panose="020B0403050000020004" pitchFamily="34" charset="0"/>
            </a:endParaRPr>
          </a:p>
          <a:p>
            <a:pPr marL="285750" indent="-285750">
              <a:lnSpc>
                <a:spcPct val="150000"/>
              </a:lnSpc>
              <a:buFontTx/>
              <a:buChar char="-"/>
            </a:pPr>
            <a:endParaRPr lang="de-DE">
              <a:latin typeface="Fira Sans Light" panose="020B0403050000020004" pitchFamily="34" charset="0"/>
            </a:endParaRPr>
          </a:p>
          <a:p>
            <a:pPr>
              <a:lnSpc>
                <a:spcPct val="150000"/>
              </a:lnSpc>
            </a:pPr>
            <a:endParaRPr lang="de-DE">
              <a:latin typeface="Fira Sans Light" panose="020B0403050000020004" pitchFamily="34" charset="0"/>
            </a:endParaRPr>
          </a:p>
          <a:p>
            <a:pPr>
              <a:lnSpc>
                <a:spcPct val="150000"/>
              </a:lnSpc>
            </a:pPr>
            <a:endParaRPr lang="de-DE">
              <a:latin typeface="Fira Sans Light" panose="020B0403050000020004" pitchFamily="34" charset="0"/>
            </a:endParaRPr>
          </a:p>
        </p:txBody>
      </p:sp>
    </p:spTree>
    <p:extLst>
      <p:ext uri="{BB962C8B-B14F-4D97-AF65-F5344CB8AC3E}">
        <p14:creationId xmlns:p14="http://schemas.microsoft.com/office/powerpoint/2010/main" val="300895110"/>
      </p:ext>
    </p:extLst>
  </p:cSld>
  <p:clrMapOvr>
    <a:masterClrMapping/>
  </p:clrMapOvr>
  <mc:AlternateContent xmlns:mc="http://schemas.openxmlformats.org/markup-compatibility/2006" xmlns:p14="http://schemas.microsoft.com/office/powerpoint/2010/main">
    <mc:Choice Requires="p14">
      <p:transition spd="slow" p14:dur="2000" advClick="0" advTm="96400"/>
    </mc:Choice>
    <mc:Fallback xmlns="">
      <p:transition spd="slow" advClick="0" advTm="964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de-DE"/>
              <a:t>Scenario 2: </a:t>
            </a:r>
            <a:r>
              <a:rPr lang="de-DE" err="1"/>
              <a:t>Protecting</a:t>
            </a:r>
            <a:r>
              <a:rPr lang="de-DE"/>
              <a:t> linear </a:t>
            </a:r>
            <a:r>
              <a:rPr lang="de-DE" err="1"/>
              <a:t>streaming</a:t>
            </a:r>
            <a:endParaRPr lang="en-150"/>
          </a:p>
        </p:txBody>
      </p:sp>
      <p:sp>
        <p:nvSpPr>
          <p:cNvPr id="5" name="TextBox 4">
            <a:extLst>
              <a:ext uri="{FF2B5EF4-FFF2-40B4-BE49-F238E27FC236}">
                <a16:creationId xmlns:a16="http://schemas.microsoft.com/office/drawing/2014/main" id="{FF1AF0D2-CBC7-3F42-9197-D55640AF8A5C}"/>
              </a:ext>
            </a:extLst>
          </p:cNvPr>
          <p:cNvSpPr txBox="1"/>
          <p:nvPr/>
        </p:nvSpPr>
        <p:spPr>
          <a:xfrm>
            <a:off x="561975" y="2565284"/>
            <a:ext cx="10882773" cy="2542363"/>
          </a:xfrm>
          <a:prstGeom prst="rect">
            <a:avLst/>
          </a:prstGeom>
          <a:noFill/>
        </p:spPr>
        <p:txBody>
          <a:bodyPr wrap="square" rtlCol="0">
            <a:spAutoFit/>
          </a:bodyPr>
          <a:lstStyle/>
          <a:p>
            <a:pPr>
              <a:lnSpc>
                <a:spcPct val="150000"/>
              </a:lnSpc>
            </a:pPr>
            <a:r>
              <a:rPr lang="de-DE" err="1">
                <a:latin typeface="Fira Sans Light" panose="020B0403050000020004" pitchFamily="34" charset="0"/>
              </a:rPr>
              <a:t>Wait</a:t>
            </a:r>
            <a:r>
              <a:rPr lang="de-DE">
                <a:latin typeface="Fira Sans Light" panose="020B0403050000020004" pitchFamily="34" charset="0"/>
              </a:rPr>
              <a:t> a </a:t>
            </a:r>
            <a:r>
              <a:rPr lang="de-DE" err="1">
                <a:latin typeface="Fira Sans Light" panose="020B0403050000020004" pitchFamily="34" charset="0"/>
              </a:rPr>
              <a:t>minute</a:t>
            </a:r>
            <a:r>
              <a:rPr lang="de-DE">
                <a:latin typeface="Fira Sans Light" panose="020B0403050000020004" pitchFamily="34" charset="0"/>
              </a:rPr>
              <a:t>.</a:t>
            </a:r>
          </a:p>
          <a:p>
            <a:pPr>
              <a:lnSpc>
                <a:spcPct val="150000"/>
              </a:lnSpc>
            </a:pPr>
            <a:endParaRPr lang="de-DE">
              <a:latin typeface="Fira Sans Light" panose="020B0403050000020004" pitchFamily="34" charset="0"/>
            </a:endParaRPr>
          </a:p>
          <a:p>
            <a:pPr marL="285750" indent="-285750">
              <a:lnSpc>
                <a:spcPct val="150000"/>
              </a:lnSpc>
              <a:buFont typeface="Arial" panose="020B0604020202020204" pitchFamily="34" charset="0"/>
              <a:buChar char="•"/>
            </a:pPr>
            <a:r>
              <a:rPr lang="de-DE" err="1">
                <a:latin typeface="Fira Sans Light" panose="020B0403050000020004" pitchFamily="34" charset="0"/>
              </a:rPr>
              <a:t>Does</a:t>
            </a:r>
            <a:r>
              <a:rPr lang="de-DE">
                <a:latin typeface="Fira Sans Light" panose="020B0403050000020004" pitchFamily="34" charset="0"/>
              </a:rPr>
              <a:t> </a:t>
            </a:r>
            <a:r>
              <a:rPr lang="de-DE" err="1">
                <a:latin typeface="Fira Sans Light" panose="020B0403050000020004" pitchFamily="34" charset="0"/>
              </a:rPr>
              <a:t>the</a:t>
            </a:r>
            <a:r>
              <a:rPr lang="de-DE">
                <a:latin typeface="Fira Sans Light" panose="020B0403050000020004" pitchFamily="34" charset="0"/>
              </a:rPr>
              <a:t> multi-</a:t>
            </a:r>
            <a:r>
              <a:rPr lang="de-DE" err="1">
                <a:latin typeface="Fira Sans Light" panose="020B0403050000020004" pitchFamily="34" charset="0"/>
              </a:rPr>
              <a:t>key</a:t>
            </a:r>
            <a:r>
              <a:rPr lang="de-DE">
                <a:latin typeface="Fira Sans Light" panose="020B0403050000020004" pitchFamily="34" charset="0"/>
              </a:rPr>
              <a:t> </a:t>
            </a:r>
            <a:r>
              <a:rPr lang="de-DE" err="1">
                <a:latin typeface="Fira Sans Light" panose="020B0403050000020004" pitchFamily="34" charset="0"/>
              </a:rPr>
              <a:t>topic</a:t>
            </a:r>
            <a:r>
              <a:rPr lang="de-DE">
                <a:latin typeface="Fira Sans Light" panose="020B0403050000020004" pitchFamily="34" charset="0"/>
              </a:rPr>
              <a:t> </a:t>
            </a:r>
            <a:r>
              <a:rPr lang="de-DE" err="1">
                <a:latin typeface="Fira Sans Light" panose="020B0403050000020004" pitchFamily="34" charset="0"/>
              </a:rPr>
              <a:t>have</a:t>
            </a:r>
            <a:r>
              <a:rPr lang="de-DE">
                <a:latin typeface="Fira Sans Light" panose="020B0403050000020004" pitchFamily="34" charset="0"/>
              </a:rPr>
              <a:t> </a:t>
            </a:r>
            <a:r>
              <a:rPr lang="de-DE" err="1">
                <a:latin typeface="Fira Sans Light" panose="020B0403050000020004" pitchFamily="34" charset="0"/>
              </a:rPr>
              <a:t>any</a:t>
            </a:r>
            <a:r>
              <a:rPr lang="de-DE">
                <a:latin typeface="Fira Sans Light" panose="020B0403050000020004" pitchFamily="34" charset="0"/>
              </a:rPr>
              <a:t> </a:t>
            </a:r>
            <a:r>
              <a:rPr lang="de-DE" err="1">
                <a:latin typeface="Fira Sans Light" panose="020B0403050000020004" pitchFamily="34" charset="0"/>
              </a:rPr>
              <a:t>impact</a:t>
            </a:r>
            <a:r>
              <a:rPr lang="de-DE">
                <a:latin typeface="Fira Sans Light" panose="020B0403050000020004" pitchFamily="34" charset="0"/>
              </a:rPr>
              <a:t> on </a:t>
            </a:r>
            <a:r>
              <a:rPr lang="de-DE" err="1">
                <a:latin typeface="Fira Sans Light" panose="020B0403050000020004" pitchFamily="34" charset="0"/>
              </a:rPr>
              <a:t>this</a:t>
            </a:r>
            <a:r>
              <a:rPr lang="de-DE">
                <a:latin typeface="Fira Sans Light" panose="020B0403050000020004" pitchFamily="34" charset="0"/>
              </a:rPr>
              <a:t>?</a:t>
            </a:r>
          </a:p>
          <a:p>
            <a:pPr marL="285750" indent="-285750">
              <a:lnSpc>
                <a:spcPct val="150000"/>
              </a:lnSpc>
              <a:buFontTx/>
              <a:buChar char="-"/>
            </a:pPr>
            <a:endParaRPr lang="de-DE">
              <a:latin typeface="Fira Sans Light" panose="020B0403050000020004" pitchFamily="34" charset="0"/>
            </a:endParaRPr>
          </a:p>
          <a:p>
            <a:pPr>
              <a:lnSpc>
                <a:spcPct val="150000"/>
              </a:lnSpc>
            </a:pPr>
            <a:endParaRPr lang="de-DE">
              <a:latin typeface="Fira Sans Light" panose="020B0403050000020004" pitchFamily="34" charset="0"/>
            </a:endParaRPr>
          </a:p>
          <a:p>
            <a:pPr>
              <a:lnSpc>
                <a:spcPct val="150000"/>
              </a:lnSpc>
            </a:pPr>
            <a:endParaRPr lang="de-DE">
              <a:latin typeface="Fira Sans Light" panose="020B0403050000020004" pitchFamily="34" charset="0"/>
            </a:endParaRPr>
          </a:p>
        </p:txBody>
      </p:sp>
    </p:spTree>
    <p:extLst>
      <p:ext uri="{BB962C8B-B14F-4D97-AF65-F5344CB8AC3E}">
        <p14:creationId xmlns:p14="http://schemas.microsoft.com/office/powerpoint/2010/main" val="2071713310"/>
      </p:ext>
    </p:extLst>
  </p:cSld>
  <p:clrMapOvr>
    <a:masterClrMapping/>
  </p:clrMapOvr>
  <mc:AlternateContent xmlns:mc="http://schemas.openxmlformats.org/markup-compatibility/2006" xmlns:p14="http://schemas.microsoft.com/office/powerpoint/2010/main">
    <mc:Choice Requires="p14">
      <p:transition spd="slow" p14:dur="2000" advClick="0" advTm="84200"/>
    </mc:Choice>
    <mc:Fallback xmlns="">
      <p:transition spd="slow" advClick="0" advTm="842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70E7B2-D86E-D640-9A4A-FDB31A3E6588}"/>
              </a:ext>
            </a:extLst>
          </p:cNvPr>
          <p:cNvSpPr>
            <a:spLocks noGrp="1"/>
          </p:cNvSpPr>
          <p:nvPr>
            <p:ph type="body" sz="quarter" idx="11"/>
          </p:nvPr>
        </p:nvSpPr>
        <p:spPr>
          <a:xfrm>
            <a:off x="3583781" y="3188934"/>
            <a:ext cx="5024438" cy="480131"/>
          </a:xfrm>
        </p:spPr>
        <p:txBody>
          <a:bodyPr/>
          <a:lstStyle/>
          <a:p>
            <a:pPr algn="ctr"/>
            <a:r>
              <a:rPr lang="en-US"/>
              <a:t>Spread the       !</a:t>
            </a:r>
            <a:endParaRPr lang="en-DE"/>
          </a:p>
        </p:txBody>
      </p:sp>
      <p:sp>
        <p:nvSpPr>
          <p:cNvPr id="2" name="Heart 1">
            <a:extLst>
              <a:ext uri="{FF2B5EF4-FFF2-40B4-BE49-F238E27FC236}">
                <a16:creationId xmlns:a16="http://schemas.microsoft.com/office/drawing/2014/main" id="{60612149-1315-254B-8268-8C0A5A68B600}"/>
              </a:ext>
            </a:extLst>
          </p:cNvPr>
          <p:cNvSpPr/>
          <p:nvPr/>
        </p:nvSpPr>
        <p:spPr>
          <a:xfrm>
            <a:off x="6681216" y="3188934"/>
            <a:ext cx="498763" cy="450273"/>
          </a:xfrm>
          <a:prstGeom prst="hear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57316907"/>
      </p:ext>
    </p:extLst>
  </p:cSld>
  <p:clrMapOvr>
    <a:masterClrMapping/>
  </p:clrMapOvr>
  <mc:AlternateContent xmlns:mc="http://schemas.openxmlformats.org/markup-compatibility/2006" xmlns:p14="http://schemas.microsoft.com/office/powerpoint/2010/main">
    <mc:Choice Requires="p14">
      <p:transition spd="slow" p14:dur="2000" advClick="0" advTm="50550"/>
    </mc:Choice>
    <mc:Fallback xmlns="">
      <p:transition spd="slow" advClick="0" advTm="5055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GB"/>
              <a:t>Spreading the load</a:t>
            </a:r>
          </a:p>
        </p:txBody>
      </p:sp>
      <p:sp>
        <p:nvSpPr>
          <p:cNvPr id="2" name="TextBox 1">
            <a:extLst>
              <a:ext uri="{FF2B5EF4-FFF2-40B4-BE49-F238E27FC236}">
                <a16:creationId xmlns:a16="http://schemas.microsoft.com/office/drawing/2014/main" id="{9ED41FC2-24E3-4307-9347-BEDD9D630956}"/>
              </a:ext>
            </a:extLst>
          </p:cNvPr>
          <p:cNvSpPr txBox="1"/>
          <p:nvPr/>
        </p:nvSpPr>
        <p:spPr>
          <a:xfrm>
            <a:off x="561975" y="3167390"/>
            <a:ext cx="10882773" cy="523220"/>
          </a:xfrm>
          <a:prstGeom prst="rect">
            <a:avLst/>
          </a:prstGeom>
          <a:noFill/>
        </p:spPr>
        <p:txBody>
          <a:bodyPr wrap="square" lIns="91440" tIns="45720" rIns="91440" bIns="45720" rtlCol="0" anchor="t">
            <a:spAutoFit/>
          </a:bodyPr>
          <a:lstStyle/>
          <a:p>
            <a:pPr algn="ctr"/>
            <a:r>
              <a:rPr lang="de-DE" sz="2800">
                <a:latin typeface="Fira Sans Light" panose="020B0403050000020004" pitchFamily="34" charset="0"/>
              </a:rPr>
              <a:t>500.000 </a:t>
            </a:r>
            <a:r>
              <a:rPr lang="de-DE" sz="2800" err="1">
                <a:latin typeface="Fira Sans Light" panose="020B0403050000020004" pitchFamily="34" charset="0"/>
              </a:rPr>
              <a:t>rps</a:t>
            </a:r>
            <a:endParaRPr lang="de-DE" sz="2800">
              <a:latin typeface="Fira Sans Light" panose="020B0403050000020004" pitchFamily="34" charset="0"/>
            </a:endParaRPr>
          </a:p>
        </p:txBody>
      </p:sp>
    </p:spTree>
    <p:extLst>
      <p:ext uri="{BB962C8B-B14F-4D97-AF65-F5344CB8AC3E}">
        <p14:creationId xmlns:p14="http://schemas.microsoft.com/office/powerpoint/2010/main" val="2879044565"/>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GB"/>
              <a:t>Spreading the load</a:t>
            </a:r>
          </a:p>
        </p:txBody>
      </p:sp>
      <p:sp>
        <p:nvSpPr>
          <p:cNvPr id="2" name="TextBox 1">
            <a:extLst>
              <a:ext uri="{FF2B5EF4-FFF2-40B4-BE49-F238E27FC236}">
                <a16:creationId xmlns:a16="http://schemas.microsoft.com/office/drawing/2014/main" id="{9ED41FC2-24E3-4307-9347-BEDD9D630956}"/>
              </a:ext>
            </a:extLst>
          </p:cNvPr>
          <p:cNvSpPr txBox="1"/>
          <p:nvPr/>
        </p:nvSpPr>
        <p:spPr>
          <a:xfrm>
            <a:off x="561975" y="3167390"/>
            <a:ext cx="10882773" cy="1384995"/>
          </a:xfrm>
          <a:prstGeom prst="rect">
            <a:avLst/>
          </a:prstGeom>
          <a:noFill/>
        </p:spPr>
        <p:txBody>
          <a:bodyPr wrap="square" lIns="91440" tIns="45720" rIns="91440" bIns="45720" rtlCol="0" anchor="t">
            <a:spAutoFit/>
          </a:bodyPr>
          <a:lstStyle/>
          <a:p>
            <a:pPr algn="ctr"/>
            <a:r>
              <a:rPr lang="de-DE" sz="2800">
                <a:latin typeface="Fira Sans Light" panose="020B0403050000020004" pitchFamily="34" charset="0"/>
              </a:rPr>
              <a:t>500.000 </a:t>
            </a:r>
            <a:r>
              <a:rPr lang="de-DE" sz="2800" err="1">
                <a:latin typeface="Fira Sans Light" panose="020B0403050000020004" pitchFamily="34" charset="0"/>
              </a:rPr>
              <a:t>rps</a:t>
            </a:r>
            <a:endParaRPr lang="de-DE" sz="2800">
              <a:latin typeface="Fira Sans Light" panose="020B0403050000020004" pitchFamily="34" charset="0"/>
              <a:cs typeface="Calibri"/>
            </a:endParaRPr>
          </a:p>
          <a:p>
            <a:pPr algn="ctr"/>
            <a:endParaRPr lang="de-DE" sz="2800">
              <a:latin typeface="Fira Sans Light" panose="020B0403050000020004" pitchFamily="34" charset="0"/>
              <a:cs typeface="Calibri"/>
            </a:endParaRPr>
          </a:p>
          <a:p>
            <a:pPr algn="ctr"/>
            <a:r>
              <a:rPr lang="de-DE" sz="2800" err="1">
                <a:solidFill>
                  <a:schemeClr val="accent3"/>
                </a:solidFill>
                <a:latin typeface="Fira Sans Light" panose="020B0403050000020004" pitchFamily="34" charset="0"/>
                <a:cs typeface="Calibri"/>
              </a:rPr>
              <a:t>for</a:t>
            </a:r>
            <a:r>
              <a:rPr lang="de-DE" sz="2800">
                <a:solidFill>
                  <a:schemeClr val="accent3"/>
                </a:solidFill>
                <a:latin typeface="Fira Sans Light" panose="020B0403050000020004" pitchFamily="34" charset="0"/>
                <a:cs typeface="Calibri"/>
              </a:rPr>
              <a:t> 2s, </a:t>
            </a:r>
            <a:r>
              <a:rPr lang="de-DE" sz="2800" err="1">
                <a:solidFill>
                  <a:schemeClr val="accent3"/>
                </a:solidFill>
                <a:latin typeface="Fira Sans Light" panose="020B0403050000020004" pitchFamily="34" charset="0"/>
                <a:cs typeface="Calibri"/>
              </a:rPr>
              <a:t>then</a:t>
            </a:r>
            <a:r>
              <a:rPr lang="de-DE" sz="2800">
                <a:solidFill>
                  <a:schemeClr val="accent3"/>
                </a:solidFill>
                <a:latin typeface="Fira Sans Light" panose="020B0403050000020004" pitchFamily="34" charset="0"/>
                <a:cs typeface="Calibri"/>
              </a:rPr>
              <a:t> </a:t>
            </a:r>
            <a:r>
              <a:rPr lang="de-DE" sz="2800" err="1">
                <a:solidFill>
                  <a:schemeClr val="accent3"/>
                </a:solidFill>
                <a:latin typeface="Fira Sans Light" panose="020B0403050000020004" pitchFamily="34" charset="0"/>
                <a:cs typeface="Calibri"/>
              </a:rPr>
              <a:t>nothing</a:t>
            </a:r>
            <a:r>
              <a:rPr lang="de-DE" sz="2800">
                <a:solidFill>
                  <a:schemeClr val="accent3"/>
                </a:solidFill>
                <a:latin typeface="Fira Sans Light" panose="020B0403050000020004" pitchFamily="34" charset="0"/>
                <a:cs typeface="Calibri"/>
              </a:rPr>
              <a:t>...</a:t>
            </a:r>
          </a:p>
        </p:txBody>
      </p:sp>
    </p:spTree>
    <p:extLst>
      <p:ext uri="{BB962C8B-B14F-4D97-AF65-F5344CB8AC3E}">
        <p14:creationId xmlns:p14="http://schemas.microsoft.com/office/powerpoint/2010/main" val="1803806137"/>
      </p:ext>
    </p:extLst>
  </p:cSld>
  <p:clrMapOvr>
    <a:masterClrMapping/>
  </p:clrMapOvr>
  <mc:AlternateContent xmlns:mc="http://schemas.openxmlformats.org/markup-compatibility/2006" xmlns:p14="http://schemas.microsoft.com/office/powerpoint/2010/main">
    <mc:Choice Requires="p14">
      <p:transition spd="slow" p14:dur="2000" advClick="0" advTm="66800"/>
    </mc:Choice>
    <mc:Fallback xmlns="">
      <p:transition spd="slow" advClick="0" advTm="668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1AC38E-D425-4608-A675-FBF508D5C3AE}"/>
              </a:ext>
            </a:extLst>
          </p:cNvPr>
          <p:cNvSpPr>
            <a:spLocks noGrp="1"/>
          </p:cNvSpPr>
          <p:nvPr>
            <p:ph type="body" sz="half" idx="2"/>
          </p:nvPr>
        </p:nvSpPr>
        <p:spPr>
          <a:xfrm>
            <a:off x="561975" y="1790701"/>
            <a:ext cx="10949913" cy="4582804"/>
          </a:xfrm>
        </p:spPr>
        <p:txBody>
          <a:bodyPr vert="horz" lIns="91440" tIns="45720" rIns="91440" bIns="45720" numCol="2" spcCol="365760" rtlCol="0" anchor="t">
            <a:normAutofit/>
          </a:bodyPr>
          <a:lstStyle/>
          <a:p>
            <a:pPr marL="285750" indent="-285750">
              <a:lnSpc>
                <a:spcPct val="150000"/>
              </a:lnSpc>
              <a:buFont typeface="Arial" panose="020B0604020202020204" pitchFamily="34" charset="0"/>
              <a:buChar char="•"/>
            </a:pPr>
            <a:r>
              <a:rPr lang="en-GB" sz="1800">
                <a:latin typeface="Fira Sans Light"/>
              </a:rPr>
              <a:t>Audio, SD, and HD tracks must use separate encryption keys. </a:t>
            </a:r>
          </a:p>
          <a:p>
            <a:pPr marL="171450" indent="-171450">
              <a:lnSpc>
                <a:spcPct val="150000"/>
              </a:lnSpc>
              <a:buFont typeface="Arial" panose="020B0604020202020204" pitchFamily="34" charset="0"/>
              <a:buChar char="•"/>
            </a:pPr>
            <a:endParaRPr lang="en-US">
              <a:latin typeface="Fira Sans Light"/>
            </a:endParaRPr>
          </a:p>
          <a:p>
            <a:pPr marL="171450" indent="-171450">
              <a:lnSpc>
                <a:spcPct val="150000"/>
              </a:lnSpc>
              <a:buFont typeface="Arial" panose="020B0604020202020204" pitchFamily="34" charset="0"/>
              <a:buChar char="•"/>
            </a:pPr>
            <a:endParaRPr lang="en-US">
              <a:latin typeface="Fira Sans Light"/>
            </a:endParaRPr>
          </a:p>
          <a:p>
            <a:pPr marL="171450" indent="-171450">
              <a:lnSpc>
                <a:spcPct val="150000"/>
              </a:lnSpc>
              <a:buFont typeface="Arial" panose="020B0604020202020204" pitchFamily="34" charset="0"/>
              <a:buChar char="•"/>
            </a:pPr>
            <a:endParaRPr lang="en-US">
              <a:latin typeface="Fira Sans Light"/>
            </a:endParaRPr>
          </a:p>
          <a:p>
            <a:pPr marL="285750" indent="-285750">
              <a:lnSpc>
                <a:spcPct val="150000"/>
              </a:lnSpc>
              <a:buFont typeface="Arial" panose="020B0604020202020204" pitchFamily="34" charset="0"/>
              <a:buChar char="•"/>
            </a:pPr>
            <a:r>
              <a:rPr lang="en-GB" sz="1800">
                <a:latin typeface="Fira Sans Light"/>
              </a:rPr>
              <a:t>Hardware-backed DRM is mandatory for resolutions of 1080p and above.</a:t>
            </a:r>
          </a:p>
          <a:p>
            <a:pPr marL="285750" indent="-285750">
              <a:lnSpc>
                <a:spcPct val="150000"/>
              </a:lnSpc>
              <a:buFont typeface="Arial" panose="020B0604020202020204" pitchFamily="34" charset="0"/>
              <a:buChar char="•"/>
            </a:pPr>
            <a:endParaRPr lang="en-GB" sz="1800">
              <a:latin typeface="Fira Sans Light"/>
            </a:endParaRPr>
          </a:p>
          <a:p>
            <a:pPr marL="285750" indent="-285750">
              <a:lnSpc>
                <a:spcPct val="150000"/>
              </a:lnSpc>
              <a:buFont typeface="Arial" panose="020B0604020202020204" pitchFamily="34" charset="0"/>
              <a:buChar char="•"/>
            </a:pPr>
            <a:endParaRPr lang="en-GB" sz="1800">
              <a:latin typeface="Fira Sans Light"/>
            </a:endParaRPr>
          </a:p>
          <a:p>
            <a:pPr marL="285750" indent="-285750">
              <a:lnSpc>
                <a:spcPct val="150000"/>
              </a:lnSpc>
              <a:buFont typeface="Arial" panose="020B0604020202020204" pitchFamily="34" charset="0"/>
              <a:buChar char="•"/>
            </a:pPr>
            <a:endParaRPr lang="en-GB" sz="1800">
              <a:latin typeface="Fira Sans Light"/>
            </a:endParaRPr>
          </a:p>
          <a:p>
            <a:pPr marL="285750" indent="-285750">
              <a:lnSpc>
                <a:spcPct val="150000"/>
              </a:lnSpc>
              <a:buFont typeface="Arial" panose="020B0604020202020204" pitchFamily="34" charset="0"/>
              <a:buChar char="•"/>
            </a:pPr>
            <a:r>
              <a:rPr lang="en-GB" sz="1800">
                <a:latin typeface="Fira Sans Light"/>
              </a:rPr>
              <a:t>When video is displayed on an external screen the system must enforce the use of the HDCP protocol version 2.2 or above. </a:t>
            </a:r>
          </a:p>
          <a:p>
            <a:pPr marL="285750" indent="-285750">
              <a:lnSpc>
                <a:spcPct val="150000"/>
              </a:lnSpc>
              <a:buFont typeface="Arial" panose="020B0604020202020204" pitchFamily="34" charset="0"/>
              <a:buChar char="•"/>
            </a:pPr>
            <a:endParaRPr lang="en-GB" sz="1800"/>
          </a:p>
          <a:p>
            <a:pPr marL="285750" indent="-285750">
              <a:lnSpc>
                <a:spcPct val="150000"/>
              </a:lnSpc>
              <a:buFont typeface="Arial" panose="020B0604020202020204" pitchFamily="34" charset="0"/>
              <a:buChar char="•"/>
            </a:pPr>
            <a:r>
              <a:rPr lang="en-GB" sz="1800">
                <a:latin typeface="Fira Sans Light"/>
              </a:rPr>
              <a:t>In any case video display on external screens must be prevented for resolutions of 1080p and above.</a:t>
            </a:r>
            <a:endParaRPr lang="en-GB" sz="1800"/>
          </a:p>
          <a:p>
            <a:pPr>
              <a:lnSpc>
                <a:spcPts val="2100"/>
              </a:lnSpc>
            </a:pPr>
            <a:endParaRPr lang="en-150"/>
          </a:p>
        </p:txBody>
      </p:sp>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US"/>
              <a:t>A typical requirement from a content owner</a:t>
            </a:r>
            <a:endParaRPr lang="en-150"/>
          </a:p>
        </p:txBody>
      </p:sp>
    </p:spTree>
    <p:extLst>
      <p:ext uri="{BB962C8B-B14F-4D97-AF65-F5344CB8AC3E}">
        <p14:creationId xmlns:p14="http://schemas.microsoft.com/office/powerpoint/2010/main" val="654507798"/>
      </p:ext>
    </p:extLst>
  </p:cSld>
  <p:clrMapOvr>
    <a:masterClrMapping/>
  </p:clrMapOvr>
  <mc:AlternateContent xmlns:mc="http://schemas.openxmlformats.org/markup-compatibility/2006" xmlns:p14="http://schemas.microsoft.com/office/powerpoint/2010/main">
    <mc:Choice Requires="p14">
      <p:transition spd="slow" p14:dur="2000" advClick="0" advTm="38400"/>
    </mc:Choice>
    <mc:Fallback xmlns="">
      <p:transition spd="slow" advClick="0" advTm="384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C5F8FAB-E96C-461D-8D49-63A2306604B2}"/>
              </a:ext>
            </a:extLst>
          </p:cNvPr>
          <p:cNvGrpSpPr/>
          <p:nvPr/>
        </p:nvGrpSpPr>
        <p:grpSpPr>
          <a:xfrm>
            <a:off x="3252864" y="-1250"/>
            <a:ext cx="8969115" cy="6882982"/>
            <a:chOff x="3227880" y="-1250"/>
            <a:chExt cx="8969115" cy="6882982"/>
          </a:xfrm>
        </p:grpSpPr>
        <p:pic>
          <p:nvPicPr>
            <p:cNvPr id="2" name="Picture 2">
              <a:extLst>
                <a:ext uri="{FF2B5EF4-FFF2-40B4-BE49-F238E27FC236}">
                  <a16:creationId xmlns:a16="http://schemas.microsoft.com/office/drawing/2014/main" id="{4F45C213-A8FA-423A-B55D-EA5ED8ED069D}"/>
                </a:ext>
              </a:extLst>
            </p:cNvPr>
            <p:cNvPicPr>
              <a:picLocks noChangeAspect="1"/>
            </p:cNvPicPr>
            <p:nvPr/>
          </p:nvPicPr>
          <p:blipFill>
            <a:blip r:embed="rId3"/>
            <a:stretch>
              <a:fillRect/>
            </a:stretch>
          </p:blipFill>
          <p:spPr>
            <a:xfrm>
              <a:off x="3437745" y="166097"/>
              <a:ext cx="8739265" cy="6713183"/>
            </a:xfrm>
            <a:prstGeom prst="rect">
              <a:avLst/>
            </a:prstGeom>
          </p:spPr>
        </p:pic>
        <p:sp>
          <p:nvSpPr>
            <p:cNvPr id="3" name="Rectangle 2">
              <a:extLst>
                <a:ext uri="{FF2B5EF4-FFF2-40B4-BE49-F238E27FC236}">
                  <a16:creationId xmlns:a16="http://schemas.microsoft.com/office/drawing/2014/main" id="{52F7B273-AD01-4C72-802E-FC326B52D059}"/>
                </a:ext>
              </a:extLst>
            </p:cNvPr>
            <p:cNvSpPr/>
            <p:nvPr/>
          </p:nvSpPr>
          <p:spPr>
            <a:xfrm>
              <a:off x="3227881" y="-1250"/>
              <a:ext cx="8969114" cy="2123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5B804F-87AE-42D4-BD60-CF19B4129B85}"/>
                </a:ext>
              </a:extLst>
            </p:cNvPr>
            <p:cNvSpPr/>
            <p:nvPr/>
          </p:nvSpPr>
          <p:spPr>
            <a:xfrm>
              <a:off x="3227880" y="61208"/>
              <a:ext cx="524656" cy="6820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39F5A67-1ADE-4381-88A3-46CB3706851B}"/>
                </a:ext>
              </a:extLst>
            </p:cNvPr>
            <p:cNvSpPr/>
            <p:nvPr/>
          </p:nvSpPr>
          <p:spPr>
            <a:xfrm>
              <a:off x="3365289" y="6644386"/>
              <a:ext cx="1274164" cy="237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382873"/>
      </p:ext>
    </p:extLst>
  </p:cSld>
  <p:clrMapOvr>
    <a:masterClrMapping/>
  </p:clrMapOvr>
  <mc:AlternateContent xmlns:mc="http://schemas.openxmlformats.org/markup-compatibility/2006" xmlns:p14="http://schemas.microsoft.com/office/powerpoint/2010/main">
    <mc:Choice Requires="p14">
      <p:transition spd="slow" p14:dur="2000" advClick="0" advTm="37200"/>
    </mc:Choice>
    <mc:Fallback xmlns="">
      <p:transition spd="slow" advClick="0" advTm="372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70E7B2-D86E-D640-9A4A-FDB31A3E6588}"/>
              </a:ext>
            </a:extLst>
          </p:cNvPr>
          <p:cNvSpPr>
            <a:spLocks noGrp="1"/>
          </p:cNvSpPr>
          <p:nvPr>
            <p:ph type="body" sz="quarter" idx="11"/>
          </p:nvPr>
        </p:nvSpPr>
        <p:spPr>
          <a:xfrm>
            <a:off x="-1366" y="3188934"/>
            <a:ext cx="12194732" cy="480131"/>
          </a:xfrm>
        </p:spPr>
        <p:txBody>
          <a:bodyPr vert="horz" wrap="square" lIns="91440" tIns="45720" rIns="91440" bIns="45720" rtlCol="0" anchor="t">
            <a:spAutoFit/>
          </a:bodyPr>
          <a:lstStyle/>
          <a:p>
            <a:pPr algn="ctr"/>
            <a:r>
              <a:rPr lang="en-US">
                <a:latin typeface="Fira Sans Light"/>
              </a:rPr>
              <a:t>How about using multiple keys in one license?</a:t>
            </a:r>
            <a:endParaRPr lang="en-US"/>
          </a:p>
        </p:txBody>
      </p:sp>
    </p:spTree>
    <p:extLst>
      <p:ext uri="{BB962C8B-B14F-4D97-AF65-F5344CB8AC3E}">
        <p14:creationId xmlns:p14="http://schemas.microsoft.com/office/powerpoint/2010/main" val="813067001"/>
      </p:ext>
    </p:extLst>
  </p:cSld>
  <p:clrMapOvr>
    <a:masterClrMapping/>
  </p:clrMapOvr>
  <mc:AlternateContent xmlns:mc="http://schemas.openxmlformats.org/markup-compatibility/2006" xmlns:p14="http://schemas.microsoft.com/office/powerpoint/2010/main">
    <mc:Choice Requires="p14">
      <p:transition spd="slow" p14:dur="2000" advClick="0" advTm="29250"/>
    </mc:Choice>
    <mc:Fallback xmlns="">
      <p:transition spd="slow" advClick="0" advTm="2925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0EA847EF-DD84-448D-A04E-E2F6FDBD15FB}"/>
              </a:ext>
            </a:extLst>
          </p:cNvPr>
          <p:cNvSpPr/>
          <p:nvPr/>
        </p:nvSpPr>
        <p:spPr>
          <a:xfrm>
            <a:off x="635052" y="1141944"/>
            <a:ext cx="5034194" cy="2560818"/>
          </a:xfrm>
          <a:prstGeom prst="wedgeEllipseCallo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Fira Sans Light"/>
                <a:cs typeface="Calibri"/>
              </a:rPr>
              <a:t>Hi Mr Server, could I get the key for KID 1?</a:t>
            </a:r>
            <a:endParaRPr lang="en-US">
              <a:latin typeface="Fira Sans Light"/>
            </a:endParaRPr>
          </a:p>
        </p:txBody>
      </p:sp>
      <p:sp>
        <p:nvSpPr>
          <p:cNvPr id="8" name="Speech Bubble: Oval 7">
            <a:extLst>
              <a:ext uri="{FF2B5EF4-FFF2-40B4-BE49-F238E27FC236}">
                <a16:creationId xmlns:a16="http://schemas.microsoft.com/office/drawing/2014/main" id="{2F311C08-7551-4203-A8DD-C8B49917705C}"/>
              </a:ext>
            </a:extLst>
          </p:cNvPr>
          <p:cNvSpPr/>
          <p:nvPr/>
        </p:nvSpPr>
        <p:spPr>
          <a:xfrm flipH="1">
            <a:off x="6481213" y="3165616"/>
            <a:ext cx="4584494" cy="2248523"/>
          </a:xfrm>
          <a:prstGeom prst="wedgeEllipseCallout">
            <a:avLst/>
          </a:prstGeom>
          <a:solidFill>
            <a:srgbClr val="00467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Sure, here you go. And take the key for KID 2 as well!</a:t>
            </a:r>
          </a:p>
        </p:txBody>
      </p:sp>
    </p:spTree>
    <p:extLst>
      <p:ext uri="{BB962C8B-B14F-4D97-AF65-F5344CB8AC3E}">
        <p14:creationId xmlns:p14="http://schemas.microsoft.com/office/powerpoint/2010/main" val="791563671"/>
      </p:ext>
    </p:extLst>
  </p:cSld>
  <p:clrMapOvr>
    <a:masterClrMapping/>
  </p:clrMapOvr>
  <mc:AlternateContent xmlns:mc="http://schemas.openxmlformats.org/markup-compatibility/2006" xmlns:p14="http://schemas.microsoft.com/office/powerpoint/2010/main">
    <mc:Choice Requires="p14">
      <p:transition spd="slow" p14:dur="2000" advClick="0" advTm="31600"/>
    </mc:Choice>
    <mc:Fallback xmlns="">
      <p:transition spd="slow" advClick="0" advTm="316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70E7B2-D86E-D640-9A4A-FDB31A3E6588}"/>
              </a:ext>
            </a:extLst>
          </p:cNvPr>
          <p:cNvSpPr>
            <a:spLocks noGrp="1"/>
          </p:cNvSpPr>
          <p:nvPr>
            <p:ph type="body" sz="quarter" idx="11"/>
          </p:nvPr>
        </p:nvSpPr>
        <p:spPr>
          <a:xfrm>
            <a:off x="-1366" y="3188934"/>
            <a:ext cx="12194732" cy="480131"/>
          </a:xfrm>
        </p:spPr>
        <p:txBody>
          <a:bodyPr vert="horz" wrap="square" lIns="91440" tIns="45720" rIns="91440" bIns="45720" rtlCol="0" anchor="t">
            <a:spAutoFit/>
          </a:bodyPr>
          <a:lstStyle/>
          <a:p>
            <a:pPr algn="ctr"/>
            <a:r>
              <a:rPr lang="en-US">
                <a:latin typeface="Fira Sans Light"/>
              </a:rPr>
              <a:t>But this just delays the problem...</a:t>
            </a:r>
            <a:endParaRPr lang="en-US"/>
          </a:p>
        </p:txBody>
      </p:sp>
    </p:spTree>
    <p:extLst>
      <p:ext uri="{BB962C8B-B14F-4D97-AF65-F5344CB8AC3E}">
        <p14:creationId xmlns:p14="http://schemas.microsoft.com/office/powerpoint/2010/main" val="2220971638"/>
      </p:ext>
    </p:extLst>
  </p:cSld>
  <p:clrMapOvr>
    <a:masterClrMapping/>
  </p:clrMapOvr>
  <mc:AlternateContent xmlns:mc="http://schemas.openxmlformats.org/markup-compatibility/2006" xmlns:p14="http://schemas.microsoft.com/office/powerpoint/2010/main">
    <mc:Choice Requires="p14">
      <p:transition spd="slow" p14:dur="2000" advClick="0" advTm="96500"/>
    </mc:Choice>
    <mc:Fallback xmlns="">
      <p:transition spd="slow" advClick="0" advTm="965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70E7B2-D86E-D640-9A4A-FDB31A3E6588}"/>
              </a:ext>
            </a:extLst>
          </p:cNvPr>
          <p:cNvSpPr>
            <a:spLocks noGrp="1"/>
          </p:cNvSpPr>
          <p:nvPr>
            <p:ph type="body" sz="quarter" idx="11"/>
          </p:nvPr>
        </p:nvSpPr>
        <p:spPr>
          <a:xfrm>
            <a:off x="-1366" y="3188934"/>
            <a:ext cx="12194732" cy="1512209"/>
          </a:xfrm>
        </p:spPr>
        <p:txBody>
          <a:bodyPr vert="horz" wrap="square" lIns="91440" tIns="45720" rIns="91440" bIns="45720" rtlCol="0" anchor="t">
            <a:spAutoFit/>
          </a:bodyPr>
          <a:lstStyle/>
          <a:p>
            <a:pPr algn="ctr"/>
            <a:r>
              <a:rPr lang="en-US">
                <a:latin typeface="Fira Sans Light"/>
              </a:rPr>
              <a:t>But this just delays the problem...</a:t>
            </a:r>
          </a:p>
          <a:p>
            <a:pPr algn="ctr"/>
            <a:endParaRPr lang="en-US"/>
          </a:p>
          <a:p>
            <a:pPr algn="ctr"/>
            <a:r>
              <a:rPr lang="en-US">
                <a:solidFill>
                  <a:schemeClr val="tx2"/>
                </a:solidFill>
                <a:latin typeface="Fira Sans Light"/>
              </a:rPr>
              <a:t>Not really, a smart player can handle this</a:t>
            </a:r>
            <a:endParaRPr lang="en-US">
              <a:solidFill>
                <a:schemeClr val="tx2"/>
              </a:solidFill>
            </a:endParaRPr>
          </a:p>
        </p:txBody>
      </p:sp>
    </p:spTree>
    <p:extLst>
      <p:ext uri="{BB962C8B-B14F-4D97-AF65-F5344CB8AC3E}">
        <p14:creationId xmlns:p14="http://schemas.microsoft.com/office/powerpoint/2010/main" val="1702326867"/>
      </p:ext>
    </p:extLst>
  </p:cSld>
  <p:clrMapOvr>
    <a:masterClrMapping/>
  </p:clrMapOvr>
  <mc:AlternateContent xmlns:mc="http://schemas.openxmlformats.org/markup-compatibility/2006" xmlns:p14="http://schemas.microsoft.com/office/powerpoint/2010/main">
    <mc:Choice Requires="p14">
      <p:transition spd="slow" p14:dur="2000" advClick="0" advTm="129000"/>
    </mc:Choice>
    <mc:Fallback xmlns="">
      <p:transition spd="slow" advClick="0" advTm="129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5E8D96C3-2994-467B-983F-69A256EE8342}"/>
              </a:ext>
            </a:extLst>
          </p:cNvPr>
          <p:cNvPicPr>
            <a:picLocks noChangeAspect="1"/>
          </p:cNvPicPr>
          <p:nvPr/>
        </p:nvPicPr>
        <p:blipFill rotWithShape="1">
          <a:blip r:embed="rId2">
            <a:extLst>
              <a:ext uri="{28A0092B-C50C-407E-A947-70E740481C1C}">
                <a14:useLocalDpi xmlns:a14="http://schemas.microsoft.com/office/drawing/2010/main" val="0"/>
              </a:ext>
            </a:extLst>
          </a:blip>
          <a:srcRect t="9269"/>
          <a:stretch/>
        </p:blipFill>
        <p:spPr>
          <a:xfrm>
            <a:off x="0" y="-1"/>
            <a:ext cx="12192000" cy="6222275"/>
          </a:xfrm>
          <a:prstGeom prst="rect">
            <a:avLst/>
          </a:prstGeom>
        </p:spPr>
      </p:pic>
      <p:sp>
        <p:nvSpPr>
          <p:cNvPr id="3" name="Text Placeholder 1">
            <a:extLst>
              <a:ext uri="{FF2B5EF4-FFF2-40B4-BE49-F238E27FC236}">
                <a16:creationId xmlns:a16="http://schemas.microsoft.com/office/drawing/2014/main" id="{B5090165-D457-4BA4-9701-C0ED5C3257FB}"/>
              </a:ext>
            </a:extLst>
          </p:cNvPr>
          <p:cNvSpPr txBox="1">
            <a:spLocks/>
          </p:cNvSpPr>
          <p:nvPr/>
        </p:nvSpPr>
        <p:spPr>
          <a:xfrm>
            <a:off x="1470212" y="2349340"/>
            <a:ext cx="9251576" cy="1713161"/>
          </a:xfrm>
          <a:prstGeom prst="rect">
            <a:avLst/>
          </a:prstGeom>
        </p:spPr>
        <p:txBody>
          <a:bodyPr vert="horz" wrap="square" lIns="91440" tIns="45720" rIns="91440" bIns="45720" rtlCol="0">
            <a:spAutoFit/>
          </a:bodyPr>
          <a:lstStyle>
            <a:lvl1pPr marL="0" indent="0" algn="ctr" defTabSz="914400" rtl="0" eaLnBrk="1" latinLnBrk="0" hangingPunct="1">
              <a:lnSpc>
                <a:spcPts val="3600"/>
              </a:lnSpc>
              <a:spcBef>
                <a:spcPts val="0"/>
              </a:spcBef>
              <a:spcAft>
                <a:spcPts val="1000"/>
              </a:spcAft>
              <a:buFont typeface="Arial" panose="020B0604020202020204" pitchFamily="34" charset="0"/>
              <a:buNone/>
              <a:defRPr sz="2800" b="0" kern="1200">
                <a:solidFill>
                  <a:schemeClr val="bg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Integrating DRM in your content supply chain.</a:t>
            </a:r>
          </a:p>
          <a:p>
            <a:endParaRPr lang="en-US"/>
          </a:p>
          <a:p>
            <a:r>
              <a:rPr lang="en-US"/>
              <a:t>How to get started with DRM implementation?</a:t>
            </a:r>
          </a:p>
        </p:txBody>
      </p:sp>
      <p:grpSp>
        <p:nvGrpSpPr>
          <p:cNvPr id="8" name="Group 7">
            <a:extLst>
              <a:ext uri="{FF2B5EF4-FFF2-40B4-BE49-F238E27FC236}">
                <a16:creationId xmlns:a16="http://schemas.microsoft.com/office/drawing/2014/main" id="{D944F8A7-64CB-4F79-88F2-A6DD639D53A3}"/>
              </a:ext>
            </a:extLst>
          </p:cNvPr>
          <p:cNvGrpSpPr/>
          <p:nvPr/>
        </p:nvGrpSpPr>
        <p:grpSpPr>
          <a:xfrm>
            <a:off x="5794604" y="1433779"/>
            <a:ext cx="602792" cy="603794"/>
            <a:chOff x="5794603" y="1433779"/>
            <a:chExt cx="602792" cy="603794"/>
          </a:xfrm>
        </p:grpSpPr>
        <p:pic>
          <p:nvPicPr>
            <p:cNvPr id="9" name="Picture 8">
              <a:extLst>
                <a:ext uri="{FF2B5EF4-FFF2-40B4-BE49-F238E27FC236}">
                  <a16:creationId xmlns:a16="http://schemas.microsoft.com/office/drawing/2014/main" id="{E363D25C-4699-4BC4-81CF-347ECA854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604" y="1433779"/>
              <a:ext cx="602791" cy="603794"/>
            </a:xfrm>
            <a:prstGeom prst="rect">
              <a:avLst/>
            </a:prstGeom>
          </p:spPr>
        </p:pic>
        <p:sp>
          <p:nvSpPr>
            <p:cNvPr id="10" name="TextBox 9">
              <a:extLst>
                <a:ext uri="{FF2B5EF4-FFF2-40B4-BE49-F238E27FC236}">
                  <a16:creationId xmlns:a16="http://schemas.microsoft.com/office/drawing/2014/main" id="{5DE107E5-5E5C-480F-A73E-D0AAC5379098}"/>
                </a:ext>
              </a:extLst>
            </p:cNvPr>
            <p:cNvSpPr txBox="1"/>
            <p:nvPr/>
          </p:nvSpPr>
          <p:spPr>
            <a:xfrm>
              <a:off x="5794603" y="1474810"/>
              <a:ext cx="602791" cy="523220"/>
            </a:xfrm>
            <a:prstGeom prst="rect">
              <a:avLst/>
            </a:prstGeom>
            <a:noFill/>
          </p:spPr>
          <p:txBody>
            <a:bodyPr wrap="square" lIns="91440" tIns="45720" rIns="91440" bIns="45720" rtlCol="0" anchor="t">
              <a:spAutoFit/>
            </a:bodyPr>
            <a:lstStyle/>
            <a:p>
              <a:pPr algn="ctr"/>
              <a:r>
                <a:rPr lang="en-US" sz="2800">
                  <a:solidFill>
                    <a:srgbClr val="00467D"/>
                  </a:solidFill>
                  <a:latin typeface="Fira Sans Light"/>
                </a:rPr>
                <a:t>3.</a:t>
              </a:r>
              <a:endParaRPr lang="en-150" sz="2800">
                <a:solidFill>
                  <a:srgbClr val="00467D"/>
                </a:solidFill>
                <a:latin typeface="Fira Sans Light"/>
              </a:endParaRPr>
            </a:p>
          </p:txBody>
        </p:sp>
      </p:grpSp>
    </p:spTree>
    <p:extLst>
      <p:ext uri="{BB962C8B-B14F-4D97-AF65-F5344CB8AC3E}">
        <p14:creationId xmlns:p14="http://schemas.microsoft.com/office/powerpoint/2010/main" val="3121712054"/>
      </p:ext>
    </p:extLst>
  </p:cSld>
  <p:clrMapOvr>
    <a:masterClrMapping/>
  </p:clrMapOvr>
  <mc:AlternateContent xmlns:mc="http://schemas.openxmlformats.org/markup-compatibility/2006" xmlns:p14="http://schemas.microsoft.com/office/powerpoint/2010/main">
    <mc:Choice Requires="p14">
      <p:transition spd="slow" p14:dur="2000" advClick="0" advTm="9300"/>
    </mc:Choice>
    <mc:Fallback xmlns="">
      <p:transition spd="slow" advClick="0" advTm="93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5090165-D457-4BA4-9701-C0ED5C3257FB}"/>
              </a:ext>
            </a:extLst>
          </p:cNvPr>
          <p:cNvSpPr txBox="1">
            <a:spLocks/>
          </p:cNvSpPr>
          <p:nvPr/>
        </p:nvSpPr>
        <p:spPr>
          <a:xfrm>
            <a:off x="1467106" y="3045894"/>
            <a:ext cx="9251576" cy="601703"/>
          </a:xfrm>
          <a:prstGeom prst="rect">
            <a:avLst/>
          </a:prstGeom>
        </p:spPr>
        <p:txBody>
          <a:bodyPr vert="horz" wrap="square" lIns="91440" tIns="45720" rIns="91440" bIns="45720" rtlCol="0">
            <a:spAutoFit/>
          </a:bodyPr>
          <a:lstStyle>
            <a:lvl1pPr marL="0" indent="0" algn="ctr" defTabSz="914400" rtl="0" eaLnBrk="1" latinLnBrk="0" hangingPunct="1">
              <a:lnSpc>
                <a:spcPts val="3600"/>
              </a:lnSpc>
              <a:spcBef>
                <a:spcPts val="0"/>
              </a:spcBef>
              <a:spcAft>
                <a:spcPts val="1000"/>
              </a:spcAft>
              <a:buFont typeface="Arial" panose="020B0604020202020204" pitchFamily="34" charset="0"/>
              <a:buNone/>
              <a:defRPr sz="2800" b="0" kern="1200">
                <a:solidFill>
                  <a:schemeClr val="bg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a:t>https://portal.axinom.com</a:t>
            </a:r>
          </a:p>
        </p:txBody>
      </p:sp>
    </p:spTree>
    <p:extLst>
      <p:ext uri="{BB962C8B-B14F-4D97-AF65-F5344CB8AC3E}">
        <p14:creationId xmlns:p14="http://schemas.microsoft.com/office/powerpoint/2010/main" val="2589173801"/>
      </p:ext>
    </p:extLst>
  </p:cSld>
  <p:clrMapOvr>
    <a:masterClrMapping/>
  </p:clrMapOvr>
  <mc:AlternateContent xmlns:mc="http://schemas.openxmlformats.org/markup-compatibility/2006" xmlns:p14="http://schemas.microsoft.com/office/powerpoint/2010/main">
    <mc:Choice Requires="p14">
      <p:transition spd="slow" p14:dur="2000" advClick="0" advTm="12900"/>
    </mc:Choice>
    <mc:Fallback xmlns="">
      <p:transition spd="slow" advClick="0" advTm="129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95F91BB-EDE4-4A76-8312-05F516286054}"/>
              </a:ext>
            </a:extLst>
          </p:cNvPr>
          <p:cNvSpPr>
            <a:spLocks noGrp="1"/>
          </p:cNvSpPr>
          <p:nvPr>
            <p:ph type="pic" idx="1"/>
          </p:nvPr>
        </p:nvSpPr>
        <p:spPr/>
      </p:sp>
      <p:pic>
        <p:nvPicPr>
          <p:cNvPr id="2" name="49_jj_norm">
            <a:hlinkClick r:id="" action="ppaction://media"/>
            <a:extLst>
              <a:ext uri="{FF2B5EF4-FFF2-40B4-BE49-F238E27FC236}">
                <a16:creationId xmlns:a16="http://schemas.microsoft.com/office/drawing/2014/main" id="{3E251311-2BD8-4FF0-9F88-9CFA09BA6B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06248967"/>
      </p:ext>
    </p:extLst>
  </p:cSld>
  <p:clrMapOvr>
    <a:masterClrMapping/>
  </p:clrMapOvr>
  <p:transition spd="med" advClick="0" advTm="24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953C873-737F-48C9-869E-4288741E7FA5}"/>
              </a:ext>
            </a:extLst>
          </p:cNvPr>
          <p:cNvPicPr>
            <a:picLocks noChangeAspect="1"/>
          </p:cNvPicPr>
          <p:nvPr/>
        </p:nvPicPr>
        <p:blipFill rotWithShape="1">
          <a:blip r:embed="rId3">
            <a:extLst>
              <a:ext uri="{28A0092B-C50C-407E-A947-70E740481C1C}">
                <a14:useLocalDpi xmlns:a14="http://schemas.microsoft.com/office/drawing/2010/main" val="0"/>
              </a:ext>
            </a:extLst>
          </a:blip>
          <a:srcRect t="9269"/>
          <a:stretch/>
        </p:blipFill>
        <p:spPr>
          <a:xfrm>
            <a:off x="0" y="-1"/>
            <a:ext cx="12192000" cy="6222275"/>
          </a:xfrm>
          <a:prstGeom prst="rect">
            <a:avLst/>
          </a:prstGeom>
        </p:spPr>
      </p:pic>
      <p:sp>
        <p:nvSpPr>
          <p:cNvPr id="2" name="Text Placeholder 1">
            <a:extLst>
              <a:ext uri="{FF2B5EF4-FFF2-40B4-BE49-F238E27FC236}">
                <a16:creationId xmlns:a16="http://schemas.microsoft.com/office/drawing/2014/main" id="{D1673B63-9763-4FA8-AA10-1060CEC96821}"/>
              </a:ext>
            </a:extLst>
          </p:cNvPr>
          <p:cNvSpPr>
            <a:spLocks noGrp="1"/>
          </p:cNvSpPr>
          <p:nvPr>
            <p:ph type="body" sz="quarter" idx="11"/>
          </p:nvPr>
        </p:nvSpPr>
        <p:spPr>
          <a:xfrm>
            <a:off x="1799722" y="1743102"/>
            <a:ext cx="8592555" cy="2167260"/>
          </a:xfrm>
        </p:spPr>
        <p:txBody>
          <a:bodyPr vert="horz" lIns="91440" tIns="45720" rIns="91440" bIns="45720" rtlCol="0" anchor="t">
            <a:spAutoFit/>
          </a:bodyPr>
          <a:lstStyle/>
          <a:p>
            <a:pPr>
              <a:lnSpc>
                <a:spcPct val="150000"/>
              </a:lnSpc>
            </a:pPr>
            <a:r>
              <a:rPr lang="en-US">
                <a:latin typeface="Fira Sans SemiBold"/>
              </a:rPr>
              <a:t>Get started now!</a:t>
            </a:r>
            <a:br>
              <a:rPr lang="en-US">
                <a:latin typeface="Fira Sans SemiBold"/>
              </a:rPr>
            </a:br>
            <a:r>
              <a:rPr lang="en-US" sz="4000">
                <a:solidFill>
                  <a:schemeClr val="bg1"/>
                </a:solidFill>
                <a:latin typeface="Fira Sans SemiBold"/>
              </a:rPr>
              <a:t>Visit:</a:t>
            </a:r>
            <a:endParaRPr lang="en-US">
              <a:solidFill>
                <a:schemeClr val="bg1"/>
              </a:solidFill>
              <a:latin typeface="Fira Sans SemiBold"/>
            </a:endParaRPr>
          </a:p>
        </p:txBody>
      </p:sp>
      <p:pic>
        <p:nvPicPr>
          <p:cNvPr id="4" name="Picture 3">
            <a:extLst>
              <a:ext uri="{FF2B5EF4-FFF2-40B4-BE49-F238E27FC236}">
                <a16:creationId xmlns:a16="http://schemas.microsoft.com/office/drawing/2014/main" id="{CE5906B5-31F7-496B-8031-B8508369E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685" y="1247747"/>
            <a:ext cx="440315" cy="495355"/>
          </a:xfrm>
          <a:prstGeom prst="rect">
            <a:avLst/>
          </a:prstGeom>
        </p:spPr>
      </p:pic>
      <p:sp>
        <p:nvSpPr>
          <p:cNvPr id="6" name="Text Placeholder 1">
            <a:extLst>
              <a:ext uri="{FF2B5EF4-FFF2-40B4-BE49-F238E27FC236}">
                <a16:creationId xmlns:a16="http://schemas.microsoft.com/office/drawing/2014/main" id="{6D559FDB-AB7E-4B4E-B3C1-A2B140448D6B}"/>
              </a:ext>
            </a:extLst>
          </p:cNvPr>
          <p:cNvSpPr txBox="1">
            <a:spLocks/>
          </p:cNvSpPr>
          <p:nvPr/>
        </p:nvSpPr>
        <p:spPr>
          <a:xfrm>
            <a:off x="2524761" y="4642278"/>
            <a:ext cx="3130924" cy="480131"/>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rgbClr val="EF6E55"/>
                </a:solidFill>
                <a:latin typeface="Fira Sans SemiBold" panose="020B06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a:solidFill>
                  <a:schemeClr val="bg1"/>
                </a:solidFill>
                <a:latin typeface="Fira Sans Light" panose="020B0403050000020004" pitchFamily="34" charset="0"/>
              </a:rPr>
              <a:t>axinom.com/</a:t>
            </a:r>
            <a:r>
              <a:rPr lang="en-US" sz="2800" b="0" err="1">
                <a:solidFill>
                  <a:schemeClr val="bg1"/>
                </a:solidFill>
                <a:latin typeface="Fira Sans Light" panose="020B0403050000020004" pitchFamily="34" charset="0"/>
              </a:rPr>
              <a:t>drm</a:t>
            </a:r>
            <a:endParaRPr lang="en-US" sz="2800" b="0">
              <a:solidFill>
                <a:schemeClr val="bg1"/>
              </a:solidFill>
              <a:latin typeface="Fira Sans Light" panose="020B0403050000020004" pitchFamily="34" charset="0"/>
            </a:endParaRPr>
          </a:p>
        </p:txBody>
      </p:sp>
      <p:sp>
        <p:nvSpPr>
          <p:cNvPr id="7" name="Text Placeholder 1">
            <a:extLst>
              <a:ext uri="{FF2B5EF4-FFF2-40B4-BE49-F238E27FC236}">
                <a16:creationId xmlns:a16="http://schemas.microsoft.com/office/drawing/2014/main" id="{9F656F7B-0B05-4205-A56F-9DF4E446D7B7}"/>
              </a:ext>
            </a:extLst>
          </p:cNvPr>
          <p:cNvSpPr txBox="1">
            <a:spLocks/>
          </p:cNvSpPr>
          <p:nvPr/>
        </p:nvSpPr>
        <p:spPr>
          <a:xfrm>
            <a:off x="6536317" y="4642278"/>
            <a:ext cx="2743701" cy="480131"/>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rgbClr val="EF6E55"/>
                </a:solidFill>
                <a:latin typeface="Fira Sans SemiBold" panose="020B06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a:solidFill>
                  <a:schemeClr val="bg1"/>
                </a:solidFill>
                <a:latin typeface="Fira Sans Light" panose="020B0403050000020004" pitchFamily="34" charset="0"/>
              </a:rPr>
              <a:t>theoplayer.com</a:t>
            </a:r>
            <a:endParaRPr lang="en-150" sz="2800" b="0">
              <a:solidFill>
                <a:schemeClr val="bg1"/>
              </a:solidFill>
              <a:latin typeface="Fira Sans Light" panose="020B0403050000020004" pitchFamily="34" charset="0"/>
            </a:endParaRPr>
          </a:p>
        </p:txBody>
      </p:sp>
    </p:spTree>
    <p:extLst>
      <p:ext uri="{BB962C8B-B14F-4D97-AF65-F5344CB8AC3E}">
        <p14:creationId xmlns:p14="http://schemas.microsoft.com/office/powerpoint/2010/main" val="4195134111"/>
      </p:ext>
    </p:extLst>
  </p:cSld>
  <p:clrMapOvr>
    <a:masterClrMapping/>
  </p:clrMapOvr>
  <mc:AlternateContent xmlns:mc="http://schemas.openxmlformats.org/markup-compatibility/2006" xmlns:p14="http://schemas.microsoft.com/office/powerpoint/2010/main">
    <mc:Choice Requires="p14">
      <p:transition spd="slow" p14:dur="2000" advClick="0" advTm="31500"/>
    </mc:Choice>
    <mc:Fallback xmlns="">
      <p:transition spd="slow" advClick="0" advTm="315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7B81C4AE-D3C8-4A13-83A4-E819141EA81C}"/>
              </a:ext>
            </a:extLst>
          </p:cNvPr>
          <p:cNvPicPr>
            <a:picLocks noChangeAspect="1"/>
          </p:cNvPicPr>
          <p:nvPr/>
        </p:nvPicPr>
        <p:blipFill>
          <a:blip r:embed="rId3"/>
          <a:stretch>
            <a:fillRect/>
          </a:stretch>
        </p:blipFill>
        <p:spPr>
          <a:xfrm>
            <a:off x="75254" y="-1045"/>
            <a:ext cx="12115092" cy="6854655"/>
          </a:xfrm>
          <a:prstGeom prst="rect">
            <a:avLst/>
          </a:prstGeom>
        </p:spPr>
      </p:pic>
      <p:sp>
        <p:nvSpPr>
          <p:cNvPr id="17" name="Text Placeholder 2">
            <a:extLst>
              <a:ext uri="{FF2B5EF4-FFF2-40B4-BE49-F238E27FC236}">
                <a16:creationId xmlns:a16="http://schemas.microsoft.com/office/drawing/2014/main" id="{D6A6FFC1-5561-48B8-87A8-527B5AD505AC}"/>
              </a:ext>
            </a:extLst>
          </p:cNvPr>
          <p:cNvSpPr txBox="1">
            <a:spLocks/>
          </p:cNvSpPr>
          <p:nvPr/>
        </p:nvSpPr>
        <p:spPr>
          <a:xfrm>
            <a:off x="561976" y="2506042"/>
            <a:ext cx="2449079" cy="1512209"/>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EF6E55"/>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Why encrypt</a:t>
            </a:r>
          </a:p>
          <a:p>
            <a:r>
              <a:rPr lang="en-GB"/>
              <a:t>with multiple</a:t>
            </a:r>
          </a:p>
          <a:p>
            <a:r>
              <a:rPr lang="en-GB"/>
              <a:t>keys?</a:t>
            </a:r>
          </a:p>
        </p:txBody>
      </p:sp>
    </p:spTree>
    <p:extLst>
      <p:ext uri="{BB962C8B-B14F-4D97-AF65-F5344CB8AC3E}">
        <p14:creationId xmlns:p14="http://schemas.microsoft.com/office/powerpoint/2010/main" val="289259372"/>
      </p:ext>
    </p:extLst>
  </p:cSld>
  <p:clrMapOvr>
    <a:masterClrMapping/>
  </p:clrMapOvr>
  <mc:AlternateContent xmlns:mc="http://schemas.openxmlformats.org/markup-compatibility/2006" xmlns:p14="http://schemas.microsoft.com/office/powerpoint/2010/main">
    <mc:Choice Requires="p14">
      <p:transition spd="slow" p14:dur="2000" advClick="0" advTm="130500"/>
    </mc:Choice>
    <mc:Fallback xmlns="">
      <p:transition spd="slow" advClick="0" advTm="130500"/>
    </mc:Fallback>
  </mc:AlternateContent>
  <p:extLst>
    <p:ext uri="{3A86A75C-4F4B-4683-9AE1-C65F6400EC91}">
      <p14:laserTraceLst xmlns:p14="http://schemas.microsoft.com/office/powerpoint/2010/main">
        <p14:tracePtLst>
          <p14:tracePt t="21050" x="9645650" y="3000375"/>
          <p14:tracePt t="21745" x="9645650" y="3011488"/>
          <p14:tracePt t="21755" x="9613900" y="3011488"/>
          <p14:tracePt t="21760" x="9583738" y="3000375"/>
          <p14:tracePt t="21773" x="9544050" y="2990850"/>
          <p14:tracePt t="21779" x="9513888" y="2990850"/>
          <p14:tracePt t="21785" x="9483725" y="2990850"/>
          <p14:tracePt t="21797" x="9432925" y="2990850"/>
          <p14:tracePt t="21800" x="9393238" y="2990850"/>
          <p14:tracePt t="21813" x="9353550" y="2990850"/>
          <p14:tracePt t="21816" x="9312275" y="2990850"/>
          <p14:tracePt t="21830" x="9231313" y="2990850"/>
          <p14:tracePt t="21833" x="9161463" y="2990850"/>
          <p14:tracePt t="21848" x="9020175" y="2990850"/>
          <p14:tracePt t="21850" x="8940800" y="3000375"/>
          <p14:tracePt t="21864" x="8890000" y="3000375"/>
          <p14:tracePt t="21865" x="8809038" y="3011488"/>
          <p14:tracePt t="21871" x="8739188" y="3011488"/>
          <p14:tracePt t="21882" x="8667750" y="3021013"/>
          <p14:tracePt t="21888" x="8597900" y="3021013"/>
          <p14:tracePt t="21897" x="8547100" y="3021013"/>
          <p14:tracePt t="21901" x="8507413" y="3021013"/>
          <p14:tracePt t="21914" x="8467725" y="3021013"/>
          <p14:tracePt t="21919" x="8447088" y="3021013"/>
          <p14:tracePt t="21931" x="8405813" y="3021013"/>
          <p14:tracePt t="21937" x="8386763" y="3021013"/>
          <p14:tracePt t="21948" x="8345488" y="3021013"/>
          <p14:tracePt t="21954" x="8315325" y="3021013"/>
          <p14:tracePt t="21965" x="8296275" y="3011488"/>
          <p14:tracePt t="21975" x="8266113" y="3000375"/>
          <p14:tracePt t="21977" x="8245475" y="3000375"/>
          <p14:tracePt t="21987" x="8215313" y="2990850"/>
          <p14:tracePt t="21993" x="8194675" y="2990850"/>
          <p14:tracePt t="21996" x="8164513" y="2981325"/>
          <p14:tracePt t="22014" x="8145463" y="2981325"/>
          <p14:tracePt t="22015" x="8124825" y="2981325"/>
          <p14:tracePt t="22021" x="8094663" y="2981325"/>
          <p14:tracePt t="22030" x="8064500" y="2981325"/>
          <p14:tracePt t="22037" x="8053388" y="2981325"/>
          <p14:tracePt t="22047" x="8023225" y="2981325"/>
          <p14:tracePt t="22053" x="7993063" y="3000375"/>
          <p14:tracePt t="22063" x="7974013" y="3011488"/>
          <p14:tracePt t="22069" x="7953375" y="3021013"/>
          <p14:tracePt t="22077" x="7923213" y="3041650"/>
          <p14:tracePt t="22085" x="7902575" y="3060700"/>
          <p14:tracePt t="22093" x="7893050" y="3071813"/>
          <p14:tracePt t="22101" x="7872413" y="3090863"/>
          <p14:tracePt t="22113" x="7853363" y="3111500"/>
          <p14:tracePt t="22117" x="7842250" y="3122613"/>
          <p14:tracePt t="22125" x="7823200" y="3141663"/>
          <p14:tracePt t="22133" x="7823200" y="3162300"/>
          <p14:tracePt t="22142" x="7812088" y="3182938"/>
          <p14:tracePt t="22150" x="7812088" y="3192463"/>
          <p14:tracePt t="22158" x="7802563" y="3232150"/>
          <p14:tracePt t="22166" x="7802563" y="3252788"/>
          <p14:tracePt t="22174" x="7802563" y="3273425"/>
          <p14:tracePt t="22182" x="7802563" y="3292475"/>
          <p14:tracePt t="22191" x="7802563" y="3333750"/>
          <p14:tracePt t="22198" x="7802563" y="3363913"/>
          <p14:tracePt t="22207" x="7802563" y="3394075"/>
          <p14:tracePt t="22214" x="7802563" y="3433763"/>
          <p14:tracePt t="22222" x="7793038" y="3475038"/>
          <p14:tracePt t="22230" x="7793038" y="3514725"/>
          <p14:tracePt t="22238" x="7781925" y="3554413"/>
          <p14:tracePt t="22246" x="7781925" y="3614738"/>
          <p14:tracePt t="22254" x="7772400" y="3675063"/>
          <p14:tracePt t="22263" x="7772400" y="3735388"/>
          <p14:tracePt t="22270" x="7762875" y="3806825"/>
          <p14:tracePt t="22279" x="7762875" y="3876675"/>
          <p14:tracePt t="22286" x="7751763" y="3937000"/>
          <p14:tracePt t="22296" x="7751763" y="4008438"/>
          <p14:tracePt t="22302" x="7751763" y="4089400"/>
          <p14:tracePt t="22313" x="7751763" y="4159250"/>
          <p14:tracePt t="22318" x="7751763" y="4210050"/>
          <p14:tracePt t="22330" x="7751763" y="4279900"/>
          <p14:tracePt t="22335" x="7751763" y="4340225"/>
          <p14:tracePt t="22346" x="7751763" y="4400550"/>
          <p14:tracePt t="22351" x="7751763" y="4460875"/>
          <p14:tracePt t="22363" x="7751763" y="4511675"/>
          <p14:tracePt t="22367" x="7751763" y="4562475"/>
          <p14:tracePt t="22379" x="7751763" y="4602163"/>
          <p14:tracePt t="22383" x="7751763" y="4622800"/>
          <p14:tracePt t="22395" x="7751763" y="4692650"/>
          <p14:tracePt t="22399" x="7751763" y="4722813"/>
          <p14:tracePt t="22412" x="7762875" y="4743450"/>
          <p14:tracePt t="22415" x="7781925" y="4783138"/>
          <p14:tracePt t="22429" x="7793038" y="4813300"/>
          <p14:tracePt t="22432" x="7802563" y="4824413"/>
          <p14:tracePt t="22445" x="7823200" y="4843463"/>
          <p14:tracePt t="22447" x="7842250" y="4864100"/>
          <p14:tracePt t="22463" x="7853363" y="4884738"/>
          <p14:tracePt t="22467" x="7872413" y="4903788"/>
          <p14:tracePt t="22480" x="7883525" y="4914900"/>
          <p14:tracePt t="22483" x="7893050" y="4933950"/>
          <p14:tracePt t="22497" x="7923213" y="4964113"/>
          <p14:tracePt t="22500" x="7923213" y="4975225"/>
          <p14:tracePt t="22513" x="7943850" y="5005388"/>
          <p14:tracePt t="22516" x="7962900" y="5035550"/>
          <p14:tracePt t="22529" x="7983538" y="5054600"/>
          <p14:tracePt t="22533" x="8013700" y="5086350"/>
          <p14:tracePt t="22545" x="8043863" y="5116513"/>
          <p14:tracePt t="22546" x="8085138" y="5146675"/>
          <p14:tracePt t="22552" x="8124825" y="5176838"/>
          <p14:tracePt t="22562" x="8175625" y="5207000"/>
          <p14:tracePt t="22568" x="8215313" y="5237163"/>
          <p14:tracePt t="22578" x="8255000" y="5256213"/>
          <p14:tracePt t="22584" x="8285163" y="5276850"/>
          <p14:tracePt t="22595" x="8326438" y="5307013"/>
          <p14:tracePt t="22600" x="8366125" y="5316538"/>
          <p14:tracePt t="22612" x="8396288" y="5337175"/>
          <p14:tracePt t="22616" x="8435975" y="5357813"/>
          <p14:tracePt t="22628" x="8477250" y="5367338"/>
          <p14:tracePt t="22632" x="8516938" y="5387975"/>
          <p14:tracePt t="22645" x="8558213" y="5408613"/>
          <p14:tracePt t="22648" x="8607425" y="5418138"/>
          <p14:tracePt t="22662" x="8658225" y="5427663"/>
          <p14:tracePt t="22664" x="8709025" y="5438775"/>
          <p14:tracePt t="22679" x="8758238" y="5448300"/>
          <p14:tracePt t="22682" x="8799513" y="5457825"/>
          <p14:tracePt t="22696" x="8818563" y="5468938"/>
          <p14:tracePt t="22699" x="8859838" y="5468938"/>
          <p14:tracePt t="22712" x="8910638" y="5487988"/>
          <p14:tracePt t="22715" x="8950325" y="5487988"/>
          <p14:tracePt t="22730" x="8980488" y="5499100"/>
          <p14:tracePt t="22733" x="9020175" y="5508625"/>
          <p14:tracePt t="22746" x="9070975" y="5518150"/>
          <p14:tracePt t="22748" x="9131300" y="5529263"/>
          <p14:tracePt t="22763" x="9182100" y="5538788"/>
          <p14:tracePt t="22767" x="9242425" y="5538788"/>
          <p14:tracePt t="22778" x="9293225" y="5548313"/>
          <p14:tracePt t="22779" x="9353550" y="5548313"/>
          <p14:tracePt t="22785" x="9402763" y="5548313"/>
          <p14:tracePt t="22797" x="9413875" y="5548313"/>
          <p14:tracePt t="22802" x="9453563" y="5548313"/>
          <p14:tracePt t="22813" x="9483725" y="5548313"/>
          <p14:tracePt t="22818" x="9504363" y="5559425"/>
          <p14:tracePt t="22829" x="9523413" y="5559425"/>
          <p14:tracePt t="22834" x="9544050" y="5559425"/>
          <p14:tracePt t="22850" x="9553575" y="5559425"/>
          <p14:tracePt t="22863" x="9564688" y="5559425"/>
          <p14:tracePt t="23108" x="9574213" y="5559425"/>
          <p14:tracePt t="23119" x="9594850" y="5559425"/>
          <p14:tracePt t="23124" x="9613900" y="5559425"/>
          <p14:tracePt t="23132" x="9634538" y="5559425"/>
          <p14:tracePt t="23140" x="9664700" y="5559425"/>
          <p14:tracePt t="23149" x="9694863" y="5559425"/>
          <p14:tracePt t="23159" x="9715500" y="5559425"/>
          <p14:tracePt t="23165" x="9775825" y="5559425"/>
          <p14:tracePt t="23176" x="9815513" y="5559425"/>
          <p14:tracePt t="23181" x="9866313" y="5548313"/>
          <p14:tracePt t="23193" x="9917113" y="5538788"/>
          <p14:tracePt t="23196" x="9956800" y="5518150"/>
          <p14:tracePt t="23208" x="10007600" y="5499100"/>
          <p14:tracePt t="23212" x="10047288" y="5468938"/>
          <p14:tracePt t="23225" x="10088563" y="5438775"/>
          <p14:tracePt t="23231" x="10137775" y="5397500"/>
          <p14:tracePt t="23242" x="10209213" y="5327650"/>
          <p14:tracePt t="23247" x="10248900" y="5276850"/>
          <p14:tracePt t="23257" x="10299700" y="5195888"/>
          <p14:tracePt t="23263" x="10348913" y="5116513"/>
          <p14:tracePt t="23273" x="10379075" y="5024438"/>
          <p14:tracePt t="23283" x="10420350" y="4933950"/>
          <p14:tracePt t="23293" x="10450513" y="4833938"/>
          <p14:tracePt t="23294" x="10480675" y="4722813"/>
          <p14:tracePt t="23304" x="10501313" y="4611688"/>
          <p14:tracePt t="23313" x="10510838" y="4562475"/>
          <p14:tracePt t="23320" x="10541000" y="4391025"/>
          <p14:tracePt t="23330" x="10550525" y="4279900"/>
          <p14:tracePt t="23338" x="10561638" y="4229100"/>
          <p14:tracePt t="23350" x="10561638" y="4068763"/>
          <p14:tracePt t="23351" x="10571163" y="4017963"/>
          <p14:tracePt t="23358" x="10571163" y="3937000"/>
          <p14:tracePt t="23365" x="10571163" y="3846513"/>
          <p14:tracePt t="23373" x="10571163" y="3756025"/>
          <p14:tracePt t="23381" x="10571163" y="3686175"/>
          <p14:tracePt t="23390" x="10571163" y="3605213"/>
          <p14:tracePt t="23399" x="10571163" y="3535363"/>
          <p14:tracePt t="23407" x="10561638" y="3475038"/>
          <p14:tracePt t="23414" x="10550525" y="3413125"/>
          <p14:tracePt t="23424" x="10541000" y="3373438"/>
          <p14:tracePt t="23430" x="10531475" y="3322638"/>
          <p14:tracePt t="23440" x="10531475" y="3303588"/>
          <p14:tracePt t="23446" x="10531475" y="3273425"/>
          <p14:tracePt t="23455" x="10520363" y="3243263"/>
          <p14:tracePt t="23462" x="10520363" y="3213100"/>
          <p14:tracePt t="23472" x="10510838" y="3182938"/>
          <p14:tracePt t="23478" x="10501313" y="3152775"/>
          <p14:tracePt t="23489" x="10490200" y="3132138"/>
          <p14:tracePt t="23494" x="10471150" y="3101975"/>
          <p14:tracePt t="23506" x="10450513" y="3081338"/>
          <p14:tracePt t="23511" x="10420350" y="3060700"/>
          <p14:tracePt t="23523" x="10409238" y="3051175"/>
          <p14:tracePt t="23527" x="10379075" y="3041650"/>
          <p14:tracePt t="23539" x="10360025" y="3021013"/>
          <p14:tracePt t="23542" x="10339388" y="3021013"/>
          <p14:tracePt t="23556" x="10329863" y="3011488"/>
          <p14:tracePt t="23559" x="10318750" y="3011488"/>
          <p14:tracePt t="23573" x="10309225" y="3000375"/>
          <p14:tracePt t="23589" x="10299700" y="3000375"/>
          <p14:tracePt t="23607" x="10288588" y="3000375"/>
          <p14:tracePt t="23609" x="10279063" y="2990850"/>
          <p14:tracePt t="23623" x="10269538" y="2990850"/>
          <p14:tracePt t="23626" x="10248900" y="2981325"/>
          <p14:tracePt t="23640" x="10239375" y="2981325"/>
          <p14:tracePt t="23642" x="10209213" y="2970213"/>
          <p14:tracePt t="23657" x="10188575" y="2960688"/>
          <p14:tracePt t="23658" x="10167938" y="2960688"/>
          <p14:tracePt t="23663" x="10137775" y="2951163"/>
          <p14:tracePt t="23673" x="10128250" y="2940050"/>
          <p14:tracePt t="23679" x="10107613" y="2940050"/>
          <p14:tracePt t="23689" x="10088563" y="2940050"/>
          <p14:tracePt t="23695" x="10067925" y="2930525"/>
          <p14:tracePt t="23706" x="10058400" y="2930525"/>
          <p14:tracePt t="23711" x="10037763" y="2930525"/>
          <p14:tracePt t="23722" x="10017125" y="2930525"/>
          <p14:tracePt t="23727" x="9996488" y="2930525"/>
          <p14:tracePt t="23739" x="9966325" y="2930525"/>
          <p14:tracePt t="31315" x="9966325" y="2940050"/>
          <p14:tracePt t="31325" x="9966325" y="2960688"/>
          <p14:tracePt t="31331" x="9966325" y="2981325"/>
          <p14:tracePt t="31340" x="9966325" y="3000375"/>
          <p14:tracePt t="31349" x="9966325" y="3021013"/>
          <p14:tracePt t="31357" x="9966325" y="3041650"/>
          <p14:tracePt t="31367" x="9966325" y="3060700"/>
          <p14:tracePt t="31371" x="9966325" y="3081338"/>
          <p14:tracePt t="31383" x="9966325" y="3101975"/>
          <p14:tracePt t="31387" x="9966325" y="3111500"/>
          <p14:tracePt t="31400" x="9966325" y="3122613"/>
          <p14:tracePt t="31403" x="9966325" y="3132138"/>
          <p14:tracePt t="31419" x="9966325" y="3141663"/>
          <p14:tracePt t="32604" x="9947275" y="3141663"/>
          <p14:tracePt t="32615" x="9926638" y="3141663"/>
          <p14:tracePt t="32619" x="9896475" y="3141663"/>
          <p14:tracePt t="32630" x="9866313" y="3141663"/>
          <p14:tracePt t="32636" x="9856788" y="3132138"/>
          <p14:tracePt t="32646" x="9826625" y="3132138"/>
          <p14:tracePt t="32653" x="9796463" y="3132138"/>
          <p14:tracePt t="32659" x="9766300" y="3132138"/>
          <p14:tracePt t="32672" x="9725025" y="3122613"/>
          <p14:tracePt t="32677" x="9694863" y="3122613"/>
          <p14:tracePt t="32688" x="9664700" y="3122613"/>
          <p14:tracePt t="32693" x="9634538" y="3122613"/>
          <p14:tracePt t="32699" x="9594850" y="3111500"/>
          <p14:tracePt t="32709" x="9564688" y="3111500"/>
          <p14:tracePt t="32716" x="9534525" y="3111500"/>
          <p14:tracePt t="32725" x="9513888" y="3111500"/>
          <p14:tracePt t="32731" x="9474200" y="3111500"/>
          <p14:tracePt t="32742" x="9453563" y="3101975"/>
          <p14:tracePt t="32748" x="9423400" y="3101975"/>
          <p14:tracePt t="32756" x="9402763" y="3101975"/>
          <p14:tracePt t="32765" x="9383713" y="3101975"/>
          <p14:tracePt t="32771" x="9363075" y="3090863"/>
          <p14:tracePt t="32780" x="9332913" y="3090863"/>
          <p14:tracePt t="32788" x="9302750" y="3090863"/>
          <p14:tracePt t="32796" x="9293225" y="3090863"/>
          <p14:tracePt t="32804" x="9272588" y="3090863"/>
          <p14:tracePt t="32814" x="9242425" y="3090863"/>
          <p14:tracePt t="32822" x="9221788" y="3090863"/>
          <p14:tracePt t="32830" x="9201150" y="3090863"/>
          <p14:tracePt t="32838" x="9182100" y="3090863"/>
          <p14:tracePt t="32846" x="9161463" y="3090863"/>
          <p14:tracePt t="32852" x="9140825" y="3090863"/>
          <p14:tracePt t="32859" x="9131300" y="3090863"/>
          <p14:tracePt t="32868" x="9110663" y="3090863"/>
          <p14:tracePt t="32875" x="9091613" y="3090863"/>
          <p14:tracePt t="32886" x="9070975" y="3090863"/>
          <p14:tracePt t="32892" x="9061450" y="3090863"/>
          <p14:tracePt t="32902" x="9050338" y="3090863"/>
          <p14:tracePt t="32908" x="9031288" y="3090863"/>
          <p14:tracePt t="32918" x="9020175" y="3081338"/>
          <p14:tracePt t="32924" x="9001125" y="3081338"/>
          <p14:tracePt t="32935" x="8980488" y="3071813"/>
          <p14:tracePt t="32940" x="8959850" y="3071813"/>
          <p14:tracePt t="32951" x="8940800" y="3071813"/>
          <p14:tracePt t="32956" x="8920163" y="3060700"/>
          <p14:tracePt t="32968" x="8899525" y="3060700"/>
          <p14:tracePt t="32972" x="8880475" y="3060700"/>
          <p14:tracePt t="32985" x="8859838" y="3060700"/>
          <p14:tracePt t="32989" x="8839200" y="3060700"/>
          <p14:tracePt t="33000" x="8829675" y="3060700"/>
          <p14:tracePt t="33004" x="8809038" y="3060700"/>
          <p14:tracePt t="33018" x="8788400" y="3060700"/>
          <p14:tracePt t="33022" x="8778875" y="3060700"/>
          <p14:tracePt t="33035" x="8769350" y="3060700"/>
          <p14:tracePt t="33038" x="8748713" y="3060700"/>
          <p14:tracePt t="33052" x="8739188" y="3060700"/>
          <p14:tracePt t="33053" x="8728075" y="3060700"/>
          <p14:tracePt t="33060" x="8709025" y="3071813"/>
          <p14:tracePt t="33069" x="8688388" y="3071813"/>
          <p14:tracePt t="33077" x="8667750" y="3071813"/>
          <p14:tracePt t="33086" x="8648700" y="3071813"/>
          <p14:tracePt t="33094" x="8628063" y="3081338"/>
          <p14:tracePt t="33102" x="8607425" y="3081338"/>
          <p14:tracePt t="33109" x="8597900" y="3081338"/>
          <p14:tracePt t="33119" x="8577263" y="3090863"/>
          <p14:tracePt t="33125" x="8567738" y="3090863"/>
          <p14:tracePt t="33136" x="8547100" y="3090863"/>
          <p14:tracePt t="33152" x="8537575" y="3090863"/>
          <p14:tracePt t="33158" x="8528050" y="3090863"/>
          <p14:tracePt t="33166" x="8516938" y="3090863"/>
          <p14:tracePt t="33173" x="8507413" y="3090863"/>
          <p14:tracePt t="33181" x="8486775" y="3090863"/>
          <p14:tracePt t="33189" x="8477250" y="3090863"/>
          <p14:tracePt t="33198" x="8447088" y="3090863"/>
          <p14:tracePt t="33206" x="8416925" y="3101975"/>
          <p14:tracePt t="33218" x="8405813" y="3101975"/>
          <p14:tracePt t="33221" x="8386763" y="3111500"/>
          <p14:tracePt t="33229" x="8366125" y="3111500"/>
          <p14:tracePt t="33238" x="8335963" y="3111500"/>
          <p14:tracePt t="33246" x="8326438" y="3111500"/>
          <p14:tracePt t="33254" x="8315325" y="3122613"/>
          <p14:tracePt t="33262" x="8305800" y="3122613"/>
          <p14:tracePt t="33270" x="8296275" y="3122613"/>
          <p14:tracePt t="33278" x="8285163" y="3122613"/>
          <p14:tracePt t="33286" x="8275638" y="3132138"/>
          <p14:tracePt t="33294" x="8255000" y="3132138"/>
          <p14:tracePt t="33302" x="8235950" y="3132138"/>
          <p14:tracePt t="33310" x="8215313" y="3141663"/>
          <p14:tracePt t="33318" x="8194675" y="3152775"/>
          <p14:tracePt t="33326" x="8164513" y="3162300"/>
          <p14:tracePt t="33335" x="8145463" y="3162300"/>
          <p14:tracePt t="33342" x="8124825" y="3171825"/>
          <p14:tracePt t="33352" x="8115300" y="3171825"/>
          <p14:tracePt t="33358" x="8104188" y="3182938"/>
          <p14:tracePt t="33367" x="8094663" y="3182938"/>
          <p14:tracePt t="33374" x="8085138" y="3182938"/>
          <p14:tracePt t="33384" x="8085138" y="3192463"/>
          <p14:tracePt t="34019" x="8085138" y="3213100"/>
          <p14:tracePt t="34037" x="8085138" y="3222625"/>
          <p14:tracePt t="34044" x="8074025" y="3243263"/>
          <p14:tracePt t="34051" x="8074025" y="3252788"/>
          <p14:tracePt t="34060" x="8074025" y="3262313"/>
          <p14:tracePt t="34068" x="8074025" y="3273425"/>
          <p14:tracePt t="34078" x="8064500" y="3292475"/>
          <p14:tracePt t="34084" x="8064500" y="3313113"/>
          <p14:tracePt t="34095" x="8064500" y="3333750"/>
          <p14:tracePt t="34101" x="8053388" y="3343275"/>
          <p14:tracePt t="34112" x="8053388" y="3382963"/>
          <p14:tracePt t="34117" x="8053388" y="3394075"/>
          <p14:tracePt t="34126" x="8053388" y="3424238"/>
          <p14:tracePt t="34134" x="8043863" y="3444875"/>
          <p14:tracePt t="34142" x="8043863" y="3475038"/>
          <p14:tracePt t="34149" x="8043863" y="3494088"/>
          <p14:tracePt t="34158" x="8043863" y="3524250"/>
          <p14:tracePt t="34165" x="8043863" y="3544888"/>
          <p14:tracePt t="34173" x="8043863" y="3565525"/>
          <p14:tracePt t="34180" x="8043863" y="3584575"/>
          <p14:tracePt t="34188" x="8043863" y="3605213"/>
          <p14:tracePt t="34197" x="8043863" y="3625850"/>
          <p14:tracePt t="34205" x="8043863" y="3635375"/>
          <p14:tracePt t="34212" x="8043863" y="3656013"/>
          <p14:tracePt t="34229" x="8043863" y="3686175"/>
          <p14:tracePt t="34237" x="8043863" y="3705225"/>
          <p14:tracePt t="34244" x="8043863" y="3735388"/>
          <p14:tracePt t="34253" x="8043863" y="3746500"/>
          <p14:tracePt t="34262" x="8043863" y="3767138"/>
          <p14:tracePt t="34268" x="8043863" y="3797300"/>
          <p14:tracePt t="34276" x="8043863" y="3816350"/>
          <p14:tracePt t="34284" x="8043863" y="3857625"/>
          <p14:tracePt t="34292" x="8043863" y="3867150"/>
          <p14:tracePt t="34300" x="8043863" y="3917950"/>
          <p14:tracePt t="34309" x="8043863" y="3948113"/>
          <p14:tracePt t="34317" x="8043863" y="3978275"/>
          <p14:tracePt t="34326" x="8043863" y="4008438"/>
          <p14:tracePt t="34332" x="8043863" y="4027488"/>
          <p14:tracePt t="34342" x="8043863" y="4078288"/>
          <p14:tracePt t="34348" x="8043863" y="4108450"/>
          <p14:tracePt t="34359" x="8043863" y="4119563"/>
          <p14:tracePt t="34365" x="8043863" y="4149725"/>
          <p14:tracePt t="34375" x="8043863" y="4179888"/>
          <p14:tracePt t="34380" x="8043863" y="4229100"/>
          <p14:tracePt t="34390" x="8043863" y="4249738"/>
          <p14:tracePt t="34396" x="8043863" y="4270375"/>
          <p14:tracePt t="34408" x="8043863" y="4300538"/>
          <p14:tracePt t="34412" x="8043863" y="4319588"/>
          <p14:tracePt t="34425" x="8043863" y="4349750"/>
          <p14:tracePt t="34429" x="8043863" y="4370388"/>
          <p14:tracePt t="34441" x="8043863" y="4391025"/>
          <p14:tracePt t="34445" x="8043863" y="4411663"/>
          <p14:tracePt t="34458" x="8034338" y="4441825"/>
          <p14:tracePt t="34462" x="8034338" y="4460875"/>
          <p14:tracePt t="34475" x="8034338" y="4481513"/>
          <p14:tracePt t="34478" x="8034338" y="4511675"/>
          <p14:tracePt t="34492" x="8034338" y="4532313"/>
          <p14:tracePt t="34494" x="8023225" y="4562475"/>
          <p14:tracePt t="34508" x="8023225" y="4592638"/>
          <p14:tracePt t="34511" x="8023225" y="4611688"/>
          <p14:tracePt t="34525" x="8023225" y="4641850"/>
          <p14:tracePt t="34526" x="8013700" y="4672013"/>
          <p14:tracePt t="34534" x="8013700" y="4692650"/>
          <p14:tracePt t="34542" x="8013700" y="4722813"/>
          <p14:tracePt t="34550" x="8013700" y="4764088"/>
          <p14:tracePt t="34559" x="8013700" y="4794250"/>
          <p14:tracePt t="34566" x="8013700" y="4803775"/>
          <p14:tracePt t="34574" x="8013700" y="4854575"/>
          <p14:tracePt t="34581" x="8004175" y="4884738"/>
          <p14:tracePt t="34591" x="8004175" y="4914900"/>
          <p14:tracePt t="34598" x="7993063" y="4945063"/>
          <p14:tracePt t="34608" x="7993063" y="4975225"/>
          <p14:tracePt t="34614" x="7993063" y="5005388"/>
          <p14:tracePt t="34624" x="7983538" y="5045075"/>
          <p14:tracePt t="34630" x="7983538" y="5065713"/>
          <p14:tracePt t="34641" x="7983538" y="5095875"/>
          <p14:tracePt t="34646" x="7983538" y="5126038"/>
          <p14:tracePt t="34658" x="7983538" y="5156200"/>
          <p14:tracePt t="34662" x="7983538" y="5176838"/>
          <p14:tracePt t="34674" x="7983538" y="5216525"/>
          <p14:tracePt t="34678" x="7974013" y="5237163"/>
          <p14:tracePt t="34691" x="7974013" y="5267325"/>
          <p14:tracePt t="34694" x="7974013" y="5297488"/>
          <p14:tracePt t="34708" x="7974013" y="5316538"/>
          <p14:tracePt t="34711" x="7962900" y="5337175"/>
          <p14:tracePt t="34725" x="7962900" y="5357813"/>
          <p14:tracePt t="34728" x="7962900" y="5387975"/>
          <p14:tracePt t="34742" x="7962900" y="5408613"/>
          <p14:tracePt t="34745" x="7962900" y="5427663"/>
          <p14:tracePt t="34758" x="7962900" y="5448300"/>
          <p14:tracePt t="34761" x="7962900" y="5457825"/>
          <p14:tracePt t="34774" x="7962900" y="5478463"/>
          <p14:tracePt t="34792" x="7962900" y="5487988"/>
          <p14:tracePt t="34795" x="7962900" y="5499100"/>
          <p14:tracePt t="34808" x="7962900" y="5508625"/>
          <p14:tracePt t="34811" x="7962900" y="5518150"/>
          <p14:tracePt t="34824" x="7962900" y="5529263"/>
          <p14:tracePt t="34827" x="7962900" y="5538788"/>
          <p14:tracePt t="34842" x="7962900" y="5548313"/>
          <p14:tracePt t="34847" x="7962900" y="5559425"/>
          <p14:tracePt t="34859" x="7962900" y="5568950"/>
          <p14:tracePt t="34863" x="7962900" y="5578475"/>
          <p14:tracePt t="34875" x="7962900" y="5589588"/>
          <p14:tracePt t="34880" x="7974013" y="5589588"/>
          <p14:tracePt t="34890" x="7974013" y="5599113"/>
          <p14:tracePt t="34895" x="7983538" y="5599113"/>
          <p14:tracePt t="34908" x="7983538" y="5608638"/>
          <p14:tracePt t="34912" x="7993063" y="5608638"/>
          <p14:tracePt t="34924" x="7993063" y="5619750"/>
          <p14:tracePt t="34928" x="7993063" y="5629275"/>
          <p14:tracePt t="34941" x="8004175" y="5629275"/>
          <p14:tracePt t="34944" x="8013700" y="5638800"/>
          <p14:tracePt t="34960" x="8013700" y="5649913"/>
          <p14:tracePt t="34974" x="8023225" y="5659438"/>
          <p14:tracePt t="34977" x="8034338" y="5659438"/>
          <p14:tracePt t="34991" x="8043863" y="5668963"/>
          <p14:tracePt t="34994" x="8043863" y="5680075"/>
          <p14:tracePt t="35007" x="8053388" y="5680075"/>
          <p14:tracePt t="35009" x="8064500" y="5689600"/>
          <p14:tracePt t="35025" x="8074025" y="5689600"/>
          <p14:tracePt t="35028" x="8074025" y="5699125"/>
          <p14:tracePt t="35044" x="8074025" y="5710238"/>
          <p14:tracePt t="39435" x="8085138" y="5710238"/>
          <p14:tracePt t="39445" x="8094663" y="5710238"/>
          <p14:tracePt t="39451" x="8104188" y="5710238"/>
          <p14:tracePt t="39461" x="8124825" y="5710238"/>
          <p14:tracePt t="39469" x="8145463" y="5710238"/>
          <p14:tracePt t="39476" x="8154988" y="5710238"/>
          <p14:tracePt t="39485" x="8175625" y="5710238"/>
          <p14:tracePt t="39492" x="8194675" y="5710238"/>
          <p14:tracePt t="39503" x="8215313" y="5710238"/>
          <p14:tracePt t="39509" x="8235950" y="5710238"/>
          <p14:tracePt t="39518" x="8245475" y="5710238"/>
          <p14:tracePt t="39524" x="8266113" y="5710238"/>
          <p14:tracePt t="39535" x="8285163" y="5710238"/>
          <p14:tracePt t="39540" x="8296275" y="5710238"/>
          <p14:tracePt t="39551" x="8305800" y="5710238"/>
          <p14:tracePt t="39556" x="8326438" y="5710238"/>
          <p14:tracePt t="39569" x="8335963" y="5710238"/>
          <p14:tracePt t="39573" x="8345488" y="5710238"/>
          <p14:tracePt t="39584" x="8356600" y="5710238"/>
          <p14:tracePt t="40256" x="8366125" y="5710238"/>
          <p14:tracePt t="40267" x="8386763" y="5710238"/>
          <p14:tracePt t="40275" x="8416925" y="5710238"/>
          <p14:tracePt t="40281" x="8447088" y="5710238"/>
          <p14:tracePt t="40291" x="8497888" y="5710238"/>
          <p14:tracePt t="40296" x="8528050" y="5699125"/>
          <p14:tracePt t="40304" x="8577263" y="5699125"/>
          <p14:tracePt t="40313" x="8628063" y="5689600"/>
          <p14:tracePt t="40322" x="8637588" y="5689600"/>
          <p14:tracePt t="40330" x="8678863" y="5689600"/>
          <p14:tracePt t="40337" x="8709025" y="5689600"/>
          <p14:tracePt t="40348" x="8728075" y="5689600"/>
          <p14:tracePt t="40354" x="8758238" y="5689600"/>
          <p14:tracePt t="40365" x="8778875" y="5689600"/>
          <p14:tracePt t="40370" x="8809038" y="5689600"/>
          <p14:tracePt t="40380" x="8829675" y="5689600"/>
          <p14:tracePt t="40386" x="8850313" y="5689600"/>
          <p14:tracePt t="40396" x="8880475" y="5689600"/>
          <p14:tracePt t="40402" x="8890000" y="5689600"/>
          <p14:tracePt t="40413" x="8920163" y="5689600"/>
          <p14:tracePt t="40418" x="8940800" y="5689600"/>
          <p14:tracePt t="40431" x="8959850" y="5689600"/>
          <p14:tracePt t="40436" x="8970963" y="5689600"/>
          <p14:tracePt t="40447" x="8980488" y="5699125"/>
          <p14:tracePt t="42688" x="8990013" y="5699125"/>
          <p14:tracePt t="42697" x="9001125" y="5699125"/>
          <p14:tracePt t="42705" x="9020175" y="5699125"/>
          <p14:tracePt t="42714" x="9040813" y="5699125"/>
          <p14:tracePt t="42721" x="9070975" y="5699125"/>
          <p14:tracePt t="42730" x="9091613" y="5699125"/>
          <p14:tracePt t="42737" x="9121775" y="5689600"/>
          <p14:tracePt t="42745" x="9151938" y="5689600"/>
          <p14:tracePt t="42753" x="9191625" y="5689600"/>
          <p14:tracePt t="42760" x="9231313" y="5689600"/>
          <p14:tracePt t="42770" x="9282113" y="5689600"/>
          <p14:tracePt t="42776" x="9332913" y="5689600"/>
          <p14:tracePt t="42786" x="9383713" y="5689600"/>
          <p14:tracePt t="42793" x="9423400" y="5689600"/>
          <p14:tracePt t="42803" x="9444038" y="5689600"/>
          <p14:tracePt t="42809" x="9474200" y="5689600"/>
          <p14:tracePt t="42820" x="9504363" y="5689600"/>
          <p14:tracePt t="42826" x="9523413" y="5689600"/>
          <p14:tracePt t="42836" x="9553575" y="5689600"/>
          <p14:tracePt t="42843" x="9564688" y="5699125"/>
          <p14:tracePt t="42853" x="9583738" y="5699125"/>
          <p14:tracePt t="42859" x="9604375" y="5699125"/>
          <p14:tracePt t="42868" x="9625013" y="5699125"/>
          <p14:tracePt t="42875" x="9645650" y="5699125"/>
          <p14:tracePt t="42884" x="9655175" y="5699125"/>
          <p14:tracePt t="42891" x="9675813" y="5699125"/>
          <p14:tracePt t="42901" x="9685338" y="5699125"/>
          <p14:tracePt t="42908" x="9705975" y="5699125"/>
          <p14:tracePt t="43491" x="9715500" y="5699125"/>
          <p14:tracePt t="43501" x="9736138" y="5699125"/>
          <p14:tracePt t="43508" x="9766300" y="5689600"/>
          <p14:tracePt t="43518" x="9796463" y="5680075"/>
          <p14:tracePt t="43526" x="9815513" y="5668963"/>
          <p14:tracePt t="43534" x="9866313" y="5649913"/>
          <p14:tracePt t="43541" x="9886950" y="5638800"/>
          <p14:tracePt t="43549" x="9917113" y="5629275"/>
          <p14:tracePt t="43564" x="9947275" y="5619750"/>
          <p14:tracePt t="43565" x="9966325" y="5608638"/>
          <p14:tracePt t="43574" x="9986963" y="5599113"/>
          <p14:tracePt t="43582" x="9996488" y="5599113"/>
          <p14:tracePt t="43590" x="10007600" y="5589588"/>
          <p14:tracePt t="43598" x="10017125" y="5589588"/>
          <p14:tracePt t="43610" x="10026650" y="5578475"/>
          <p14:tracePt t="43614" x="10037763" y="5578475"/>
          <p14:tracePt t="43622" x="10047288" y="5578475"/>
          <p14:tracePt t="43631" x="10067925" y="5578475"/>
          <p14:tracePt t="43639" x="10077450" y="5568950"/>
          <p14:tracePt t="43647" x="10088563" y="5568950"/>
          <p14:tracePt t="44177" x="10098088" y="5568950"/>
          <p14:tracePt t="44188" x="10107613" y="5568950"/>
          <p14:tracePt t="44194" x="10118725" y="5568950"/>
          <p14:tracePt t="44201" x="10128250" y="5578475"/>
          <p14:tracePt t="44210" x="10148888" y="5578475"/>
          <p14:tracePt t="44218" x="10158413" y="5578475"/>
          <p14:tracePt t="44228" x="10179050" y="5578475"/>
          <p14:tracePt t="44235" x="10188575" y="5578475"/>
          <p14:tracePt t="44244" x="10209213" y="5578475"/>
          <p14:tracePt t="44251" x="10228263" y="5578475"/>
          <p14:tracePt t="44260" x="10239375" y="5578475"/>
          <p14:tracePt t="44267" x="10258425" y="5578475"/>
          <p14:tracePt t="44277" x="10269538" y="5578475"/>
          <p14:tracePt t="44284" x="10279063" y="5578475"/>
          <p14:tracePt t="44294" x="10288588" y="5578475"/>
          <p14:tracePt t="44311" x="10299700" y="5578475"/>
          <p14:tracePt t="45223" x="10299700" y="5568950"/>
          <p14:tracePt t="45235" x="10299700" y="5559425"/>
          <p14:tracePt t="45240" x="10299700" y="5529263"/>
          <p14:tracePt t="45252" x="10299700" y="5508625"/>
          <p14:tracePt t="45256" x="10299700" y="5478463"/>
          <p14:tracePt t="45264" x="10309225" y="5457825"/>
          <p14:tracePt t="45272" x="10309225" y="5427663"/>
          <p14:tracePt t="45280" x="10318750" y="5376863"/>
          <p14:tracePt t="45290" x="10329863" y="5316538"/>
          <p14:tracePt t="45297" x="10339388" y="5256213"/>
          <p14:tracePt t="45307" x="10348913" y="5186363"/>
          <p14:tracePt t="45315" x="10369550" y="5116513"/>
          <p14:tracePt t="45324" x="10369550" y="5054600"/>
          <p14:tracePt t="45332" x="10379075" y="4994275"/>
          <p14:tracePt t="45341" x="10390188" y="4924425"/>
          <p14:tracePt t="45356" x="10390188" y="4864100"/>
          <p14:tracePt t="45357" x="10399713" y="4813300"/>
          <p14:tracePt t="45362" x="10399713" y="4764088"/>
          <p14:tracePt t="45375" x="10409238" y="4722813"/>
          <p14:tracePt t="45382" x="10409238" y="4692650"/>
          <p14:tracePt t="45391" x="10409238" y="4662488"/>
          <p14:tracePt t="45393" x="10420350" y="4632325"/>
          <p14:tracePt t="45402" x="10420350" y="4602163"/>
          <p14:tracePt t="45410" x="10420350" y="4572000"/>
          <p14:tracePt t="45424" x="10420350" y="4551363"/>
          <p14:tracePt t="45432" x="10420350" y="4532313"/>
          <p14:tracePt t="45437" x="10420350" y="4511675"/>
          <p14:tracePt t="45443" x="10420350" y="4502150"/>
          <p14:tracePt t="47428" x="10420350" y="4481513"/>
          <p14:tracePt t="47440" x="10420350" y="4460875"/>
          <p14:tracePt t="47446" x="10429875" y="4430713"/>
          <p14:tracePt t="47453" x="10440988" y="4411663"/>
          <p14:tracePt t="47462" x="10440988" y="4379913"/>
          <p14:tracePt t="47470" x="10450513" y="4349750"/>
          <p14:tracePt t="47480" x="10450513" y="4319588"/>
          <p14:tracePt t="47489" x="10460038" y="4289425"/>
          <p14:tracePt t="47498" x="10460038" y="4259263"/>
          <p14:tracePt t="47505" x="10460038" y="4240213"/>
          <p14:tracePt t="47514" x="10460038" y="4210050"/>
          <p14:tracePt t="47523" x="10460038" y="4179888"/>
          <p14:tracePt t="47530" x="10460038" y="4159250"/>
          <p14:tracePt t="47534" x="10460038" y="4108450"/>
          <p14:tracePt t="47547" x="10460038" y="4078288"/>
          <p14:tracePt t="47552" x="10460038" y="4038600"/>
          <p14:tracePt t="47564" x="10460038" y="4008438"/>
          <p14:tracePt t="47571" x="10460038" y="3957638"/>
          <p14:tracePt t="47580" x="10460038" y="3906838"/>
          <p14:tracePt t="47589" x="10460038" y="3867150"/>
          <p14:tracePt t="47592" x="10460038" y="3816350"/>
          <p14:tracePt t="47599" x="10460038" y="3776663"/>
          <p14:tracePt t="47607" x="10450513" y="3756025"/>
          <p14:tracePt t="47617" x="10450513" y="3716338"/>
          <p14:tracePt t="47629" x="10450513" y="3686175"/>
          <p14:tracePt t="47637" x="10450513" y="3656013"/>
          <p14:tracePt t="47647" x="10450513" y="3635375"/>
          <p14:tracePt t="47655" x="10450513" y="3614738"/>
          <p14:tracePt t="47658" x="10450513" y="3595688"/>
          <p14:tracePt t="47666" x="10450513" y="3584575"/>
          <p14:tracePt t="47675" x="10450513" y="3575050"/>
          <p14:tracePt t="47682" x="10450513" y="3565525"/>
          <p14:tracePt t="47687" x="10450513" y="3554413"/>
          <p14:tracePt t="47696" x="10450513" y="3544888"/>
          <p14:tracePt t="47724" x="10450513" y="3535363"/>
          <p14:tracePt t="47782" x="10450513" y="3524250"/>
          <p14:tracePt t="47790" x="10450513" y="3514725"/>
          <p14:tracePt t="47798" x="10450513" y="3505200"/>
          <p14:tracePt t="47806" x="10450513" y="3494088"/>
          <p14:tracePt t="47814" x="10440988" y="3484563"/>
          <p14:tracePt t="47821" x="10440988" y="3475038"/>
          <p14:tracePt t="47830" x="10440988" y="3463925"/>
          <p14:tracePt t="47838" x="10440988" y="3454400"/>
          <p14:tracePt t="47846" x="10440988" y="3444875"/>
          <p14:tracePt t="47854" x="10429875" y="3433763"/>
          <p14:tracePt t="47870" x="10420350" y="3424238"/>
          <p14:tracePt t="47878" x="10409238" y="3413125"/>
          <p14:tracePt t="47886" x="10399713" y="3403600"/>
          <p14:tracePt t="47894" x="10390188" y="3394075"/>
          <p14:tracePt t="47902" x="10379075" y="3394075"/>
          <p14:tracePt t="47911" x="10360025" y="3382963"/>
          <p14:tracePt t="47918" x="10348913" y="3382963"/>
          <p14:tracePt t="47927" x="10339388" y="3373438"/>
          <p14:tracePt t="47934" x="10329863" y="3373438"/>
          <p14:tracePt t="47951" x="10318750" y="3373438"/>
          <p14:tracePt t="47961" x="10318750" y="3363913"/>
          <p14:tracePt t="47999" x="10309225" y="3363913"/>
          <p14:tracePt t="48651" x="10309225" y="3352800"/>
          <p14:tracePt t="48664" x="10309225" y="3343275"/>
          <p14:tracePt t="48670" x="10309225" y="3333750"/>
          <p14:tracePt t="48681" x="10309225" y="3322638"/>
          <p14:tracePt t="48686" x="10309225" y="3313113"/>
          <p14:tracePt t="48693" x="10299700" y="3303588"/>
          <p14:tracePt t="48702" x="10299700" y="3282950"/>
          <p14:tracePt t="48709" x="10299700" y="3273425"/>
          <p14:tracePt t="48721" x="10288588" y="3262313"/>
          <p14:tracePt t="48729" x="10288588" y="3252788"/>
          <p14:tracePt t="48737" x="10288588" y="3243263"/>
          <p14:tracePt t="48752" x="10279063" y="3232150"/>
          <p14:tracePt t="48752" x="10279063" y="3222625"/>
          <p14:tracePt t="48757" x="10279063" y="3213100"/>
          <p14:tracePt t="48771" x="10279063" y="3201988"/>
          <p14:tracePt t="48813" x="10279063" y="3192463"/>
          <p14:tracePt t="49062" x="10279063" y="3182938"/>
          <p14:tracePt t="54779" x="10269538" y="3182938"/>
          <p14:tracePt t="54787" x="10258425" y="3182938"/>
          <p14:tracePt t="54794" x="10248900" y="3182938"/>
          <p14:tracePt t="54802" x="10239375" y="3182938"/>
          <p14:tracePt t="54810" x="10228263" y="3182938"/>
          <p14:tracePt t="54819" x="10209213" y="3171825"/>
          <p14:tracePt t="54827" x="10198100" y="3171825"/>
          <p14:tracePt t="54834" x="10188575" y="3171825"/>
          <p14:tracePt t="54843" x="10179050" y="3171825"/>
          <p14:tracePt t="54859" x="10167938" y="3171825"/>
          <p14:tracePt t="54867" x="10158413" y="3171825"/>
          <p14:tracePt t="54884" x="10148888" y="3171825"/>
          <p14:tracePt t="54924" x="10137775" y="3171825"/>
          <p14:tracePt t="54956" x="10128250" y="3171825"/>
          <p14:tracePt t="61054" x="10118725" y="3171825"/>
          <p14:tracePt t="61069" x="10107613" y="3171825"/>
          <p14:tracePt t="61080" x="10098088" y="3171825"/>
          <p14:tracePt t="61085" x="10088563" y="3162300"/>
          <p14:tracePt t="61103" x="10077450" y="3162300"/>
          <p14:tracePt t="61111" x="10067925" y="3152775"/>
          <p14:tracePt t="61125" x="10058400" y="3141663"/>
          <p14:tracePt t="61136" x="10047288" y="3141663"/>
          <p14:tracePt t="61143" x="10037763" y="3141663"/>
          <p14:tracePt t="61154" x="10026650" y="3141663"/>
          <p14:tracePt t="61158" x="10017125" y="3132138"/>
          <p14:tracePt t="61165" x="9996488" y="3132138"/>
          <p14:tracePt t="61175" x="9977438" y="3122613"/>
          <p14:tracePt t="61185" x="9947275" y="3111500"/>
          <p14:tracePt t="61204" x="9917113" y="3101975"/>
          <p14:tracePt t="61209" x="9886950" y="3090863"/>
          <p14:tracePt t="61215" x="9875838" y="3081338"/>
          <p14:tracePt t="61225" x="9845675" y="3071813"/>
          <p14:tracePt t="61232" x="9815513" y="3071813"/>
          <p14:tracePt t="61448" x="9805988" y="3071813"/>
          <p14:tracePt t="61458" x="9796463" y="3071813"/>
          <p14:tracePt t="61465" x="9775825" y="3071813"/>
          <p14:tracePt t="61474" x="9755188" y="3071813"/>
          <p14:tracePt t="61481" x="9736138" y="3071813"/>
          <p14:tracePt t="61488" x="9715500" y="3071813"/>
          <p14:tracePt t="61497" x="9664700" y="3060700"/>
          <p14:tracePt t="61507" x="9613900" y="3060700"/>
          <p14:tracePt t="61513" x="9553575" y="3051175"/>
          <p14:tracePt t="61522" x="9483725" y="3041650"/>
          <p14:tracePt t="61530" x="9423400" y="3041650"/>
          <p14:tracePt t="61540" x="9353550" y="3041650"/>
          <p14:tracePt t="61547" x="9293225" y="3041650"/>
          <p14:tracePt t="61557" x="9221788" y="3041650"/>
          <p14:tracePt t="61563" x="9151938" y="3041650"/>
          <p14:tracePt t="61573" x="9080500" y="3041650"/>
          <p14:tracePt t="61578" x="9020175" y="3041650"/>
          <p14:tracePt t="61590" x="8970963" y="3051175"/>
          <p14:tracePt t="61598" x="8910638" y="3060700"/>
          <p14:tracePt t="61607" x="8859838" y="3081338"/>
          <p14:tracePt t="61612" x="8799513" y="3090863"/>
          <p14:tracePt t="61623" x="8748713" y="3111500"/>
          <p14:tracePt t="61629" x="8688388" y="3132138"/>
          <p14:tracePt t="61638" x="8637588" y="3152775"/>
          <p14:tracePt t="61645" x="8577263" y="3182938"/>
          <p14:tracePt t="61654" x="8528050" y="3201988"/>
          <p14:tracePt t="61664" x="8486775" y="3222625"/>
          <p14:tracePt t="61666" x="8447088" y="3243263"/>
          <p14:tracePt t="61677" x="8426450" y="3262313"/>
          <p14:tracePt t="61685" x="8405813" y="3282950"/>
          <p14:tracePt t="61695" x="8375650" y="3292475"/>
          <p14:tracePt t="61698" x="8356600" y="3303588"/>
          <p14:tracePt t="61704" x="8345488" y="3322638"/>
          <p14:tracePt t="61713" x="8326438" y="3333750"/>
          <p14:tracePt t="61721" x="8315325" y="3343275"/>
          <p14:tracePt t="61729" x="8285163" y="3363913"/>
          <p14:tracePt t="61738" x="8275638" y="3382963"/>
          <p14:tracePt t="61746" x="8255000" y="3403600"/>
          <p14:tracePt t="61754" x="8245475" y="3413125"/>
          <p14:tracePt t="61761" x="8235950" y="3433763"/>
          <p14:tracePt t="61770" x="8224838" y="3454400"/>
          <p14:tracePt t="61777" x="8215313" y="3463925"/>
          <p14:tracePt t="61788" x="8194675" y="3484563"/>
          <p14:tracePt t="61793" x="8194675" y="3505200"/>
          <p14:tracePt t="61804" x="8185150" y="3524250"/>
          <p14:tracePt t="61810" x="8175625" y="3535363"/>
          <p14:tracePt t="61820" x="8175625" y="3554413"/>
          <p14:tracePt t="61825" x="8164513" y="3584575"/>
          <p14:tracePt t="61837" x="8154988" y="3605213"/>
          <p14:tracePt t="61842" x="8145463" y="3625850"/>
          <p14:tracePt t="61854" x="8134350" y="3644900"/>
          <p14:tracePt t="61858" x="8124825" y="3675063"/>
          <p14:tracePt t="61870" x="8115300" y="3705225"/>
          <p14:tracePt t="61873" x="8104188" y="3716338"/>
          <p14:tracePt t="61887" x="8094663" y="3746500"/>
          <p14:tracePt t="61890" x="8094663" y="3776663"/>
          <p14:tracePt t="61904" x="8085138" y="3797300"/>
          <p14:tracePt t="61907" x="8085138" y="3827463"/>
          <p14:tracePt t="61921" x="8074025" y="3846513"/>
          <p14:tracePt t="61925" x="8074025" y="3867150"/>
          <p14:tracePt t="61938" x="8074025" y="3887788"/>
          <p14:tracePt t="61941" x="8074025" y="3897313"/>
          <p14:tracePt t="61954" x="8074025" y="3917950"/>
          <p14:tracePt t="61971" x="8074025" y="3927475"/>
          <p14:tracePt t="61974" x="8074025" y="3937000"/>
          <p14:tracePt t="61987" x="8074025" y="3948113"/>
          <p14:tracePt t="61989" x="8074025" y="3957638"/>
          <p14:tracePt t="61994" x="8074025" y="3967163"/>
          <p14:tracePt t="62005" x="8074025" y="3978275"/>
          <p14:tracePt t="62010" x="8074025" y="3987800"/>
          <p14:tracePt t="62022" x="8074025" y="3997325"/>
          <p14:tracePt t="62027" x="8074025" y="4008438"/>
          <p14:tracePt t="62037" x="8074025" y="4017963"/>
          <p14:tracePt t="62043" x="8074025" y="4027488"/>
          <p14:tracePt t="62055" x="8085138" y="4038600"/>
          <p14:tracePt t="62059" x="8094663" y="4038600"/>
          <p14:tracePt t="62071" x="8094663" y="4048125"/>
          <p14:tracePt t="62075" x="8104188" y="4057650"/>
          <p14:tracePt t="62091" x="8115300" y="4057650"/>
          <p14:tracePt t="62104" x="8115300" y="4068763"/>
          <p14:tracePt t="62123" x="8124825" y="4068763"/>
          <p14:tracePt t="62131" x="8124825" y="4078288"/>
          <p14:tracePt t="62156" x="8134350" y="4078288"/>
          <p14:tracePt t="62164" x="8134350" y="4089400"/>
          <p14:tracePt t="62189" x="8145463" y="4098925"/>
          <p14:tracePt t="62196" x="8154988" y="4098925"/>
          <p14:tracePt t="62204" x="8164513" y="4098925"/>
          <p14:tracePt t="62212" x="8175625" y="4098925"/>
          <p14:tracePt t="62221" x="8175625" y="4108450"/>
          <p14:tracePt t="62228" x="8185150" y="4108450"/>
          <p14:tracePt t="62238" x="8194675" y="4108450"/>
          <p14:tracePt t="62244" x="8194675" y="4119563"/>
          <p14:tracePt t="62252" x="8205788" y="4119563"/>
          <p14:tracePt t="62269" x="8215313" y="4129088"/>
          <p14:tracePt t="62285" x="8224838" y="4129088"/>
          <p14:tracePt t="62293" x="8224838" y="4138613"/>
          <p14:tracePt t="62301" x="8235950" y="4138613"/>
          <p14:tracePt t="62317" x="8245475" y="4138613"/>
          <p14:tracePt t="62333" x="8255000" y="4138613"/>
          <p14:tracePt t="62372" x="8266113" y="4138613"/>
          <p14:tracePt t="62454" x="8275638" y="4138613"/>
          <p14:tracePt t="62477" x="8285163" y="4138613"/>
          <p14:tracePt t="62485" x="8296275" y="4138613"/>
          <p14:tracePt t="62493" x="8315325" y="4138613"/>
          <p14:tracePt t="62504" x="8326438" y="4138613"/>
          <p14:tracePt t="62510" x="8335963" y="4138613"/>
          <p14:tracePt t="62518" x="8356600" y="4138613"/>
          <p14:tracePt t="62525" x="8366125" y="4138613"/>
          <p14:tracePt t="62534" x="8375650" y="4129088"/>
          <p14:tracePt t="62543" x="8386763" y="4129088"/>
          <p14:tracePt t="62567" x="8396288" y="4129088"/>
          <p14:tracePt t="62880" x="8405813" y="4129088"/>
          <p14:tracePt t="62889" x="8405813" y="4119563"/>
          <p14:tracePt t="62898" x="8416925" y="4119563"/>
          <p14:tracePt t="62912" x="8426450" y="4119563"/>
          <p14:tracePt t="62930" x="8426450" y="4108450"/>
          <p14:tracePt t="62945" x="8435975" y="4108450"/>
          <p14:tracePt t="65873" x="8426450" y="4108450"/>
          <p14:tracePt t="65889" x="8416925" y="4108450"/>
          <p14:tracePt t="65899" x="8416925" y="4119563"/>
          <p14:tracePt t="65913" x="8405813" y="4119563"/>
          <p14:tracePt t="65922" x="8396288" y="4129088"/>
          <p14:tracePt t="65932" x="8396288" y="4138613"/>
          <p14:tracePt t="65938" x="8386763" y="4149725"/>
          <p14:tracePt t="65945" x="8375650" y="4159250"/>
          <p14:tracePt t="65953" x="8375650" y="4168775"/>
          <p14:tracePt t="65962" x="8366125" y="4179888"/>
          <p14:tracePt t="65971" x="8356600" y="4189413"/>
          <p14:tracePt t="65979" x="8345488" y="4198938"/>
          <p14:tracePt t="65991" x="8335963" y="4210050"/>
          <p14:tracePt t="65994" x="8335963" y="4219575"/>
          <p14:tracePt t="66004" x="8326438" y="4240213"/>
          <p14:tracePt t="66009" x="8315325" y="4249738"/>
          <p14:tracePt t="66021" x="8305800" y="4270375"/>
          <p14:tracePt t="66029" x="8296275" y="4279900"/>
          <p14:tracePt t="66036" x="8296275" y="4300538"/>
          <p14:tracePt t="66042" x="8285163" y="4319588"/>
          <p14:tracePt t="66053" x="8285163" y="4340225"/>
          <p14:tracePt t="66060" x="8275638" y="4360863"/>
          <p14:tracePt t="66068" x="8266113" y="4370388"/>
          <p14:tracePt t="66075" x="8266113" y="4400550"/>
          <p14:tracePt t="66086" x="8266113" y="4421188"/>
          <p14:tracePt t="66091" x="8266113" y="4441825"/>
          <p14:tracePt t="66104" x="8255000" y="4460875"/>
          <p14:tracePt t="66110" x="8255000" y="4481513"/>
          <p14:tracePt t="66120" x="8255000" y="4502150"/>
          <p14:tracePt t="66122" x="8255000" y="4511675"/>
          <p14:tracePt t="66134" x="8255000" y="4532313"/>
          <p14:tracePt t="66138" x="8255000" y="4541838"/>
          <p14:tracePt t="66151" x="8255000" y="4551363"/>
          <p14:tracePt t="66154" x="8255000" y="4562475"/>
          <p14:tracePt t="66169" x="8255000" y="4572000"/>
          <p14:tracePt t="66172" x="8266113" y="4581525"/>
          <p14:tracePt t="66188" x="8275638" y="4581525"/>
          <p14:tracePt t="66202" x="8285163" y="4592638"/>
          <p14:tracePt t="66206" x="8296275" y="4592638"/>
          <p14:tracePt t="66218" x="8305800" y="4592638"/>
          <p14:tracePt t="66219" x="8326438" y="4602163"/>
          <p14:tracePt t="66235" x="8335963" y="4602163"/>
          <p14:tracePt t="66237" x="8345488" y="4602163"/>
          <p14:tracePt t="66252" x="8356600" y="4602163"/>
          <p14:tracePt t="66255" x="8366125" y="4602163"/>
          <p14:tracePt t="66269" x="8375650" y="4602163"/>
          <p14:tracePt t="66270" x="8386763" y="4602163"/>
          <p14:tracePt t="66284" x="8396288" y="4602163"/>
          <p14:tracePt t="66324" x="8405813" y="4602163"/>
          <p14:tracePt t="66356" x="8416925" y="4602163"/>
          <p14:tracePt t="71517" x="8405813" y="4602163"/>
          <p14:tracePt t="71523" x="8405813" y="4622800"/>
          <p14:tracePt t="71529" x="8405813" y="4632325"/>
          <p14:tracePt t="71545" x="8396288" y="4652963"/>
          <p14:tracePt t="71545" x="8386763" y="4672013"/>
          <p14:tracePt t="71558" x="8386763" y="4702175"/>
          <p14:tracePt t="71561" x="8375650" y="4732338"/>
          <p14:tracePt t="71570" x="8366125" y="4764088"/>
          <p14:tracePt t="71583" x="8366125" y="4803775"/>
          <p14:tracePt t="71589" x="8366125" y="4833938"/>
          <p14:tracePt t="71598" x="8356600" y="4873625"/>
          <p14:tracePt t="71606" x="8356600" y="4884738"/>
          <p14:tracePt t="71614" x="8356600" y="4914900"/>
          <p14:tracePt t="71621" x="8356600" y="4945063"/>
          <p14:tracePt t="71630" x="8356600" y="4964113"/>
          <p14:tracePt t="71635" x="8356600" y="4975225"/>
          <p14:tracePt t="71646" x="8356600" y="4984750"/>
          <p14:tracePt t="71651" x="8356600" y="4994275"/>
          <p14:tracePt t="71663" x="8356600" y="5005388"/>
          <p14:tracePt t="71763" x="8356600" y="4994275"/>
          <p14:tracePt t="71772" x="8356600" y="4984750"/>
          <p14:tracePt t="72278" x="8356600" y="4975225"/>
          <p14:tracePt t="72287" x="8356600" y="4954588"/>
          <p14:tracePt t="72295" x="8356600" y="4924425"/>
          <p14:tracePt t="72304" x="8356600" y="4894263"/>
          <p14:tracePt t="72310" x="8356600" y="4854575"/>
          <p14:tracePt t="72319" x="8356600" y="4824413"/>
          <p14:tracePt t="72326" x="8356600" y="4803775"/>
          <p14:tracePt t="72334" x="8356600" y="4773613"/>
          <p14:tracePt t="72343" x="8356600" y="4752975"/>
          <p14:tracePt t="72352" x="8356600" y="4732338"/>
          <p14:tracePt t="72366" x="8356600" y="4722813"/>
          <p14:tracePt t="72367" x="8356600" y="4702175"/>
          <p14:tracePt t="72382" x="8356600" y="4692650"/>
          <p14:tracePt t="72415" x="8366125" y="4683125"/>
          <p14:tracePt t="75488" x="8366125" y="4692650"/>
          <p14:tracePt t="75496" x="8366125" y="4702175"/>
          <p14:tracePt t="75503" x="8366125" y="4713288"/>
          <p14:tracePt t="75511" x="8366125" y="4732338"/>
          <p14:tracePt t="75519" x="8366125" y="4764088"/>
          <p14:tracePt t="75527" x="8366125" y="4783138"/>
          <p14:tracePt t="75535" x="8366125" y="4813300"/>
          <p14:tracePt t="75545" x="8366125" y="4854575"/>
          <p14:tracePt t="75551" x="8366125" y="4884738"/>
          <p14:tracePt t="75560" x="8366125" y="4914900"/>
          <p14:tracePt t="75567" x="8366125" y="4954588"/>
          <p14:tracePt t="75575" x="8366125" y="4964113"/>
          <p14:tracePt t="75584" x="8366125" y="4994275"/>
          <p14:tracePt t="75591" x="8366125" y="5024438"/>
          <p14:tracePt t="75600" x="8366125" y="5045075"/>
          <p14:tracePt t="75608" x="8366125" y="5054600"/>
          <p14:tracePt t="75615" x="8366125" y="5075238"/>
          <p14:tracePt t="75627" x="8375650" y="5075238"/>
          <p14:tracePt t="75632" x="8375650" y="5086350"/>
          <p14:tracePt t="75656" x="8375650" y="5095875"/>
          <p14:tracePt t="80572" x="8386763" y="5095875"/>
          <p14:tracePt t="80584" x="8405813" y="5095875"/>
          <p14:tracePt t="80588" x="8435975" y="5095875"/>
          <p14:tracePt t="80596" x="8467725" y="5095875"/>
          <p14:tracePt t="80604" x="8507413" y="5095875"/>
          <p14:tracePt t="80613" x="8547100" y="5105400"/>
          <p14:tracePt t="80623" x="8567738" y="5105400"/>
          <p14:tracePt t="80630" x="8607425" y="5105400"/>
          <p14:tracePt t="80641" x="8658225" y="5116513"/>
          <p14:tracePt t="80645" x="8688388" y="5116513"/>
          <p14:tracePt t="80658" x="8728075" y="5116513"/>
          <p14:tracePt t="80661" x="8769350" y="5116513"/>
          <p14:tracePt t="80673" x="8799513" y="5116513"/>
          <p14:tracePt t="80678" x="8829675" y="5116513"/>
          <p14:tracePt t="80689" x="8869363" y="5116513"/>
          <p14:tracePt t="80694" x="8890000" y="5116513"/>
          <p14:tracePt t="80705" x="8920163" y="5116513"/>
          <p14:tracePt t="80711" x="8940800" y="5116513"/>
          <p14:tracePt t="80722" x="8980488" y="5095875"/>
          <p14:tracePt t="80728" x="9010650" y="5086350"/>
          <p14:tracePt t="80739" x="9040813" y="5086350"/>
          <p14:tracePt t="80742" x="9070975" y="5065713"/>
          <p14:tracePt t="80755" x="9101138" y="5054600"/>
          <p14:tracePt t="80763" x="9140825" y="5045075"/>
          <p14:tracePt t="80771" x="9182100" y="5024438"/>
          <p14:tracePt t="80779" x="9221788" y="5014913"/>
          <p14:tracePt t="80790" x="9282113" y="4994275"/>
          <p14:tracePt t="80792" x="9323388" y="4975225"/>
          <p14:tracePt t="80800" x="9363075" y="4954588"/>
          <p14:tracePt t="80811" x="9402763" y="4933950"/>
          <p14:tracePt t="80819" x="9432925" y="4914900"/>
          <p14:tracePt t="80824" x="9474200" y="4894263"/>
          <p14:tracePt t="80829" x="9504363" y="4873625"/>
          <p14:tracePt t="80838" x="9534525" y="4843463"/>
          <p14:tracePt t="80845" x="9574213" y="4813300"/>
          <p14:tracePt t="80854" x="9604375" y="4783138"/>
          <p14:tracePt t="80861" x="9634538" y="4764088"/>
          <p14:tracePt t="80870" x="9655175" y="4732338"/>
          <p14:tracePt t="80877" x="9685338" y="4702175"/>
          <p14:tracePt t="80887" x="9705975" y="4672013"/>
          <p14:tracePt t="80893" x="9736138" y="4632325"/>
          <p14:tracePt t="80904" x="9755188" y="4581525"/>
          <p14:tracePt t="80909" x="9775825" y="4541838"/>
          <p14:tracePt t="80920" x="9796463" y="4491038"/>
          <p14:tracePt t="80926" x="9805988" y="4430713"/>
          <p14:tracePt t="80937" x="9826625" y="4370388"/>
          <p14:tracePt t="80941" x="9836150" y="4310063"/>
          <p14:tracePt t="80954" x="9845675" y="4240213"/>
          <p14:tracePt t="80958" x="9845675" y="4179888"/>
          <p14:tracePt t="80971" x="9856788" y="4119563"/>
          <p14:tracePt t="80974" x="9856788" y="4068763"/>
          <p14:tracePt t="80987" x="9856788" y="4008438"/>
          <p14:tracePt t="80990" x="9856788" y="3957638"/>
          <p14:tracePt t="81004" x="9856788" y="3897313"/>
          <p14:tracePt t="81007" x="9836150" y="3846513"/>
          <p14:tracePt t="81021" x="9815513" y="3786188"/>
          <p14:tracePt t="81025" x="9796463" y="3716338"/>
          <p14:tracePt t="81038" x="9766300" y="3656013"/>
          <p14:tracePt t="81041" x="9725025" y="3584575"/>
          <p14:tracePt t="81054" x="9694863" y="3514725"/>
          <p14:tracePt t="81057" x="9655175" y="3463925"/>
          <p14:tracePt t="81070" x="9613900" y="3394075"/>
          <p14:tracePt t="81072" x="9583738" y="3352800"/>
          <p14:tracePt t="81087" x="9544050" y="3303588"/>
          <p14:tracePt t="81090" x="9513888" y="3273425"/>
          <p14:tracePt t="81105" x="9483725" y="3232150"/>
          <p14:tracePt t="81105" x="9444038" y="3201988"/>
          <p14:tracePt t="81110" x="9393238" y="3182938"/>
          <p14:tracePt t="81121" x="9342438" y="3162300"/>
          <p14:tracePt t="81127" x="9293225" y="3141663"/>
          <p14:tracePt t="81138" x="9242425" y="3132138"/>
          <p14:tracePt t="81143" x="9182100" y="3122613"/>
          <p14:tracePt t="81154" x="9121775" y="3111500"/>
          <p14:tracePt t="81159" x="9061450" y="3101975"/>
          <p14:tracePt t="81170" x="9001125" y="3101975"/>
          <p14:tracePt t="81175" x="8950325" y="3101975"/>
          <p14:tracePt t="81187" x="8929688" y="3101975"/>
          <p14:tracePt t="81191" x="8890000" y="3101975"/>
          <p14:tracePt t="81204" x="8850313" y="3101975"/>
          <p14:tracePt t="81207" x="8829675" y="3101975"/>
          <p14:tracePt t="81220" x="8809038" y="3101975"/>
          <p14:tracePt t="81223" x="8778875" y="3111500"/>
          <p14:tracePt t="81237" x="8748713" y="3122613"/>
          <p14:tracePt t="81241" x="8728075" y="3132138"/>
          <p14:tracePt t="81254" x="8697913" y="3141663"/>
          <p14:tracePt t="81257" x="8667750" y="3162300"/>
          <p14:tracePt t="81271" x="8637588" y="3171825"/>
          <p14:tracePt t="81274" x="8607425" y="3192463"/>
          <p14:tracePt t="81288" x="8588375" y="3201988"/>
          <p14:tracePt t="81292" x="8567738" y="3213100"/>
          <p14:tracePt t="81304" x="8537575" y="3232150"/>
          <p14:tracePt t="81308" x="8528050" y="3243263"/>
          <p14:tracePt t="81321" x="8507413" y="3252788"/>
          <p14:tracePt t="81324" x="8497888" y="3252788"/>
          <p14:tracePt t="81338" x="8486775" y="3262313"/>
          <p14:tracePt t="81354" x="8486775" y="3273425"/>
          <p14:tracePt t="81354" x="8477250" y="3273425"/>
          <p14:tracePt t="82102" x="8477250" y="3262313"/>
          <p14:tracePt t="82114" x="8477250" y="3252788"/>
          <p14:tracePt t="82117" x="8467725" y="3243263"/>
          <p14:tracePt t="82128" x="8456613" y="3232150"/>
          <p14:tracePt t="82145" x="8435975" y="3213100"/>
          <p14:tracePt t="82150" x="8426450" y="3201988"/>
          <p14:tracePt t="82157" x="8416925" y="3182938"/>
          <p14:tracePt t="82169" x="8405813" y="3171825"/>
          <p14:tracePt t="82175" x="8396288" y="3162300"/>
          <p14:tracePt t="82185" x="8386763" y="3152775"/>
          <p14:tracePt t="82190" x="8375650" y="3141663"/>
          <p14:tracePt t="82207" x="8366125" y="3141663"/>
          <p14:tracePt t="82214" x="8366125" y="3132138"/>
          <p14:tracePt t="82448" x="8356600" y="3132138"/>
          <p14:tracePt t="82464" x="8345488" y="3132138"/>
          <p14:tracePt t="82473" x="8335963" y="3132138"/>
          <p14:tracePt t="82487" x="8326438" y="3132138"/>
          <p14:tracePt t="82505" x="8315325" y="3132138"/>
          <p14:tracePt t="82521" x="8305800" y="3132138"/>
          <p14:tracePt t="82537" x="8296275" y="3132138"/>
          <p14:tracePt t="82554" x="8285163" y="3132138"/>
          <p14:tracePt t="94838" x="8285163" y="3122613"/>
          <p14:tracePt t="95908" x="8296275" y="3122613"/>
          <p14:tracePt t="95917" x="8315325" y="3122613"/>
          <p14:tracePt t="95926" x="8366125" y="3122613"/>
          <p14:tracePt t="95936" x="8396288" y="3111500"/>
          <p14:tracePt t="95941" x="8456613" y="3101975"/>
          <p14:tracePt t="95949" x="8567738" y="3081338"/>
          <p14:tracePt t="95960" x="8618538" y="3071813"/>
          <p14:tracePt t="95966" x="8697913" y="3051175"/>
          <p14:tracePt t="95973" x="8788400" y="3041650"/>
          <p14:tracePt t="95986" x="8850313" y="3021013"/>
          <p14:tracePt t="95991" x="8920163" y="3000375"/>
          <p14:tracePt t="95998" x="8980488" y="2990850"/>
          <p14:tracePt t="96007" x="9020175" y="2981325"/>
          <p14:tracePt t="96012" x="9070975" y="2960688"/>
          <p14:tracePt t="96021" x="9121775" y="2951163"/>
          <p14:tracePt t="96028" x="9151938" y="2940050"/>
          <p14:tracePt t="96040" x="9191625" y="2921000"/>
          <p14:tracePt t="96046" x="9212263" y="2909888"/>
          <p14:tracePt t="96054" x="9242425" y="2900363"/>
          <p14:tracePt t="96061" x="9272588" y="2890838"/>
          <p14:tracePt t="96072" x="9293225" y="2870200"/>
          <p14:tracePt t="96081" x="9323388" y="2860675"/>
          <p14:tracePt t="96093" x="9332913" y="2849563"/>
          <p14:tracePt t="96094" x="9353550" y="2840038"/>
          <p14:tracePt t="96106" x="9372600" y="2819400"/>
          <p14:tracePt t="96112" x="9383713" y="2809875"/>
          <p14:tracePt t="96122" x="9393238" y="2800350"/>
          <p14:tracePt t="96125" x="9402763" y="2789238"/>
          <p14:tracePt t="96135" x="9413875" y="2779713"/>
          <p14:tracePt t="96141" x="9423400" y="2768600"/>
          <p14:tracePt t="96152" x="9423400" y="2759075"/>
          <p14:tracePt t="96156" x="9432925" y="2749550"/>
          <p14:tracePt t="96170" x="9444038" y="2738438"/>
          <p14:tracePt t="96173" x="9444038" y="2728913"/>
          <p14:tracePt t="96186" x="9453563" y="2708275"/>
          <p14:tracePt t="96189" x="9453563" y="2698750"/>
          <p14:tracePt t="96204" x="9463088" y="2689225"/>
          <p14:tracePt t="96207" x="9463088" y="2659063"/>
          <p14:tracePt t="96219" x="9474200" y="2647950"/>
          <p14:tracePt t="96221" x="9474200" y="2617788"/>
          <p14:tracePt t="96236" x="9483725" y="2587625"/>
          <p14:tracePt t="96239" x="9483725" y="2568575"/>
          <p14:tracePt t="96253" x="9483725" y="2547938"/>
          <p14:tracePt t="96257" x="9483725" y="2527300"/>
          <p14:tracePt t="96269" x="9483725" y="2478088"/>
          <p14:tracePt t="96272" x="9483725" y="2457450"/>
          <p14:tracePt t="96286" x="9474200" y="2427288"/>
          <p14:tracePt t="96289" x="9463088" y="2406650"/>
          <p14:tracePt t="96303" x="9444038" y="2386013"/>
          <p14:tracePt t="96306" x="9432925" y="2355850"/>
          <p14:tracePt t="96320" x="9413875" y="2336800"/>
          <p14:tracePt t="96321" x="9393238" y="2306638"/>
          <p14:tracePt t="96326" x="9372600" y="2276475"/>
          <p14:tracePt t="96336" x="9353550" y="2246313"/>
          <p14:tracePt t="96342" x="9332913" y="2225675"/>
          <p14:tracePt t="96352" x="9312275" y="2195513"/>
          <p14:tracePt t="96358" x="9272588" y="2155825"/>
          <p14:tracePt t="96369" x="9242425" y="2135188"/>
          <p14:tracePt t="96374" x="9212263" y="2093913"/>
          <p14:tracePt t="96386" x="9182100" y="2063750"/>
          <p14:tracePt t="96390" x="9140825" y="2033588"/>
          <p14:tracePt t="96402" x="9110663" y="2014538"/>
          <p14:tracePt t="96406" x="9070975" y="1993900"/>
          <p14:tracePt t="96419" x="9061450" y="1984375"/>
          <p14:tracePt t="96422" x="9010650" y="1954213"/>
          <p14:tracePt t="96436" x="8980488" y="1954213"/>
          <p14:tracePt t="96438" x="8950325" y="1943100"/>
          <p14:tracePt t="96454" x="8910638" y="1933575"/>
          <p14:tracePt t="96457" x="8869363" y="1933575"/>
          <p14:tracePt t="96470" x="8829675" y="1933575"/>
          <p14:tracePt t="96473" x="8788400" y="1933575"/>
          <p14:tracePt t="96485" x="8739188" y="1933575"/>
          <p14:tracePt t="96487" x="8697913" y="1933575"/>
          <p14:tracePt t="96503" x="8658225" y="1954213"/>
          <p14:tracePt t="96505" x="8618538" y="1973263"/>
          <p14:tracePt t="96520" x="8597900" y="1973263"/>
          <p14:tracePt t="96523" x="8567738" y="1993900"/>
          <p14:tracePt t="96536" x="8537575" y="2003425"/>
          <p14:tracePt t="96539" x="8516938" y="2014538"/>
          <p14:tracePt t="96552" x="8507413" y="2024063"/>
          <p14:tracePt t="96553" x="8497888" y="2024063"/>
          <p14:tracePt t="96559" x="8486775" y="2033588"/>
          <p14:tracePt t="96569" x="8477250" y="2033588"/>
          <p14:tracePt t="96575" x="8477250" y="2044700"/>
          <p14:tracePt t="96586" x="8477250" y="2054225"/>
          <p14:tracePt t="96591" x="8467725" y="2054225"/>
          <p14:tracePt t="96604" x="8467725" y="2063750"/>
          <p14:tracePt t="96616" x="8467725" y="2074863"/>
          <p14:tracePt t="96624" x="8467725" y="2084388"/>
          <p14:tracePt t="96632" x="8467725" y="2093913"/>
          <p14:tracePt t="96640" x="8456613" y="2105025"/>
          <p14:tracePt t="96648" x="8456613" y="2114550"/>
          <p14:tracePt t="96656" x="8456613" y="2125663"/>
          <p14:tracePt t="96664" x="8456613" y="2144713"/>
          <p14:tracePt t="96672" x="8456613" y="2155825"/>
          <p14:tracePt t="96680" x="8456613" y="2174875"/>
          <p14:tracePt t="96688" x="8467725" y="2185988"/>
          <p14:tracePt t="96696" x="8467725" y="2195513"/>
          <p14:tracePt t="96704" x="8477250" y="2205038"/>
          <p14:tracePt t="96712" x="8486775" y="2205038"/>
          <p14:tracePt t="96720" x="8497888" y="2216150"/>
          <p14:tracePt t="96728" x="8507413" y="2216150"/>
          <p14:tracePt t="96737" x="8516938" y="2225675"/>
          <p14:tracePt t="96744" x="8528050" y="2225675"/>
          <p14:tracePt t="103600" x="8537575" y="2225675"/>
          <p14:tracePt t="103609" x="8558213" y="2235200"/>
          <p14:tracePt t="103615" x="8597900" y="2255838"/>
          <p14:tracePt t="103624" x="8637588" y="2276475"/>
          <p14:tracePt t="103633" x="8688388" y="2286000"/>
          <p14:tracePt t="103640" x="8739188" y="2306638"/>
          <p14:tracePt t="103651" x="8788400" y="2325688"/>
          <p14:tracePt t="103656" x="8829675" y="2346325"/>
          <p14:tracePt t="103668" x="8880475" y="2376488"/>
          <p14:tracePt t="103674" x="8920163" y="2397125"/>
          <p14:tracePt t="103684" x="8959850" y="2406650"/>
          <p14:tracePt t="103691" x="9001125" y="2416175"/>
          <p14:tracePt t="103699" x="9040813" y="2436813"/>
          <p14:tracePt t="103708" x="9091613" y="2446338"/>
          <p14:tracePt t="103720" x="9131300" y="2457450"/>
          <p14:tracePt t="103721" x="9182100" y="2457450"/>
          <p14:tracePt t="103729" x="9231313" y="2466975"/>
          <p14:tracePt t="103738" x="9282113" y="2466975"/>
          <p14:tracePt t="103745" x="9332913" y="2478088"/>
          <p14:tracePt t="103753" x="9383713" y="2478088"/>
          <p14:tracePt t="103761" x="9402763" y="2487613"/>
          <p14:tracePt t="103770" x="9444038" y="2487613"/>
          <p14:tracePt t="103777" x="9483725" y="2487613"/>
          <p14:tracePt t="103789" x="9513888" y="2497138"/>
          <p14:tracePt t="103795" x="9534525" y="2497138"/>
          <p14:tracePt t="103804" x="9553575" y="2508250"/>
          <p14:tracePt t="103815" x="9574213" y="2508250"/>
          <p14:tracePt t="103821" x="9583738" y="2517775"/>
          <p14:tracePt t="103828" x="9604375" y="2517775"/>
          <p14:tracePt t="103838" x="9625013" y="2527300"/>
          <p14:tracePt t="103844" x="9645650" y="2527300"/>
          <p14:tracePt t="103851" x="9664700" y="2527300"/>
          <p14:tracePt t="103857" x="9685338" y="2538413"/>
          <p14:tracePt t="103866" x="9694863" y="2538413"/>
          <p14:tracePt t="103872" x="9715500" y="2538413"/>
          <p14:tracePt t="103883" x="9736138" y="2538413"/>
          <p14:tracePt t="103889" x="9755188" y="2538413"/>
          <p14:tracePt t="103897" x="9775825" y="2538413"/>
          <p14:tracePt t="103905" x="9785350" y="2538413"/>
          <p14:tracePt t="103917" x="9805988" y="2538413"/>
          <p14:tracePt t="103921" x="9815513" y="2538413"/>
          <p14:tracePt t="103929" x="9836150" y="2538413"/>
          <p14:tracePt t="103937" x="9845675" y="2538413"/>
          <p14:tracePt t="103946" x="9866313" y="2538413"/>
          <p14:tracePt t="103953" x="9875838" y="2538413"/>
          <p14:tracePt t="103962" x="9886950" y="2538413"/>
          <p14:tracePt t="103970" x="9906000" y="2538413"/>
          <p14:tracePt t="103978" x="9917113" y="2538413"/>
          <p14:tracePt t="103985" x="9936163" y="2538413"/>
          <p14:tracePt t="103994" x="9956800" y="2538413"/>
          <p14:tracePt t="104001" x="9966325" y="2538413"/>
          <p14:tracePt t="104010" x="9986963" y="2538413"/>
          <p14:tracePt t="104018" x="10007600" y="2538413"/>
          <p14:tracePt t="104026" x="10017125" y="2538413"/>
          <p14:tracePt t="104034" x="10026650" y="2538413"/>
          <p14:tracePt t="104043" x="10047288" y="2538413"/>
          <p14:tracePt t="104050" x="10058400" y="2538413"/>
          <p14:tracePt t="104058" x="10067925" y="2538413"/>
          <p14:tracePt t="104068" x="10077450" y="2538413"/>
          <p14:tracePt t="104082" x="10088563" y="2538413"/>
          <p14:tracePt t="117350" x="10098088" y="2538413"/>
          <p14:tracePt t="117363" x="10107613" y="2538413"/>
          <p14:tracePt t="117366" x="10118725" y="2538413"/>
          <p14:tracePt t="117378" x="10128250" y="2547938"/>
          <p14:tracePt t="117382" x="10137775" y="2547938"/>
          <p14:tracePt t="117394" x="10148888" y="2557463"/>
          <p14:tracePt t="117400" x="10158413" y="2557463"/>
          <p14:tracePt t="117405" x="10158413" y="2568575"/>
          <p14:tracePt t="117416" x="10167938" y="2568575"/>
          <p14:tracePt t="117421" x="10179050" y="2568575"/>
          <p14:tracePt t="117434" x="10188575" y="2568575"/>
          <p14:tracePt t="117438" x="10188575" y="2578100"/>
          <p14:tracePt t="117451" x="10209213" y="2578100"/>
          <p14:tracePt t="117456" x="10228263" y="2578100"/>
          <p14:tracePt t="117468" x="10248900" y="2578100"/>
          <p14:tracePt t="117472" x="10258425" y="2578100"/>
          <p14:tracePt t="117484" x="10279063" y="2578100"/>
          <p14:tracePt t="117489" x="10299700" y="2578100"/>
          <p14:tracePt t="117501" x="10299700" y="2568575"/>
          <p14:tracePt t="117507" x="10309225" y="2568575"/>
          <p14:tracePt t="117517" x="10318750" y="2568575"/>
          <p14:tracePt t="117533" x="10329863" y="2568575"/>
          <p14:tracePt t="119145" x="10329863" y="2547938"/>
          <p14:tracePt t="119154" x="10329863" y="2538413"/>
          <p14:tracePt t="119162" x="10329863" y="2527300"/>
          <p14:tracePt t="119170" x="10329863" y="2517775"/>
          <p14:tracePt t="119177" x="10329863" y="2497138"/>
          <p14:tracePt t="119188" x="10339388" y="2478088"/>
          <p14:tracePt t="119194" x="10339388" y="2466975"/>
          <p14:tracePt t="119207" x="10339388" y="2446338"/>
          <p14:tracePt t="119210" x="10348913" y="2427288"/>
          <p14:tracePt t="119224" x="10348913" y="2416175"/>
          <p14:tracePt t="119228" x="10360025" y="2386013"/>
          <p14:tracePt t="119240" x="10360025" y="2366963"/>
          <p14:tracePt t="119245" x="10360025" y="2346325"/>
          <p14:tracePt t="119257" x="10360025" y="2336800"/>
          <p14:tracePt t="119260" x="10360025" y="2306638"/>
          <p14:tracePt t="119274" x="10360025" y="2276475"/>
          <p14:tracePt t="119278" x="10360025" y="2265363"/>
          <p14:tracePt t="119291" x="10360025" y="2246313"/>
          <p14:tracePt t="119294" x="10360025" y="2205038"/>
          <p14:tracePt t="119307" x="10360025" y="2195513"/>
          <p14:tracePt t="119311" x="10360025" y="2165350"/>
          <p14:tracePt t="119324" x="10360025" y="2144713"/>
          <p14:tracePt t="119328" x="10360025" y="2135188"/>
          <p14:tracePt t="119341" x="10360025" y="2114550"/>
          <p14:tracePt t="119345" x="10360025" y="2093913"/>
          <p14:tracePt t="119348" x="10360025" y="2074863"/>
          <p14:tracePt t="119359" x="10360025" y="2063750"/>
          <p14:tracePt t="119364" x="10360025" y="2044700"/>
          <p14:tracePt t="119375" x="10360025" y="2024063"/>
          <p14:tracePt t="119379" x="10360025" y="2014538"/>
          <p14:tracePt t="119391" x="10348913" y="2003425"/>
          <p14:tracePt t="119395" x="10348913" y="1984375"/>
          <p14:tracePt t="119405" x="10339388" y="1973263"/>
          <p14:tracePt t="119409" x="10339388" y="1963738"/>
          <p14:tracePt t="119423" x="10329863" y="1954213"/>
          <p14:tracePt t="119426" x="10329863" y="1943100"/>
          <p14:tracePt t="119439" x="10318750" y="1933575"/>
          <p14:tracePt t="119456" x="10309225" y="1924050"/>
          <p14:tracePt t="119459" x="10309225" y="1912938"/>
          <p14:tracePt t="119472" x="10299700" y="1912938"/>
          <p14:tracePt t="119473" x="10288588" y="1903413"/>
          <p14:tracePt t="119491" x="10279063" y="1893888"/>
          <p14:tracePt t="119509" x="10269538" y="1882775"/>
          <p14:tracePt t="119523" x="10269538" y="1873250"/>
          <p14:tracePt t="119525" x="10258425" y="1863725"/>
          <p14:tracePt t="119540" x="10258425" y="1852613"/>
          <p14:tracePt t="119557" x="10248900" y="1843088"/>
          <p14:tracePt t="119557" x="10248900" y="1833563"/>
          <p14:tracePt t="119595" x="10248900" y="1822450"/>
          <p14:tracePt t="122237" x="10239375" y="1822450"/>
          <p14:tracePt t="122246" x="10228263" y="1822450"/>
          <p14:tracePt t="122253" x="10209213" y="1822450"/>
          <p14:tracePt t="122260" x="10198100" y="1812925"/>
          <p14:tracePt t="122269" x="10179050" y="1812925"/>
          <p14:tracePt t="122278" x="10167938" y="1803400"/>
          <p14:tracePt t="122293" x="10158413" y="1792288"/>
          <p14:tracePt t="122302" x="10137775" y="1782763"/>
          <p14:tracePt t="122308" x="10128250" y="1771650"/>
          <p14:tracePt t="122316" x="10107613" y="1762125"/>
          <p14:tracePt t="122326" x="10098088" y="1752600"/>
          <p14:tracePt t="122335" x="10088563" y="1731963"/>
          <p14:tracePt t="122342" x="10067925" y="1722438"/>
          <p14:tracePt t="122349" x="10037763" y="1711325"/>
          <p14:tracePt t="122356" x="10026650" y="1711325"/>
          <p14:tracePt t="122366" x="10007600" y="1692275"/>
          <p14:tracePt t="122376" x="9986963" y="1692275"/>
          <p14:tracePt t="122381" x="9966325" y="1681163"/>
          <p14:tracePt t="122393" x="9956800" y="1671638"/>
          <p14:tracePt t="122400" x="9947275" y="1671638"/>
          <p14:tracePt t="122407" x="9926638" y="1662113"/>
          <p14:tracePt t="122412" x="9917113" y="1662113"/>
          <p14:tracePt t="122425" x="9906000" y="1662113"/>
          <p14:tracePt t="122430" x="9906000" y="1651000"/>
          <p14:tracePt t="122440" x="9896475" y="1651000"/>
          <p14:tracePt t="122446" x="9886950" y="1651000"/>
          <p14:tracePt t="129052" x="9866313" y="1651000"/>
          <p14:tracePt t="129064" x="9836150" y="1671638"/>
          <p14:tracePt t="129068" x="9805988" y="1701800"/>
          <p14:tracePt t="129076" x="9785350" y="1722438"/>
          <p14:tracePt t="129083" x="9745663" y="1762125"/>
          <p14:tracePt t="129092" x="9705975" y="1792288"/>
          <p14:tracePt t="129102" x="9675813" y="1833563"/>
          <p14:tracePt t="129107" x="9634538" y="1873250"/>
          <p14:tracePt t="129118" x="9625013" y="1893888"/>
          <p14:tracePt t="129125" x="9604375" y="1912938"/>
          <p14:tracePt t="129136" x="9583738" y="1943100"/>
          <p14:tracePt t="129142" x="9574213" y="1954213"/>
          <p14:tracePt t="129151" x="9564688" y="1973263"/>
          <p14:tracePt t="129161" x="9553575" y="1993900"/>
          <p14:tracePt t="129172" x="9544050" y="200342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1AC38E-D425-4608-A675-FBF508D5C3AE}"/>
              </a:ext>
            </a:extLst>
          </p:cNvPr>
          <p:cNvSpPr>
            <a:spLocks noGrp="1"/>
          </p:cNvSpPr>
          <p:nvPr>
            <p:ph type="body" sz="half" idx="2"/>
          </p:nvPr>
        </p:nvSpPr>
        <p:spPr>
          <a:xfrm>
            <a:off x="8621619" y="3593182"/>
            <a:ext cx="843325" cy="1332528"/>
          </a:xfrm>
        </p:spPr>
        <p:txBody>
          <a:bodyPr>
            <a:normAutofit/>
          </a:bodyPr>
          <a:lstStyle/>
          <a:p>
            <a:endParaRPr lang="de-DE" sz="1200"/>
          </a:p>
          <a:p>
            <a:endParaRPr lang="de-DE" sz="1200"/>
          </a:p>
        </p:txBody>
      </p:sp>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US"/>
              <a:t>Content Decryption Module flavors</a:t>
            </a:r>
          </a:p>
        </p:txBody>
      </p:sp>
      <p:sp>
        <p:nvSpPr>
          <p:cNvPr id="39" name="TextBox 38">
            <a:extLst>
              <a:ext uri="{FF2B5EF4-FFF2-40B4-BE49-F238E27FC236}">
                <a16:creationId xmlns:a16="http://schemas.microsoft.com/office/drawing/2014/main" id="{16D502E3-3C6C-6446-80F1-B45DC12536C9}"/>
              </a:ext>
            </a:extLst>
          </p:cNvPr>
          <p:cNvSpPr txBox="1"/>
          <p:nvPr/>
        </p:nvSpPr>
        <p:spPr>
          <a:xfrm>
            <a:off x="1033466" y="1878027"/>
            <a:ext cx="3320414" cy="1077218"/>
          </a:xfrm>
          <a:prstGeom prst="rect">
            <a:avLst/>
          </a:prstGeom>
          <a:noFill/>
        </p:spPr>
        <p:txBody>
          <a:bodyPr wrap="square" rtlCol="0">
            <a:spAutoFit/>
          </a:bodyPr>
          <a:lstStyle/>
          <a:p>
            <a:r>
              <a:rPr lang="en-GB" sz="1600" b="1"/>
              <a:t> </a:t>
            </a:r>
          </a:p>
          <a:p>
            <a:endParaRPr lang="en-GB" sz="1600" b="1"/>
          </a:p>
          <a:p>
            <a:r>
              <a:rPr lang="en-GB" sz="1600" b="1"/>
              <a:t>Hardware-backed:</a:t>
            </a:r>
          </a:p>
          <a:p>
            <a:endParaRPr lang="en-GB" sz="1600" b="1"/>
          </a:p>
        </p:txBody>
      </p:sp>
      <p:sp>
        <p:nvSpPr>
          <p:cNvPr id="12" name="TextBox 11">
            <a:extLst>
              <a:ext uri="{FF2B5EF4-FFF2-40B4-BE49-F238E27FC236}">
                <a16:creationId xmlns:a16="http://schemas.microsoft.com/office/drawing/2014/main" id="{43399020-726A-594D-8346-DBFC3D66168D}"/>
              </a:ext>
            </a:extLst>
          </p:cNvPr>
          <p:cNvSpPr txBox="1"/>
          <p:nvPr/>
        </p:nvSpPr>
        <p:spPr>
          <a:xfrm>
            <a:off x="6778224" y="1878027"/>
            <a:ext cx="2485018" cy="1323439"/>
          </a:xfrm>
          <a:prstGeom prst="rect">
            <a:avLst/>
          </a:prstGeom>
          <a:noFill/>
        </p:spPr>
        <p:txBody>
          <a:bodyPr wrap="square" rtlCol="0">
            <a:spAutoFit/>
          </a:bodyPr>
          <a:lstStyle/>
          <a:p>
            <a:endParaRPr lang="de-DE" sz="1600" b="1"/>
          </a:p>
          <a:p>
            <a:endParaRPr lang="de-DE" sz="1600" b="1"/>
          </a:p>
          <a:p>
            <a:r>
              <a:rPr lang="en-US" sz="1600" b="1"/>
              <a:t>Purely software:</a:t>
            </a:r>
          </a:p>
          <a:p>
            <a:endParaRPr lang="de-DE" sz="1600" b="1"/>
          </a:p>
          <a:p>
            <a:endParaRPr lang="de-DE" sz="1600" b="1"/>
          </a:p>
        </p:txBody>
      </p:sp>
      <p:pic>
        <p:nvPicPr>
          <p:cNvPr id="1026" name="Picture 2" descr="5 Must Have Google Chrome Extensions | Google chrome logo, Logos, Google  chrome extensions">
            <a:extLst>
              <a:ext uri="{FF2B5EF4-FFF2-40B4-BE49-F238E27FC236}">
                <a16:creationId xmlns:a16="http://schemas.microsoft.com/office/drawing/2014/main" id="{20D16715-0B27-114F-A47C-3B3F3F289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3383" y="2762736"/>
            <a:ext cx="1776703" cy="13325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zilla Firefox – Wikipedia">
            <a:extLst>
              <a:ext uri="{FF2B5EF4-FFF2-40B4-BE49-F238E27FC236}">
                <a16:creationId xmlns:a16="http://schemas.microsoft.com/office/drawing/2014/main" id="{39089A5A-31D7-1542-ABD0-DD3A3A47C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9212" y="3014487"/>
            <a:ext cx="900211" cy="84836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ndroid robot logo vector - Free download logo of Android robot in .AI  format">
            <a:extLst>
              <a:ext uri="{FF2B5EF4-FFF2-40B4-BE49-F238E27FC236}">
                <a16:creationId xmlns:a16="http://schemas.microsoft.com/office/drawing/2014/main" id="{06184A21-2E0A-D545-BC85-478C4B23D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578" y="2970025"/>
            <a:ext cx="934849" cy="93484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FBFB0B60-C2EF-814B-86F1-E1584CD37E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8095" y="3043885"/>
            <a:ext cx="663045" cy="78712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F9145A8C-F0FC-A34A-9AE0-570F1B2BF7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0258" y="3046928"/>
            <a:ext cx="787127" cy="787127"/>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89B5268-A495-4444-9AAE-D2A0EDE3C9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0447" y="4327907"/>
            <a:ext cx="798339" cy="618735"/>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D6E13EA4-2500-C645-9E26-0FC742C83B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4166" y="4305753"/>
            <a:ext cx="663045" cy="66304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8401D95-21E9-6743-B8FC-401CA547E53B}"/>
              </a:ext>
            </a:extLst>
          </p:cNvPr>
          <p:cNvSpPr txBox="1"/>
          <p:nvPr/>
        </p:nvSpPr>
        <p:spPr>
          <a:xfrm>
            <a:off x="912026" y="5443538"/>
            <a:ext cx="3320414" cy="880369"/>
          </a:xfrm>
          <a:prstGeom prst="rect">
            <a:avLst/>
          </a:prstGeom>
          <a:noFill/>
        </p:spPr>
        <p:txBody>
          <a:bodyPr wrap="square" rtlCol="0">
            <a:spAutoFit/>
          </a:bodyPr>
          <a:lstStyle/>
          <a:p>
            <a:pPr>
              <a:lnSpc>
                <a:spcPct val="150000"/>
              </a:lnSpc>
            </a:pPr>
            <a:r>
              <a:rPr lang="en-DE"/>
              <a:t>Widevine Security Level 1</a:t>
            </a:r>
          </a:p>
          <a:p>
            <a:pPr>
              <a:lnSpc>
                <a:spcPct val="150000"/>
              </a:lnSpc>
            </a:pPr>
            <a:r>
              <a:rPr lang="en-DE"/>
              <a:t>PlayReady Security Level 3000</a:t>
            </a:r>
          </a:p>
        </p:txBody>
      </p:sp>
      <p:sp>
        <p:nvSpPr>
          <p:cNvPr id="30" name="TextBox 29">
            <a:extLst>
              <a:ext uri="{FF2B5EF4-FFF2-40B4-BE49-F238E27FC236}">
                <a16:creationId xmlns:a16="http://schemas.microsoft.com/office/drawing/2014/main" id="{33DEB3AC-0C7D-E248-9012-AC5AEF420BD3}"/>
              </a:ext>
            </a:extLst>
          </p:cNvPr>
          <p:cNvSpPr txBox="1"/>
          <p:nvPr/>
        </p:nvSpPr>
        <p:spPr>
          <a:xfrm>
            <a:off x="6778224" y="5379880"/>
            <a:ext cx="3320414" cy="880369"/>
          </a:xfrm>
          <a:prstGeom prst="rect">
            <a:avLst/>
          </a:prstGeom>
          <a:noFill/>
        </p:spPr>
        <p:txBody>
          <a:bodyPr wrap="square" rtlCol="0">
            <a:spAutoFit/>
          </a:bodyPr>
          <a:lstStyle/>
          <a:p>
            <a:pPr>
              <a:lnSpc>
                <a:spcPct val="150000"/>
              </a:lnSpc>
            </a:pPr>
            <a:r>
              <a:rPr lang="en-DE"/>
              <a:t>Widevine Security Level 3</a:t>
            </a:r>
          </a:p>
          <a:p>
            <a:pPr>
              <a:lnSpc>
                <a:spcPct val="150000"/>
              </a:lnSpc>
            </a:pPr>
            <a:r>
              <a:rPr lang="en-DE"/>
              <a:t>PlayReady Security Level 2000</a:t>
            </a:r>
          </a:p>
        </p:txBody>
      </p:sp>
      <p:pic>
        <p:nvPicPr>
          <p:cNvPr id="5" name="Picture 4" descr="Icon&#10;&#10;Description automatically generated">
            <a:extLst>
              <a:ext uri="{FF2B5EF4-FFF2-40B4-BE49-F238E27FC236}">
                <a16:creationId xmlns:a16="http://schemas.microsoft.com/office/drawing/2014/main" id="{619972E2-C289-4FD8-9A41-269B86D8C7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3871" y="4230610"/>
            <a:ext cx="872556" cy="806166"/>
          </a:xfrm>
          <a:prstGeom prst="rect">
            <a:avLst/>
          </a:prstGeom>
        </p:spPr>
      </p:pic>
    </p:spTree>
    <p:extLst>
      <p:ext uri="{BB962C8B-B14F-4D97-AF65-F5344CB8AC3E}">
        <p14:creationId xmlns:p14="http://schemas.microsoft.com/office/powerpoint/2010/main" val="2262788493"/>
      </p:ext>
    </p:extLst>
  </p:cSld>
  <p:clrMapOvr>
    <a:masterClrMapping/>
  </p:clrMapOvr>
  <mc:AlternateContent xmlns:mc="http://schemas.openxmlformats.org/markup-compatibility/2006" xmlns:p14="http://schemas.microsoft.com/office/powerpoint/2010/main">
    <mc:Choice Requires="p14">
      <p:transition spd="slow" p14:dur="2000" advClick="0" advTm="76000"/>
    </mc:Choice>
    <mc:Fallback xmlns="">
      <p:transition spd="slow" advClick="0" advTm="76000"/>
    </mc:Fallback>
  </mc:AlternateContent>
  <p:extLst>
    <p:ext uri="{3A86A75C-4F4B-4683-9AE1-C65F6400EC91}">
      <p14:laserTraceLst xmlns:p14="http://schemas.microsoft.com/office/powerpoint/2010/main">
        <p14:tracePtLst>
          <p14:tracePt t="5105" x="9534525" y="1963738"/>
          <p14:tracePt t="5117" x="9474200" y="1924050"/>
          <p14:tracePt t="5121" x="9402763" y="1882775"/>
          <p14:tracePt t="5131" x="9293225" y="1843088"/>
          <p14:tracePt t="5139" x="9182100" y="1803400"/>
          <p14:tracePt t="5149" x="9050338" y="1752600"/>
          <p14:tracePt t="5155" x="8910638" y="1722438"/>
          <p14:tracePt t="5163" x="8758238" y="1681163"/>
          <p14:tracePt t="5172" x="8456613" y="1631950"/>
          <p14:tracePt t="5177" x="8134350" y="1590675"/>
          <p14:tracePt t="5186" x="7772400" y="1560513"/>
          <p14:tracePt t="5194" x="7410450" y="1560513"/>
          <p14:tracePt t="5205" x="7046913" y="1560513"/>
          <p14:tracePt t="5214" x="6362700" y="1560513"/>
          <p14:tracePt t="5220" x="5899150" y="1611313"/>
          <p14:tracePt t="5228" x="5013325" y="1752600"/>
          <p14:tracePt t="5237" x="4319588" y="1912938"/>
          <p14:tracePt t="5246" x="3946525" y="2024063"/>
          <p14:tracePt t="5254" x="3201988" y="2246313"/>
          <p14:tracePt t="5261" x="2527300" y="2466975"/>
          <p14:tracePt t="5270" x="2265363" y="2568575"/>
          <p14:tracePt t="5279" x="2084388" y="2638425"/>
          <p14:tracePt t="5563" x="2084388" y="2628900"/>
          <p14:tracePt t="5572" x="2063750" y="2608263"/>
          <p14:tracePt t="5580" x="2043113" y="2598738"/>
          <p14:tracePt t="5590" x="2012950" y="2578100"/>
          <p14:tracePt t="5596" x="1973263" y="2557463"/>
          <p14:tracePt t="5606" x="1943100" y="2538413"/>
          <p14:tracePt t="5615" x="1843088" y="2487613"/>
          <p14:tracePt t="5623" x="1751013" y="2446338"/>
          <p14:tracePt t="5632" x="1671638" y="2416175"/>
          <p14:tracePt t="5644" x="1581150" y="2386013"/>
          <p14:tracePt t="5651" x="1539875" y="2376488"/>
          <p14:tracePt t="5660" x="1449388" y="2346325"/>
          <p14:tracePt t="5661" x="1358900" y="2336800"/>
          <p14:tracePt t="5670" x="1228725" y="2306638"/>
          <p14:tracePt t="5678" x="1187450" y="2295525"/>
          <p14:tracePt t="5687" x="1108075" y="2295525"/>
          <p14:tracePt t="5697" x="1036638" y="2286000"/>
          <p14:tracePt t="5705" x="976313" y="2286000"/>
          <p14:tracePt t="5714" x="955675" y="2286000"/>
          <p14:tracePt t="5723" x="915988" y="2286000"/>
          <p14:tracePt t="5732" x="876300" y="2286000"/>
          <p14:tracePt t="5733" x="846138" y="2286000"/>
          <p14:tracePt t="5746" x="825500" y="2286000"/>
          <p14:tracePt t="5752" x="815975" y="2286000"/>
          <p14:tracePt t="5760" x="795338" y="2286000"/>
          <p14:tracePt t="5768" x="785813" y="2295525"/>
          <p14:tracePt t="5777" x="774700" y="2295525"/>
          <p14:tracePt t="5785" x="755650" y="2306638"/>
          <p14:tracePt t="5794" x="744538" y="2316163"/>
          <p14:tracePt t="5809" x="714375" y="2346325"/>
          <p14:tracePt t="5814" x="695325" y="2366963"/>
          <p14:tracePt t="5819" x="674688" y="2397125"/>
          <p14:tracePt t="5828" x="665163" y="2427288"/>
          <p14:tracePt t="5836" x="644525" y="2457450"/>
          <p14:tracePt t="5844" x="635000" y="2517775"/>
          <p14:tracePt t="5852" x="623888" y="2568575"/>
          <p14:tracePt t="5860" x="614363" y="2659063"/>
          <p14:tracePt t="5868" x="614363" y="2738438"/>
          <p14:tracePt t="5876" x="614363" y="2830513"/>
          <p14:tracePt t="5884" x="614363" y="2870200"/>
          <p14:tracePt t="5892" x="614363" y="2960688"/>
          <p14:tracePt t="5901" x="614363" y="3030538"/>
          <p14:tracePt t="5909" x="623888" y="3081338"/>
          <p14:tracePt t="5916" x="623888" y="3111500"/>
          <p14:tracePt t="5926" x="635000" y="3162300"/>
          <p14:tracePt t="5932" x="644525" y="3192463"/>
          <p14:tracePt t="5942" x="644525" y="3222625"/>
          <p14:tracePt t="5948" x="654050" y="3252788"/>
          <p14:tracePt t="5957" x="654050" y="3273425"/>
          <p14:tracePt t="5964" x="654050" y="3282950"/>
          <p14:tracePt t="6473" x="654050" y="3292475"/>
          <p14:tracePt t="6483" x="654050" y="3313113"/>
          <p14:tracePt t="6493" x="674688" y="3322638"/>
          <p14:tracePt t="6498" x="695325" y="3333750"/>
          <p14:tracePt t="6506" x="704850" y="3343275"/>
          <p14:tracePt t="6513" x="744538" y="3363913"/>
          <p14:tracePt t="6522" x="774700" y="3382963"/>
          <p14:tracePt t="6531" x="804863" y="3394075"/>
          <p14:tracePt t="6539" x="835025" y="3403600"/>
          <p14:tracePt t="6549" x="865188" y="3413125"/>
          <p14:tracePt t="6556" x="895350" y="3424238"/>
          <p14:tracePt t="6567" x="936625" y="3433763"/>
          <p14:tracePt t="6573" x="966788" y="3444875"/>
          <p14:tracePt t="6583" x="1006475" y="3454400"/>
          <p14:tracePt t="6589" x="1027113" y="3454400"/>
          <p14:tracePt t="6598" x="1057275" y="3463925"/>
          <p14:tracePt t="6605" x="1087438" y="3463925"/>
          <p14:tracePt t="6615" x="1108075" y="3475038"/>
          <p14:tracePt t="6623" x="1127125" y="3475038"/>
          <p14:tracePt t="6632" x="1147763" y="3475038"/>
          <p14:tracePt t="6638" x="1157288" y="3475038"/>
          <p14:tracePt t="6649" x="1168400" y="3475038"/>
          <p14:tracePt t="6665" x="1177925" y="3475038"/>
          <p14:tracePt t="7503" x="1177925" y="3484563"/>
          <p14:tracePt t="7526" x="1187450" y="3484563"/>
          <p14:tracePt t="7537" x="1187450" y="3494088"/>
          <p14:tracePt t="7551" x="1198563" y="3505200"/>
          <p14:tracePt t="7559" x="1198563" y="3514725"/>
          <p14:tracePt t="7569" x="1208088" y="3514725"/>
          <p14:tracePt t="7577" x="1217613" y="3524250"/>
          <p14:tracePt t="7589" x="1228725" y="3535363"/>
          <p14:tracePt t="7594" x="1238250" y="3544888"/>
          <p14:tracePt t="7602" x="1258888" y="3565525"/>
          <p14:tracePt t="7611" x="1277938" y="3575050"/>
          <p14:tracePt t="7619" x="1298575" y="3595688"/>
          <p14:tracePt t="7629" x="1328738" y="3605213"/>
          <p14:tracePt t="7638" x="1358900" y="3625850"/>
          <p14:tracePt t="7647" x="1389063" y="3644900"/>
          <p14:tracePt t="7648" x="1430338" y="3656013"/>
          <p14:tracePt t="7658" x="1460500" y="3665538"/>
          <p14:tracePt t="7667" x="1500188" y="3675063"/>
          <p14:tracePt t="7677" x="1539875" y="3686175"/>
          <p14:tracePt t="7687" x="1581150" y="3695700"/>
          <p14:tracePt t="7696" x="1620838" y="3705225"/>
          <p14:tracePt t="7698" x="1660525" y="3705225"/>
          <p14:tracePt t="7710" x="1711325" y="3716338"/>
          <p14:tracePt t="7716" x="1741488" y="3716338"/>
          <p14:tracePt t="7725" x="1782763" y="3716338"/>
          <p14:tracePt t="7734" x="1812925" y="3716338"/>
          <p14:tracePt t="7743" x="1843088" y="3716338"/>
          <p14:tracePt t="7753" x="1892300" y="3716338"/>
          <p14:tracePt t="7754" x="1912938" y="3716338"/>
          <p14:tracePt t="7760" x="1943100" y="3716338"/>
          <p14:tracePt t="7767" x="1993900" y="3716338"/>
          <p14:tracePt t="7775" x="2003425" y="3716338"/>
          <p14:tracePt t="7783" x="2033588" y="3716338"/>
          <p14:tracePt t="7792" x="2054225" y="3705225"/>
          <p14:tracePt t="7800" x="2103438" y="3695700"/>
          <p14:tracePt t="7808" x="2114550" y="3695700"/>
          <p14:tracePt t="7816" x="2133600" y="3686175"/>
          <p14:tracePt t="7824" x="2154238" y="3675063"/>
          <p14:tracePt t="7832" x="2174875" y="3675063"/>
          <p14:tracePt t="7841" x="2195513" y="3665538"/>
          <p14:tracePt t="7848" x="2205038" y="3665538"/>
          <p14:tracePt t="7856" x="2225675" y="3656013"/>
          <p14:tracePt t="7865" x="2235200" y="3644900"/>
          <p14:tracePt t="7873" x="2244725" y="3644900"/>
          <p14:tracePt t="7881" x="2255838" y="3644900"/>
          <p14:tracePt t="7890" x="2265363" y="3635375"/>
          <p14:tracePt t="7897" x="2274888" y="3635375"/>
          <p14:tracePt t="7906" x="2286000" y="3625850"/>
          <p14:tracePt t="7912" x="2295525" y="3625850"/>
          <p14:tracePt t="7923" x="2305050" y="3625850"/>
          <p14:tracePt t="7928" x="2305050" y="3614738"/>
          <p14:tracePt t="7938" x="2316163" y="3614738"/>
          <p14:tracePt t="7954" x="2325688" y="3614738"/>
          <p14:tracePt t="7977" x="2335213" y="3605213"/>
          <p14:tracePt t="8018" x="2346325" y="3605213"/>
          <p14:tracePt t="8502" x="2376488" y="3605213"/>
          <p14:tracePt t="8511" x="2406650" y="3584575"/>
          <p14:tracePt t="8518" x="2446338" y="3575050"/>
          <p14:tracePt t="8525" x="2486025" y="3565525"/>
          <p14:tracePt t="8534" x="2527300" y="3544888"/>
          <p14:tracePt t="8542" x="2566988" y="3524250"/>
          <p14:tracePt t="8557" x="2617788" y="3514725"/>
          <p14:tracePt t="8557" x="2668588" y="3494088"/>
          <p14:tracePt t="8567" x="2708275" y="3484563"/>
          <p14:tracePt t="8577" x="2759075" y="3475038"/>
          <p14:tracePt t="8583" x="2798763" y="3463925"/>
          <p14:tracePt t="8591" x="2849563" y="3454400"/>
          <p14:tracePt t="8600" x="2898775" y="3454400"/>
          <p14:tracePt t="8608" x="2940050" y="3454400"/>
          <p14:tracePt t="8616" x="2979738" y="3454400"/>
          <p14:tracePt t="8624" x="3030538" y="3454400"/>
          <p14:tracePt t="8633" x="3060700" y="3454400"/>
          <p14:tracePt t="8643" x="3100388" y="3454400"/>
          <p14:tracePt t="8650" x="3130550" y="3454400"/>
          <p14:tracePt t="8659" x="3160713" y="3454400"/>
          <p14:tracePt t="8668" x="3181350" y="3463925"/>
          <p14:tracePt t="8678" x="3211513" y="3484563"/>
          <p14:tracePt t="8686" x="3232150" y="3494088"/>
          <p14:tracePt t="8689" x="3251200" y="3514725"/>
          <p14:tracePt t="8697" x="3271838" y="3524250"/>
          <p14:tracePt t="8707" x="3292475" y="3544888"/>
          <p14:tracePt t="8715" x="3311525" y="3554413"/>
          <p14:tracePt t="8726" x="3322638" y="3565525"/>
          <p14:tracePt t="8736" x="3341688" y="3584575"/>
          <p14:tracePt t="8738" x="3352800" y="3595688"/>
          <p14:tracePt t="8745" x="3373438" y="3614738"/>
          <p14:tracePt t="8755" x="3382963" y="3635375"/>
          <p14:tracePt t="8760" x="3392488" y="3644900"/>
          <p14:tracePt t="8766" x="3403600" y="3665538"/>
          <p14:tracePt t="8776" x="3422650" y="3686175"/>
          <p14:tracePt t="8782" x="3433763" y="3705225"/>
          <p14:tracePt t="8792" x="3452813" y="3725863"/>
          <p14:tracePt t="8798" x="3463925" y="3756025"/>
          <p14:tracePt t="8809" x="3482975" y="3786188"/>
          <p14:tracePt t="8814" x="3494088" y="3806825"/>
          <p14:tracePt t="8826" x="3503613" y="3846513"/>
          <p14:tracePt t="8830" x="3513138" y="3887788"/>
          <p14:tracePt t="8843" x="3524250" y="3927475"/>
          <p14:tracePt t="8847" x="3533775" y="3967163"/>
          <p14:tracePt t="8860" x="3543300" y="4017963"/>
          <p14:tracePt t="8864" x="3543300" y="4068763"/>
          <p14:tracePt t="8876" x="3554413" y="4108450"/>
          <p14:tracePt t="8879" x="3563938" y="4149725"/>
          <p14:tracePt t="8893" x="3573463" y="4198938"/>
          <p14:tracePt t="8898" x="3573463" y="4240213"/>
          <p14:tracePt t="8910" x="3584575" y="4279900"/>
          <p14:tracePt t="8915" x="3594100" y="4310063"/>
          <p14:tracePt t="8927" x="3594100" y="4330700"/>
          <p14:tracePt t="8931" x="3603625" y="4379913"/>
          <p14:tracePt t="8944" x="3614738" y="4400550"/>
          <p14:tracePt t="8948" x="3614738" y="4430713"/>
          <p14:tracePt t="8960" x="3614738" y="4460875"/>
          <p14:tracePt t="8963" x="3624263" y="4502150"/>
          <p14:tracePt t="8977" x="3624263" y="4521200"/>
          <p14:tracePt t="8982" x="3624263" y="4541838"/>
          <p14:tracePt t="8993" x="3624263" y="4572000"/>
          <p14:tracePt t="8993" x="3624263" y="4592638"/>
          <p14:tracePt t="8999" x="3624263" y="4611688"/>
          <p14:tracePt t="9010" x="3624263" y="4632325"/>
          <p14:tracePt t="9015" x="3624263" y="4652963"/>
          <p14:tracePt t="9027" x="3624263" y="4662488"/>
          <p14:tracePt t="9031" x="3624263" y="4683125"/>
          <p14:tracePt t="9043" x="3614738" y="4702175"/>
          <p14:tracePt t="9047" x="3603625" y="4713288"/>
          <p14:tracePt t="9523" x="3603625" y="4692650"/>
          <p14:tracePt t="9533" x="3614738" y="4662488"/>
          <p14:tracePt t="9540" x="3624263" y="4641850"/>
          <p14:tracePt t="9547" x="3644900" y="4602163"/>
          <p14:tracePt t="9556" x="3663950" y="4551363"/>
          <p14:tracePt t="9564" x="3694113" y="4471988"/>
          <p14:tracePt t="9572" x="3724275" y="4391025"/>
          <p14:tracePt t="9582" x="3756025" y="4310063"/>
          <p14:tracePt t="9590" x="3765550" y="4259263"/>
          <p14:tracePt t="9600" x="3795713" y="4179888"/>
          <p14:tracePt t="9606" x="3816350" y="4098925"/>
          <p14:tracePt t="9617" x="3835400" y="4017963"/>
          <p14:tracePt t="9622" x="3856038" y="3957638"/>
          <p14:tracePt t="9632" x="3876675" y="3887788"/>
          <p14:tracePt t="9639" x="3876675" y="3867150"/>
          <p14:tracePt t="9647" x="3886200" y="3816350"/>
          <p14:tracePt t="9656" x="3906838" y="3786188"/>
          <p14:tracePt t="9665" x="3906838" y="3756025"/>
          <p14:tracePt t="9672" x="3916363" y="3735388"/>
          <p14:tracePt t="9683" x="3916363" y="3725863"/>
          <p14:tracePt t="9690" x="3916363" y="3716338"/>
          <p14:tracePt t="9701" x="3925888" y="3705225"/>
          <p14:tracePt t="9719" x="3925888" y="3695700"/>
          <p14:tracePt t="9861" x="3937000" y="3695700"/>
          <p14:tracePt t="9934" x="3937000" y="3705225"/>
          <p14:tracePt t="9946" x="3946525" y="3705225"/>
          <p14:tracePt t="9963" x="3956050" y="3716338"/>
          <p14:tracePt t="9968" x="3976688" y="3735388"/>
          <p14:tracePt t="9977" x="3986213" y="3756025"/>
          <p14:tracePt t="9985" x="4006850" y="3767138"/>
          <p14:tracePt t="9995" x="4027488" y="3797300"/>
          <p14:tracePt t="10004" x="4046538" y="3816350"/>
          <p14:tracePt t="10006" x="4067175" y="3857625"/>
          <p14:tracePt t="10019" x="4087813" y="3887788"/>
          <p14:tracePt t="10025" x="4117975" y="3937000"/>
          <p14:tracePt t="10033" x="4138613" y="3987800"/>
          <p14:tracePt t="10042" x="4148138" y="4048125"/>
          <p14:tracePt t="10051" x="4168775" y="4108450"/>
          <p14:tracePt t="10066" x="4198938" y="4229100"/>
          <p14:tracePt t="10073" x="4208463" y="4300538"/>
          <p14:tracePt t="10085" x="4217988" y="4349750"/>
          <p14:tracePt t="10089" x="4217988" y="4400550"/>
          <p14:tracePt t="10098" x="4229100" y="4451350"/>
          <p14:tracePt t="10108" x="4229100" y="4471988"/>
          <p14:tracePt t="10116" x="4238625" y="4511675"/>
          <p14:tracePt t="10125" x="4238625" y="4541838"/>
          <p14:tracePt t="10133" x="4238625" y="4562475"/>
          <p14:tracePt t="10149" x="4238625" y="4602163"/>
          <p14:tracePt t="10154" x="4238625" y="4622800"/>
          <p14:tracePt t="10161" x="4238625" y="4632325"/>
          <p14:tracePt t="10169" x="4238625" y="4652963"/>
          <p14:tracePt t="10177" x="4238625" y="4672013"/>
          <p14:tracePt t="10186" x="4238625" y="4702175"/>
          <p14:tracePt t="10191" x="4238625" y="4713288"/>
          <p14:tracePt t="10198" x="4229100" y="4732338"/>
          <p14:tracePt t="10206" x="4217988" y="4752975"/>
          <p14:tracePt t="10215" x="4208463" y="4773613"/>
          <p14:tracePt t="10222" x="4208463" y="4783138"/>
          <p14:tracePt t="10232" x="4198938" y="4803775"/>
          <p14:tracePt t="10239" x="4187825" y="4813300"/>
          <p14:tracePt t="10249" x="4187825" y="4824413"/>
          <p14:tracePt t="10255" x="4178300" y="4833938"/>
          <p14:tracePt t="10265" x="4178300" y="4843463"/>
          <p14:tracePt t="10271" x="4168775" y="4854575"/>
          <p14:tracePt t="10281" x="4168775" y="4864100"/>
          <p14:tracePt t="10287" x="4157663" y="4873625"/>
          <p14:tracePt t="10297" x="4148138" y="4873625"/>
          <p14:tracePt t="10303" x="4138613" y="4884738"/>
          <p14:tracePt t="10315" x="4127500" y="4894263"/>
          <p14:tracePt t="10320" x="4127500" y="4903788"/>
          <p14:tracePt t="10331" x="4117975" y="4903788"/>
          <p14:tracePt t="10335" x="4117975" y="4914900"/>
          <p14:tracePt t="10349" x="4106863" y="4914900"/>
          <p14:tracePt t="10353" x="4106863" y="4924425"/>
          <p14:tracePt t="10365" x="4097338" y="4924425"/>
          <p14:tracePt t="10400" x="4087813" y="4924425"/>
          <p14:tracePt t="10690" x="4076700" y="4914900"/>
          <p14:tracePt t="10702" x="4067175" y="4903788"/>
          <p14:tracePt t="10708" x="4057650" y="4884738"/>
          <p14:tracePt t="10717" x="4037013" y="4873625"/>
          <p14:tracePt t="10726" x="4006850" y="4854575"/>
          <p14:tracePt t="10735" x="3967163" y="4824413"/>
          <p14:tracePt t="10745" x="3925888" y="4794250"/>
          <p14:tracePt t="10753" x="3886200" y="4764088"/>
          <p14:tracePt t="10761" x="3825875" y="4722813"/>
          <p14:tracePt t="10771" x="3775075" y="4692650"/>
          <p14:tracePt t="10780" x="3724275" y="4672013"/>
          <p14:tracePt t="10782" x="3675063" y="4652963"/>
          <p14:tracePt t="10792" x="3624263" y="4632325"/>
          <p14:tracePt t="10804" x="3573463" y="4622800"/>
          <p14:tracePt t="10811" x="3524250" y="4611688"/>
          <p14:tracePt t="10813" x="3482975" y="4611688"/>
          <p14:tracePt t="10823" x="3443288" y="4602163"/>
          <p14:tracePt t="10832" x="3422650" y="4602163"/>
          <p14:tracePt t="10840" x="3392488" y="4592638"/>
          <p14:tracePt t="10855" x="3341688" y="4592638"/>
          <p14:tracePt t="10861" x="3322638" y="4592638"/>
          <p14:tracePt t="10869" x="3311525" y="4592638"/>
          <p14:tracePt t="10877" x="3302000" y="4581525"/>
          <p14:tracePt t="10900" x="3292475" y="4581525"/>
          <p14:tracePt t="11301" x="3281363" y="4581525"/>
          <p14:tracePt t="11311" x="3262313" y="4581525"/>
          <p14:tracePt t="11319" x="3251200" y="4581525"/>
          <p14:tracePt t="11327" x="3232150" y="4572000"/>
          <p14:tracePt t="11336" x="3211513" y="4572000"/>
          <p14:tracePt t="11342" x="3190875" y="4562475"/>
          <p14:tracePt t="11351" x="3181350" y="4562475"/>
          <p14:tracePt t="11363" x="3160713" y="4562475"/>
          <p14:tracePt t="11368" x="3141663" y="4551363"/>
          <p14:tracePt t="11377" x="3121025" y="4551363"/>
          <p14:tracePt t="11385" x="3111500" y="4551363"/>
          <p14:tracePt t="11395" x="3090863" y="4551363"/>
          <p14:tracePt t="11405" x="3081338" y="4541838"/>
          <p14:tracePt t="11418" x="3070225" y="4541838"/>
          <p14:tracePt t="11427" x="3060700" y="4541838"/>
          <p14:tracePt t="11437" x="3051175" y="4541838"/>
          <p14:tracePt t="11455" x="3040063" y="4541838"/>
          <p14:tracePt t="11465" x="3030538" y="4541838"/>
          <p14:tracePt t="11474" x="3021013" y="4541838"/>
          <p14:tracePt t="11484" x="3009900" y="4541838"/>
          <p14:tracePt t="11493" x="3000375" y="4541838"/>
          <p14:tracePt t="11504" x="2990850" y="4541838"/>
          <p14:tracePt t="11510" x="2979738" y="4541838"/>
          <p14:tracePt t="11516" x="2970213" y="4541838"/>
          <p14:tracePt t="11525" x="2949575" y="4541838"/>
          <p14:tracePt t="11536" x="2928938" y="4541838"/>
          <p14:tracePt t="11538" x="2919413" y="4541838"/>
          <p14:tracePt t="11546" x="2898775" y="4541838"/>
          <p14:tracePt t="11558" x="2889250" y="4541838"/>
          <p14:tracePt t="11559" x="2879725" y="4541838"/>
          <p14:tracePt t="11566" x="2859088" y="4541838"/>
          <p14:tracePt t="11575" x="2849563" y="4541838"/>
          <p14:tracePt t="11592" x="2838450" y="4541838"/>
          <p14:tracePt t="11624" x="2828925" y="4541838"/>
          <p14:tracePt t="11753" x="2819400" y="4541838"/>
          <p14:tracePt t="11762" x="2798763" y="4541838"/>
          <p14:tracePt t="11770" x="2768600" y="4532313"/>
          <p14:tracePt t="11779" x="2728913" y="4521200"/>
          <p14:tracePt t="11786" x="2687638" y="4511675"/>
          <p14:tracePt t="11794" x="2638425" y="4502150"/>
          <p14:tracePt t="11809" x="2578100" y="4491038"/>
          <p14:tracePt t="11811" x="2516188" y="4471988"/>
          <p14:tracePt t="11818" x="2395538" y="4451350"/>
          <p14:tracePt t="11827" x="2305050" y="4430713"/>
          <p14:tracePt t="11835" x="2205038" y="4421188"/>
          <p14:tracePt t="11846" x="2093913" y="4400550"/>
          <p14:tracePt t="11859" x="1973263" y="4391025"/>
          <p14:tracePt t="11865" x="1852613" y="4391025"/>
          <p14:tracePt t="11866" x="1731963" y="4379913"/>
          <p14:tracePt t="11876" x="1681163" y="4379913"/>
          <p14:tracePt t="11884" x="1581150" y="4379913"/>
          <p14:tracePt t="11894" x="1490663" y="4379913"/>
          <p14:tracePt t="11902" x="1470025" y="4379913"/>
          <p14:tracePt t="12356" x="1460500" y="4379913"/>
          <p14:tracePt t="12370" x="1439863" y="4379913"/>
          <p14:tracePt t="12375" x="1419225" y="4379913"/>
          <p14:tracePt t="12384" x="1400175" y="4379913"/>
          <p14:tracePt t="12398" x="1368425" y="4379913"/>
          <p14:tracePt t="12399" x="1319213" y="4379913"/>
          <p14:tracePt t="12410" x="1258888" y="4400550"/>
          <p14:tracePt t="12416" x="1187450" y="4421188"/>
          <p14:tracePt t="12426" x="1147763" y="4430713"/>
          <p14:tracePt t="12437" x="1087438" y="4460875"/>
          <p14:tracePt t="12448" x="1027113" y="4491038"/>
          <p14:tracePt t="12451" x="966788" y="4521200"/>
          <p14:tracePt t="12459" x="915988" y="4541838"/>
          <p14:tracePt t="12475" x="846138" y="4592638"/>
          <p14:tracePt t="12480" x="815975" y="4611688"/>
          <p14:tracePt t="15540" x="804863" y="4611688"/>
          <p14:tracePt t="15549" x="804863" y="4632325"/>
          <p14:tracePt t="15558" x="795338" y="4641850"/>
          <p14:tracePt t="15565" x="785813" y="4672013"/>
          <p14:tracePt t="15573" x="774700" y="4692650"/>
          <p14:tracePt t="15582" x="765175" y="4722813"/>
          <p14:tracePt t="15591" x="755650" y="4752975"/>
          <p14:tracePt t="15599" x="744538" y="4794250"/>
          <p14:tracePt t="15610" x="735013" y="4824413"/>
          <p14:tracePt t="15618" x="725488" y="4864100"/>
          <p14:tracePt t="15626" x="725488" y="4894263"/>
          <p14:tracePt t="15634" x="714375" y="4914900"/>
          <p14:tracePt t="15644" x="704850" y="4945063"/>
          <p14:tracePt t="15657" x="704850" y="5005388"/>
          <p14:tracePt t="15662" x="704850" y="5014913"/>
          <p14:tracePt t="15671" x="695325" y="5045075"/>
          <p14:tracePt t="15679" x="695325" y="5054600"/>
          <p14:tracePt t="15687" x="695325" y="5075238"/>
          <p14:tracePt t="15694" x="695325" y="5086350"/>
          <p14:tracePt t="15703" x="684213" y="5105400"/>
          <p14:tracePt t="15712" x="684213" y="5116513"/>
          <p14:tracePt t="15721" x="684213" y="5135563"/>
          <p14:tracePt t="15729" x="684213" y="5156200"/>
          <p14:tracePt t="15738" x="684213" y="5165725"/>
          <p14:tracePt t="15746" x="684213" y="5186363"/>
          <p14:tracePt t="15755" x="684213" y="5195888"/>
          <p14:tracePt t="15763" x="684213" y="5216525"/>
          <p14:tracePt t="15772" x="684213" y="5237163"/>
          <p14:tracePt t="15779" x="684213" y="5246688"/>
          <p14:tracePt t="15782" x="684213" y="5267325"/>
          <p14:tracePt t="15790" x="684213" y="5276850"/>
          <p14:tracePt t="15798" x="684213" y="5297488"/>
          <p14:tracePt t="15807" x="684213" y="5307013"/>
          <p14:tracePt t="15813" x="684213" y="5327650"/>
          <p14:tracePt t="15824" x="684213" y="5337175"/>
          <p14:tracePt t="15840" x="684213" y="5346700"/>
          <p14:tracePt t="15845" x="684213" y="5357813"/>
          <p14:tracePt t="15853" x="684213" y="5367338"/>
          <p14:tracePt t="15861" x="695325" y="5367338"/>
          <p14:tracePt t="15878" x="695325" y="5376863"/>
          <p14:tracePt t="15894" x="695325" y="5387975"/>
          <p14:tracePt t="15910" x="704850" y="5397500"/>
          <p14:tracePt t="15926" x="704850" y="5408613"/>
          <p14:tracePt t="15934" x="704850" y="5418138"/>
          <p14:tracePt t="15942" x="714375" y="5427663"/>
          <p14:tracePt t="15950" x="714375" y="5438775"/>
          <p14:tracePt t="15958" x="725488" y="5457825"/>
          <p14:tracePt t="15966" x="725488" y="5468938"/>
          <p14:tracePt t="15974" x="735013" y="5478463"/>
          <p14:tracePt t="15982" x="735013" y="5499100"/>
          <p14:tracePt t="15990" x="744538" y="5529263"/>
          <p14:tracePt t="15998" x="744538" y="5538788"/>
          <p14:tracePt t="16006" x="755650" y="5578475"/>
          <p14:tracePt t="16014" x="755650" y="5589588"/>
          <p14:tracePt t="16023" x="755650" y="5608638"/>
          <p14:tracePt t="16030" x="755650" y="5629275"/>
          <p14:tracePt t="16039" x="755650" y="5649913"/>
          <p14:tracePt t="16047" x="755650" y="5668963"/>
          <p14:tracePt t="16055" x="755650" y="5680075"/>
          <p14:tracePt t="19361" x="744538" y="5699125"/>
          <p14:tracePt t="19368" x="735013" y="5719763"/>
          <p14:tracePt t="19375" x="725488" y="5749925"/>
          <p14:tracePt t="19384" x="704850" y="5791200"/>
          <p14:tracePt t="19392" x="695325" y="5830888"/>
          <p14:tracePt t="19401" x="684213" y="5881688"/>
          <p14:tracePt t="19413" x="674688" y="5930900"/>
          <p14:tracePt t="19418" x="674688" y="5972175"/>
          <p14:tracePt t="19428" x="665163" y="5991225"/>
          <p14:tracePt t="19434" x="665163" y="6032500"/>
          <p14:tracePt t="19444" x="665163" y="6072188"/>
          <p14:tracePt t="19449" x="665163" y="6092825"/>
          <p14:tracePt t="19461" x="665163" y="6113463"/>
          <p14:tracePt t="19467" x="665163" y="6132513"/>
          <p14:tracePt t="19478" x="665163" y="6143625"/>
          <p14:tracePt t="19500" x="665163" y="6153150"/>
          <p14:tracePt t="21622" x="665163" y="6162675"/>
          <p14:tracePt t="21637" x="674688" y="6173788"/>
          <p14:tracePt t="21648" x="684213" y="6173788"/>
          <p14:tracePt t="21661" x="704850" y="6183313"/>
          <p14:tracePt t="21670" x="725488" y="6183313"/>
          <p14:tracePt t="21678" x="744538" y="6192838"/>
          <p14:tracePt t="21685" x="765175" y="6192838"/>
          <p14:tracePt t="21694" x="795338" y="6192838"/>
          <p14:tracePt t="21702" x="835025" y="6203950"/>
          <p14:tracePt t="21711" x="865188" y="6213475"/>
          <p14:tracePt t="21719" x="906463" y="6223000"/>
          <p14:tracePt t="21726" x="955675" y="6234113"/>
          <p14:tracePt t="21734" x="1036638" y="6253163"/>
          <p14:tracePt t="21741" x="1108075" y="6273800"/>
          <p14:tracePt t="21753" x="1198563" y="6294438"/>
          <p14:tracePt t="21759" x="1298575" y="6313488"/>
          <p14:tracePt t="21767" x="1400175" y="6343650"/>
          <p14:tracePt t="21775" x="1500188" y="6364288"/>
          <p14:tracePt t="21786" x="1620838" y="6394450"/>
          <p14:tracePt t="21796" x="1671638" y="6405563"/>
          <p14:tracePt t="21806" x="1762125" y="6435725"/>
          <p14:tracePt t="21808" x="1843088" y="6454775"/>
          <p14:tracePt t="21819" x="1912938" y="6475413"/>
          <p14:tracePt t="21827" x="1982788" y="6496050"/>
          <p14:tracePt t="21837" x="2093913" y="6515100"/>
          <p14:tracePt t="21841" x="2174875" y="6535738"/>
          <p14:tracePt t="21851" x="2244725" y="6556375"/>
          <p14:tracePt t="21859" x="2325688" y="6575425"/>
          <p14:tracePt t="21866" x="2425700" y="6586538"/>
          <p14:tracePt t="21870" x="2516188" y="6605588"/>
          <p14:tracePt t="21880" x="2617788" y="6616700"/>
          <p14:tracePt t="21886" x="2668588" y="6626225"/>
          <p14:tracePt t="21897" x="2759075" y="6635750"/>
          <p14:tracePt t="21902" x="2838450" y="6635750"/>
          <p14:tracePt t="21915" x="2909888" y="6646863"/>
          <p14:tracePt t="21919" x="2970213" y="6646863"/>
          <p14:tracePt t="21930" x="3040063" y="6646863"/>
          <p14:tracePt t="21934" x="3090863" y="6646863"/>
          <p14:tracePt t="21947" x="3151188" y="6646863"/>
          <p14:tracePt t="21950" x="3201988" y="6646863"/>
          <p14:tracePt t="21965" x="3251200" y="6646863"/>
          <p14:tracePt t="21968" x="3292475" y="6646863"/>
          <p14:tracePt t="21982" x="3341688" y="6646863"/>
          <p14:tracePt t="21985" x="3382963" y="6646863"/>
          <p14:tracePt t="21998" x="3422650" y="6635750"/>
          <p14:tracePt t="22002" x="3473450" y="6626225"/>
          <p14:tracePt t="22015" x="3513138" y="6605588"/>
          <p14:tracePt t="22019" x="3554413" y="6596063"/>
          <p14:tracePt t="22031" x="3603625" y="6575425"/>
          <p14:tracePt t="22035" x="3633788" y="6565900"/>
          <p14:tracePt t="22048" x="3654425" y="6556375"/>
          <p14:tracePt t="22053" x="3705225" y="6535738"/>
          <p14:tracePt t="22064" x="3724275" y="6515100"/>
          <p14:tracePt t="22068" x="3765550" y="6496050"/>
          <p14:tracePt t="22082" x="3786188" y="6484938"/>
          <p14:tracePt t="22086" x="3805238" y="6475413"/>
          <p14:tracePt t="22098" x="3825875" y="6454775"/>
          <p14:tracePt t="22099" x="3856038" y="6445250"/>
          <p14:tracePt t="22104" x="3865563" y="6424613"/>
          <p14:tracePt t="22114" x="3886200" y="6415088"/>
          <p14:tracePt t="22120" x="3906838" y="6405563"/>
          <p14:tracePt t="22130" x="3916363" y="6384925"/>
          <p14:tracePt t="22136" x="3937000" y="6364288"/>
          <p14:tracePt t="22147" x="3946525" y="6354763"/>
          <p14:tracePt t="22152" x="3967163" y="6324600"/>
          <p14:tracePt t="22164" x="3967163" y="6303963"/>
          <p14:tracePt t="22168" x="3976688" y="6273800"/>
          <p14:tracePt t="22181" x="3986213" y="6243638"/>
          <p14:tracePt t="22184" x="3986213" y="6213475"/>
          <p14:tracePt t="22197" x="3997325" y="6183313"/>
          <p14:tracePt t="22200" x="3997325" y="6173788"/>
          <p14:tracePt t="22215" x="3997325" y="6143625"/>
          <p14:tracePt t="22219" x="3997325" y="6102350"/>
          <p14:tracePt t="22232" x="3997325" y="6072188"/>
          <p14:tracePt t="22235" x="3997325" y="6042025"/>
          <p14:tracePt t="22248" x="3997325" y="6011863"/>
          <p14:tracePt t="22252" x="3997325" y="5981700"/>
          <p14:tracePt t="22265" x="3976688" y="5951538"/>
          <p14:tracePt t="22269" x="3967163" y="5921375"/>
          <p14:tracePt t="22281" x="3946525" y="5891213"/>
          <p14:tracePt t="22284" x="3937000" y="5861050"/>
          <p14:tracePt t="22297" x="3916363" y="5821363"/>
          <p14:tracePt t="22300" x="3886200" y="5791200"/>
          <p14:tracePt t="22314" x="3856038" y="5749925"/>
          <p14:tracePt t="22315" x="3825875" y="5719763"/>
          <p14:tracePt t="22320" x="3786188" y="5689600"/>
          <p14:tracePt t="22330" x="3744913" y="5659438"/>
          <p14:tracePt t="22336" x="3694113" y="5619750"/>
          <p14:tracePt t="22347" x="3633788" y="5589588"/>
          <p14:tracePt t="22353" x="3573463" y="5559425"/>
          <p14:tracePt t="22364" x="3524250" y="5538788"/>
          <p14:tracePt t="22369" x="3473450" y="5518150"/>
          <p14:tracePt t="22380" x="3422650" y="5499100"/>
          <p14:tracePt t="22385" x="3362325" y="5478463"/>
          <p14:tracePt t="22397" x="3311525" y="5457825"/>
          <p14:tracePt t="22401" x="3251200" y="5448300"/>
          <p14:tracePt t="22414" x="3190875" y="5427663"/>
          <p14:tracePt t="22417" x="3130550" y="5418138"/>
          <p14:tracePt t="22431" x="3081338" y="5397500"/>
          <p14:tracePt t="22434" x="3009900" y="5387975"/>
          <p14:tracePt t="22447" x="2949575" y="5376863"/>
          <p14:tracePt t="22450" x="2828925" y="5357813"/>
          <p14:tracePt t="22465" x="2747963" y="5346700"/>
          <p14:tracePt t="22470" x="2708275" y="5346700"/>
          <p14:tracePt t="22482" x="2627313" y="5346700"/>
          <p14:tracePt t="22486" x="2557463" y="5346700"/>
          <p14:tracePt t="22498" x="2476500" y="5346700"/>
          <p14:tracePt t="22502" x="2346325" y="5337175"/>
          <p14:tracePt t="22515" x="2255838" y="5337175"/>
          <p14:tracePt t="22519" x="2205038" y="5327650"/>
          <p14:tracePt t="22531" x="2114550" y="5327650"/>
          <p14:tracePt t="22533" x="2024063" y="5327650"/>
          <p14:tracePt t="22548" x="1882775" y="5327650"/>
          <p14:tracePt t="22552" x="1782763" y="5327650"/>
          <p14:tracePt t="22564" x="1731963" y="5327650"/>
          <p14:tracePt t="22565" x="1630363" y="5327650"/>
          <p14:tracePt t="22570" x="1490663" y="5327650"/>
          <p14:tracePt t="22581" x="1389063" y="5327650"/>
          <p14:tracePt t="22586" x="1277938" y="5346700"/>
          <p14:tracePt t="22597" x="1228725" y="5357813"/>
          <p14:tracePt t="22602" x="1147763" y="5376863"/>
          <p14:tracePt t="22614" x="1066800" y="5387975"/>
          <p14:tracePt t="22619" x="1006475" y="5408613"/>
          <p14:tracePt t="22630" x="987425" y="5408613"/>
          <p14:tracePt t="22634" x="936625" y="5418138"/>
          <p14:tracePt t="22648" x="906463" y="5427663"/>
          <p14:tracePt t="22652" x="876300" y="5438775"/>
          <p14:tracePt t="22664" x="865188" y="5438775"/>
          <p14:tracePt t="22667" x="855663" y="5448300"/>
          <p14:tracePt t="22680" x="846138" y="5448300"/>
          <p14:tracePt t="22691" x="846138" y="5457825"/>
          <p14:tracePt t="22699" x="835025" y="5457825"/>
          <p14:tracePt t="23082" x="895350" y="5468938"/>
          <p14:tracePt t="23089" x="976313" y="5478463"/>
          <p14:tracePt t="23097" x="1047750" y="5499100"/>
          <p14:tracePt t="23106" x="1108075" y="5518150"/>
          <p14:tracePt t="23110" x="1187450" y="5529263"/>
          <p14:tracePt t="23125" x="1277938" y="5538788"/>
          <p14:tracePt t="23131" x="1389063" y="5559425"/>
          <p14:tracePt t="23138" x="1611313" y="5589588"/>
          <p14:tracePt t="23150" x="1862138" y="5619750"/>
          <p14:tracePt t="23151" x="2124075" y="5649913"/>
          <p14:tracePt t="23162" x="2425700" y="5680075"/>
          <p14:tracePt t="23168" x="2728913" y="5710238"/>
          <p14:tracePt t="23179" x="3030538" y="5730875"/>
          <p14:tracePt t="23186" x="3171825" y="5749925"/>
          <p14:tracePt t="23195" x="3422650" y="5770563"/>
          <p14:tracePt t="23202" x="3524250" y="5770563"/>
          <p14:tracePt t="23210" x="3705225" y="5791200"/>
          <p14:tracePt t="23217" x="3835400" y="5810250"/>
          <p14:tracePt t="23228" x="3946525" y="5830888"/>
          <p14:tracePt t="23235" x="3976688" y="5830888"/>
          <p14:tracePt t="23244" x="4037013" y="5851525"/>
          <p14:tracePt t="23251" x="4076700" y="5861050"/>
          <p14:tracePt t="24986" x="4087813" y="5861050"/>
          <p14:tracePt t="24995" x="4106863" y="5861050"/>
          <p14:tracePt t="25003" x="4148138" y="5861050"/>
          <p14:tracePt t="25013" x="4187825" y="5861050"/>
          <p14:tracePt t="25019" x="4229100" y="5861050"/>
          <p14:tracePt t="25034" x="4429125" y="5861050"/>
          <p14:tracePt t="25043" x="4530725" y="5861050"/>
          <p14:tracePt t="25053" x="4660900" y="5861050"/>
          <p14:tracePt t="25060" x="4792663" y="5861050"/>
          <p14:tracePt t="25069" x="4943475" y="5861050"/>
          <p14:tracePt t="25075" x="5084763" y="5861050"/>
          <p14:tracePt t="25086" x="5145088" y="5861050"/>
          <p14:tracePt t="25093" x="5265738" y="5861050"/>
          <p14:tracePt t="25101" x="5365750" y="5861050"/>
          <p14:tracePt t="25109" x="5395913" y="5861050"/>
          <p14:tracePt t="25119" x="5456238" y="5861050"/>
          <p14:tracePt t="25126" x="5507038" y="5861050"/>
          <p14:tracePt t="25134" x="5537200" y="5861050"/>
          <p14:tracePt t="25141" x="5567363" y="5861050"/>
          <p14:tracePt t="25533" x="5576888" y="5861050"/>
          <p14:tracePt t="25543" x="5597525" y="5861050"/>
          <p14:tracePt t="25553" x="5627688" y="5861050"/>
          <p14:tracePt t="25559" x="5657850" y="5861050"/>
          <p14:tracePt t="25570" x="5688013" y="5861050"/>
          <p14:tracePt t="25574" x="5759450" y="5851525"/>
          <p14:tracePt t="25584" x="5819775" y="5851525"/>
          <p14:tracePt t="25591" x="5940425" y="5830888"/>
          <p14:tracePt t="25599" x="6019800" y="5821363"/>
          <p14:tracePt t="25608" x="6061075" y="5810250"/>
          <p14:tracePt t="25622" x="6130925" y="5791200"/>
          <p14:tracePt t="25623" x="6211888" y="5780088"/>
          <p14:tracePt t="25631" x="6272213" y="5761038"/>
          <p14:tracePt t="25643" x="6332538" y="5740400"/>
          <p14:tracePt t="25647" x="6383338" y="5730875"/>
          <p14:tracePt t="25657" x="6402388" y="5719763"/>
          <p14:tracePt t="25666" x="6443663" y="5710238"/>
          <p14:tracePt t="25675" x="6473825" y="5699125"/>
          <p14:tracePt t="25689" x="6524625" y="5680075"/>
          <p14:tracePt t="25695" x="6543675" y="5668963"/>
          <p14:tracePt t="25703" x="6564313" y="5659438"/>
          <p14:tracePt t="25710" x="6584950" y="5659438"/>
          <p14:tracePt t="25720" x="6594475" y="5649913"/>
          <p14:tracePt t="34458" x="6594475" y="5668963"/>
          <p14:tracePt t="34463" x="6594475" y="5689600"/>
          <p14:tracePt t="34473" x="6584950" y="5710238"/>
          <p14:tracePt t="34481" x="6573838" y="5740400"/>
          <p14:tracePt t="34489" x="6573838" y="5770563"/>
          <p14:tracePt t="34502" x="6564313" y="5800725"/>
          <p14:tracePt t="34506" x="6564313" y="5840413"/>
          <p14:tracePt t="34518" x="6564313" y="5861050"/>
          <p14:tracePt t="34522" x="6564313" y="5891213"/>
          <p14:tracePt t="34534" x="6564313" y="5911850"/>
          <p14:tracePt t="34539" x="6564313" y="5930900"/>
          <p14:tracePt t="34550" x="6564313" y="5951538"/>
          <p14:tracePt t="34556" x="6564313" y="5961063"/>
          <p14:tracePt t="34572" x="6564313" y="5972175"/>
          <p14:tracePt t="37360" x="6564313" y="5961063"/>
          <p14:tracePt t="37369" x="6564313" y="5951538"/>
          <p14:tracePt t="37377" x="6564313" y="5921375"/>
          <p14:tracePt t="37383" x="6564313" y="5891213"/>
          <p14:tracePt t="37392" x="6564313" y="5840413"/>
          <p14:tracePt t="37401" x="6564313" y="5770563"/>
          <p14:tracePt t="37409" x="6573838" y="5689600"/>
          <p14:tracePt t="37419" x="6573838" y="5599113"/>
          <p14:tracePt t="37425" x="6584950" y="5478463"/>
          <p14:tracePt t="37436" x="6594475" y="5357813"/>
          <p14:tracePt t="37441" x="6604000" y="5226050"/>
          <p14:tracePt t="37452" x="6604000" y="5095875"/>
          <p14:tracePt t="37456" x="6615113" y="4964113"/>
          <p14:tracePt t="37471" x="6624638" y="4843463"/>
          <p14:tracePt t="37475" x="6634163" y="4794250"/>
          <p14:tracePt t="37485" x="6645275" y="4692650"/>
          <p14:tracePt t="37492" x="6645275" y="4611688"/>
          <p14:tracePt t="37501" x="6654800" y="4532313"/>
          <p14:tracePt t="37507" x="6654800" y="4471988"/>
          <p14:tracePt t="37518" x="6664325" y="4421188"/>
          <p14:tracePt t="37524" x="6664325" y="4379913"/>
          <p14:tracePt t="37535" x="6675438" y="4360863"/>
          <p14:tracePt t="37542" x="6675438" y="4319588"/>
          <p14:tracePt t="37553" x="6684963" y="4300538"/>
          <p14:tracePt t="37560" x="6684963" y="4289425"/>
          <p14:tracePt t="37569" x="6684963" y="4270375"/>
          <p14:tracePt t="37575" x="6684963" y="4259263"/>
          <p14:tracePt t="37633" x="6684963" y="4249738"/>
          <p14:tracePt t="55256" x="6694488" y="4249738"/>
          <p14:tracePt t="55284" x="6705600" y="4249738"/>
          <p14:tracePt t="55325" x="6715125" y="4249738"/>
          <p14:tracePt t="55343" x="6724650" y="4249738"/>
          <p14:tracePt t="55351" x="6735763" y="4249738"/>
          <p14:tracePt t="55361" x="6745288" y="4249738"/>
          <p14:tracePt t="55373" x="6754813" y="4249738"/>
          <p14:tracePt t="55383" x="6765925" y="4249738"/>
          <p14:tracePt t="55390" x="6775450" y="4249738"/>
          <p14:tracePt t="55405" x="6796088" y="4249738"/>
          <p14:tracePt t="55413" x="6805613" y="4249738"/>
          <p14:tracePt t="55423" x="6815138" y="4249738"/>
          <p14:tracePt t="55430" x="6835775" y="4249738"/>
          <p14:tracePt t="55438" x="6845300" y="4249738"/>
          <p14:tracePt t="55447" x="6865938" y="4249738"/>
          <p14:tracePt t="55461" x="6875463" y="4249738"/>
          <p14:tracePt t="55462" x="6886575" y="4249738"/>
          <p14:tracePt t="55472" x="6896100" y="4249738"/>
          <p14:tracePt t="55481" x="6907213" y="4249738"/>
          <p14:tracePt t="55488" x="6916738" y="4249738"/>
          <p14:tracePt t="55496" x="6926263" y="4249738"/>
          <p14:tracePt t="55503" x="6937375" y="4259263"/>
          <p14:tracePt t="55519" x="6946900" y="4259263"/>
          <p14:tracePt t="55534" x="6956425" y="4259263"/>
          <p14:tracePt t="55545" x="6967538" y="4259263"/>
          <p14:tracePt t="55552" x="6977063" y="4259263"/>
          <p14:tracePt t="55563" x="6997700" y="4259263"/>
          <p14:tracePt t="55568" x="7007225" y="4259263"/>
          <p14:tracePt t="55580" x="7016750" y="4259263"/>
          <p14:tracePt t="55584" x="7037388" y="4259263"/>
          <p14:tracePt t="55595" x="7046913" y="4259263"/>
          <p14:tracePt t="55601" x="7058025" y="4259263"/>
          <p14:tracePt t="55609" x="7077075" y="4259263"/>
          <p14:tracePt t="55617" x="7088188" y="4270375"/>
          <p14:tracePt t="55626" x="7097713" y="4270375"/>
          <p14:tracePt t="55632" x="7107238" y="4270375"/>
          <p14:tracePt t="55641" x="7118350" y="4270375"/>
          <p14:tracePt t="55657" x="7127875" y="4270375"/>
          <p14:tracePt t="55666" x="7137400" y="4279900"/>
          <p14:tracePt t="55682" x="7148513" y="4279900"/>
          <p14:tracePt t="55689" x="7158038" y="4279900"/>
          <p14:tracePt t="55699" x="7158038" y="4289425"/>
          <p14:tracePt t="55706" x="7167563" y="4289425"/>
          <p14:tracePt t="55711" x="7178675" y="4289425"/>
          <p14:tracePt t="55719" x="7188200" y="4289425"/>
          <p14:tracePt t="55727" x="7197725" y="4300538"/>
          <p14:tracePt t="55735" x="7208838" y="4300538"/>
          <p14:tracePt t="55743" x="7218363" y="4300538"/>
          <p14:tracePt t="55751" x="7227888" y="4300538"/>
          <p14:tracePt t="55767" x="7248525" y="4300538"/>
          <p14:tracePt t="55777" x="7258050" y="4300538"/>
          <p14:tracePt t="55783" x="7269163" y="4300538"/>
          <p14:tracePt t="55791" x="7289800" y="4310063"/>
          <p14:tracePt t="55799" x="7299325" y="4310063"/>
          <p14:tracePt t="55807" x="7308850" y="4310063"/>
          <p14:tracePt t="55815" x="7329488" y="4310063"/>
          <p14:tracePt t="55824" x="7339013" y="4310063"/>
          <p14:tracePt t="55832" x="7350125" y="4310063"/>
          <p14:tracePt t="55840" x="7359650" y="4310063"/>
          <p14:tracePt t="55848" x="7380288" y="4310063"/>
          <p14:tracePt t="55857" x="7389813" y="4310063"/>
          <p14:tracePt t="55864" x="7399338" y="4310063"/>
          <p14:tracePt t="55872" x="7410450" y="4310063"/>
          <p14:tracePt t="55881" x="7429500" y="4310063"/>
          <p14:tracePt t="55888" x="7440613" y="4319588"/>
          <p14:tracePt t="55896" x="7450138" y="4319588"/>
          <p14:tracePt t="55905" x="7459663" y="4319588"/>
          <p14:tracePt t="55912" x="7480300" y="4319588"/>
          <p14:tracePt t="55920" x="7500938" y="4319588"/>
          <p14:tracePt t="55928" x="7510463" y="4319588"/>
          <p14:tracePt t="55936" x="7531100" y="4319588"/>
          <p14:tracePt t="55944" x="7550150" y="4319588"/>
          <p14:tracePt t="55952" x="7570788" y="4319588"/>
          <p14:tracePt t="55960" x="7610475" y="4319588"/>
          <p14:tracePt t="55968" x="7621588" y="4319588"/>
          <p14:tracePt t="55976" x="7640638" y="4319588"/>
          <p14:tracePt t="55984" x="7672388" y="4319588"/>
          <p14:tracePt t="55993" x="7691438" y="4319588"/>
          <p14:tracePt t="56000" x="7721600" y="4319588"/>
          <p14:tracePt t="56009" x="7742238" y="4319588"/>
          <p14:tracePt t="56017" x="7762875" y="4319588"/>
          <p14:tracePt t="56026" x="7793038" y="4319588"/>
          <p14:tracePt t="56033" x="7812088" y="4319588"/>
          <p14:tracePt t="56043" x="7823200" y="4319588"/>
          <p14:tracePt t="56049" x="7842250" y="4319588"/>
          <p14:tracePt t="56060" x="7862888" y="4319588"/>
          <p14:tracePt t="56065" x="7872413" y="4319588"/>
          <p14:tracePt t="56076" x="7893050" y="4319588"/>
          <p14:tracePt t="56081" x="7913688" y="4319588"/>
          <p14:tracePt t="56093" x="7923213" y="4319588"/>
          <p14:tracePt t="56097" x="7943850" y="4319588"/>
          <p14:tracePt t="56109" x="7962900" y="4319588"/>
          <p14:tracePt t="56113" x="7974013" y="4319588"/>
          <p14:tracePt t="56126" x="7993063" y="4319588"/>
          <p14:tracePt t="56129" x="8013700" y="4319588"/>
          <p14:tracePt t="56143" x="8023225" y="4319588"/>
          <p14:tracePt t="56145" x="8043863" y="4319588"/>
          <p14:tracePt t="56160" x="8053388" y="4319588"/>
          <p14:tracePt t="56164" x="8074025" y="4319588"/>
          <p14:tracePt t="56177" x="8085138" y="4319588"/>
          <p14:tracePt t="56180" x="8094663" y="4319588"/>
          <p14:tracePt t="56194" x="8104188" y="4319588"/>
          <p14:tracePt t="56197" x="8115300" y="4319588"/>
          <p14:tracePt t="56210" x="8124825" y="4319588"/>
          <p14:tracePt t="56214" x="8134350" y="4319588"/>
          <p14:tracePt t="56227" x="8145463" y="4319588"/>
          <p14:tracePt t="56231" x="8154988" y="431958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1AC38E-D425-4608-A675-FBF508D5C3AE}"/>
              </a:ext>
            </a:extLst>
          </p:cNvPr>
          <p:cNvSpPr>
            <a:spLocks noGrp="1"/>
          </p:cNvSpPr>
          <p:nvPr>
            <p:ph type="body" sz="half" idx="2"/>
          </p:nvPr>
        </p:nvSpPr>
        <p:spPr>
          <a:xfrm>
            <a:off x="561975" y="1790701"/>
            <a:ext cx="10949913" cy="4582804"/>
          </a:xfrm>
        </p:spPr>
        <p:txBody>
          <a:bodyPr numCol="2">
            <a:normAutofit/>
          </a:bodyPr>
          <a:lstStyle/>
          <a:p>
            <a:pPr>
              <a:lnSpc>
                <a:spcPct val="150000"/>
              </a:lnSpc>
            </a:pPr>
            <a:r>
              <a:rPr lang="en-US" sz="1600"/>
              <a:t>Content owners want flexibility</a:t>
            </a:r>
          </a:p>
          <a:p>
            <a:pPr>
              <a:lnSpc>
                <a:spcPct val="150000"/>
              </a:lnSpc>
            </a:pPr>
            <a:endParaRPr lang="en-US" sz="1600"/>
          </a:p>
          <a:p>
            <a:pPr>
              <a:lnSpc>
                <a:spcPct val="150000"/>
              </a:lnSpc>
            </a:pPr>
            <a:r>
              <a:rPr lang="en-US" sz="1600" b="1"/>
              <a:t>A sample use case:</a:t>
            </a:r>
          </a:p>
          <a:p>
            <a:pPr marL="171450" indent="-171450">
              <a:lnSpc>
                <a:spcPct val="150000"/>
              </a:lnSpc>
              <a:buFontTx/>
              <a:buChar char="-"/>
            </a:pPr>
            <a:r>
              <a:rPr lang="en-US" sz="1600"/>
              <a:t>Provide HD/UHD or HDR content only to clients with hardware-backed DRM </a:t>
            </a:r>
          </a:p>
          <a:p>
            <a:pPr marL="171450" indent="-171450">
              <a:lnSpc>
                <a:spcPct val="150000"/>
              </a:lnSpc>
              <a:buFontTx/>
              <a:buChar char="-"/>
            </a:pPr>
            <a:r>
              <a:rPr lang="en-US" sz="1600"/>
              <a:t>Reach the broadest audience by providing content in lower resolutions to as many devices as possible</a:t>
            </a:r>
          </a:p>
          <a:p>
            <a:pPr marL="171450" indent="-171450">
              <a:lnSpc>
                <a:spcPct val="150000"/>
              </a:lnSpc>
              <a:buFontTx/>
              <a:buChar char="-"/>
            </a:pPr>
            <a:endParaRPr lang="en-US" sz="1600"/>
          </a:p>
          <a:p>
            <a:pPr>
              <a:lnSpc>
                <a:spcPct val="150000"/>
              </a:lnSpc>
            </a:pPr>
            <a:endParaRPr lang="en-US" sz="1600"/>
          </a:p>
          <a:p>
            <a:pPr>
              <a:lnSpc>
                <a:spcPct val="150000"/>
              </a:lnSpc>
            </a:pPr>
            <a:endParaRPr lang="en-US" sz="1600"/>
          </a:p>
          <a:p>
            <a:pPr>
              <a:lnSpc>
                <a:spcPct val="150000"/>
              </a:lnSpc>
            </a:pPr>
            <a:endParaRPr lang="en-US" sz="1600"/>
          </a:p>
          <a:p>
            <a:pPr>
              <a:lnSpc>
                <a:spcPct val="150000"/>
              </a:lnSpc>
            </a:pPr>
            <a:endParaRPr lang="en-US" sz="1600"/>
          </a:p>
          <a:p>
            <a:pPr>
              <a:lnSpc>
                <a:spcPct val="150000"/>
              </a:lnSpc>
            </a:pPr>
            <a:r>
              <a:rPr lang="en-US" sz="1600" b="1"/>
              <a:t>Solution:</a:t>
            </a:r>
          </a:p>
          <a:p>
            <a:pPr marL="285750" indent="-285750">
              <a:lnSpc>
                <a:spcPct val="150000"/>
              </a:lnSpc>
              <a:buFontTx/>
              <a:buChar char="-"/>
            </a:pPr>
            <a:r>
              <a:rPr lang="en-US" sz="1600"/>
              <a:t>Use different encryption keys for encrypting different tracks in ABR assets</a:t>
            </a:r>
          </a:p>
          <a:p>
            <a:pPr marL="285750" indent="-285750">
              <a:lnSpc>
                <a:spcPct val="150000"/>
              </a:lnSpc>
              <a:buFontTx/>
              <a:buChar char="-"/>
            </a:pPr>
            <a:r>
              <a:rPr lang="en-US" sz="1600"/>
              <a:t>Authorize devices based on their capabilities</a:t>
            </a:r>
          </a:p>
          <a:p>
            <a:pPr>
              <a:lnSpc>
                <a:spcPct val="150000"/>
              </a:lnSpc>
            </a:pPr>
            <a:endParaRPr lang="en-US" sz="1600"/>
          </a:p>
        </p:txBody>
      </p:sp>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GB"/>
              <a:t>Why encrypt with multiple keys?</a:t>
            </a:r>
          </a:p>
        </p:txBody>
      </p:sp>
    </p:spTree>
    <p:extLst>
      <p:ext uri="{BB962C8B-B14F-4D97-AF65-F5344CB8AC3E}">
        <p14:creationId xmlns:p14="http://schemas.microsoft.com/office/powerpoint/2010/main" val="3818758318"/>
      </p:ext>
    </p:extLst>
  </p:cSld>
  <p:clrMapOvr>
    <a:masterClrMapping/>
  </p:clrMapOvr>
  <mc:AlternateContent xmlns:mc="http://schemas.openxmlformats.org/markup-compatibility/2006" xmlns:p14="http://schemas.microsoft.com/office/powerpoint/2010/main">
    <mc:Choice Requires="p14">
      <p:transition spd="slow" p14:dur="2000" advClick="0" advTm="42900"/>
    </mc:Choice>
    <mc:Fallback xmlns="">
      <p:transition spd="slow" advClick="0" advTm="429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D8E39E-CCFA-471D-8B36-800C7B64D1B1}"/>
              </a:ext>
            </a:extLst>
          </p:cNvPr>
          <p:cNvSpPr>
            <a:spLocks noGrp="1"/>
          </p:cNvSpPr>
          <p:nvPr>
            <p:ph type="body" sz="quarter" idx="11"/>
          </p:nvPr>
        </p:nvSpPr>
        <p:spPr>
          <a:xfrm>
            <a:off x="561975" y="1037935"/>
            <a:ext cx="9793605" cy="480131"/>
          </a:xfrm>
        </p:spPr>
        <p:txBody>
          <a:bodyPr/>
          <a:lstStyle/>
          <a:p>
            <a:r>
              <a:rPr lang="en-GB"/>
              <a:t>Sample Asset</a:t>
            </a:r>
          </a:p>
        </p:txBody>
      </p:sp>
      <p:graphicFrame>
        <p:nvGraphicFramePr>
          <p:cNvPr id="6" name="Table 7">
            <a:extLst>
              <a:ext uri="{FF2B5EF4-FFF2-40B4-BE49-F238E27FC236}">
                <a16:creationId xmlns:a16="http://schemas.microsoft.com/office/drawing/2014/main" id="{35B89F66-62FA-EC4C-8157-A70B9CF251FE}"/>
              </a:ext>
            </a:extLst>
          </p:cNvPr>
          <p:cNvGraphicFramePr>
            <a:graphicFrameLocks noGrp="1"/>
          </p:cNvGraphicFramePr>
          <p:nvPr/>
        </p:nvGraphicFramePr>
        <p:xfrm>
          <a:off x="2353627" y="2009857"/>
          <a:ext cx="7484745" cy="3957512"/>
        </p:xfrm>
        <a:graphic>
          <a:graphicData uri="http://schemas.openxmlformats.org/drawingml/2006/table">
            <a:tbl>
              <a:tblPr firstRow="1" bandRow="1">
                <a:tableStyleId>{5C22544A-7EE6-4342-B048-85BDC9FD1C3A}</a:tableStyleId>
              </a:tblPr>
              <a:tblGrid>
                <a:gridCol w="2494915">
                  <a:extLst>
                    <a:ext uri="{9D8B030D-6E8A-4147-A177-3AD203B41FA5}">
                      <a16:colId xmlns:a16="http://schemas.microsoft.com/office/drawing/2014/main" val="2250794934"/>
                    </a:ext>
                  </a:extLst>
                </a:gridCol>
                <a:gridCol w="2494915">
                  <a:extLst>
                    <a:ext uri="{9D8B030D-6E8A-4147-A177-3AD203B41FA5}">
                      <a16:colId xmlns:a16="http://schemas.microsoft.com/office/drawing/2014/main" val="3181910470"/>
                    </a:ext>
                  </a:extLst>
                </a:gridCol>
                <a:gridCol w="2494915">
                  <a:extLst>
                    <a:ext uri="{9D8B030D-6E8A-4147-A177-3AD203B41FA5}">
                      <a16:colId xmlns:a16="http://schemas.microsoft.com/office/drawing/2014/main" val="297413271"/>
                    </a:ext>
                  </a:extLst>
                </a:gridCol>
              </a:tblGrid>
              <a:tr h="494689">
                <a:tc gridSpan="3">
                  <a:txBody>
                    <a:bodyPr/>
                    <a:lstStyle/>
                    <a:p>
                      <a:r>
                        <a:rPr lang="en-DE" sz="1800"/>
                        <a:t>Sample MPEG-DASH asset</a:t>
                      </a:r>
                    </a:p>
                  </a:txBody>
                  <a:tcPr marL="123672" marR="123672" marT="61836" marB="61836"/>
                </a:tc>
                <a:tc hMerge="1">
                  <a:txBody>
                    <a:bodyPr/>
                    <a:lstStyle/>
                    <a:p>
                      <a:endParaRPr lang="en-DE"/>
                    </a:p>
                  </a:txBody>
                  <a:tcPr/>
                </a:tc>
                <a:tc hMerge="1">
                  <a:txBody>
                    <a:bodyPr/>
                    <a:lstStyle/>
                    <a:p>
                      <a:endParaRPr lang="en-DE"/>
                    </a:p>
                  </a:txBody>
                  <a:tcPr/>
                </a:tc>
                <a:extLst>
                  <a:ext uri="{0D108BD9-81ED-4DB2-BD59-A6C34878D82A}">
                    <a16:rowId xmlns:a16="http://schemas.microsoft.com/office/drawing/2014/main" val="2987416143"/>
                  </a:ext>
                </a:extLst>
              </a:tr>
              <a:tr h="494689">
                <a:tc>
                  <a:txBody>
                    <a:bodyPr/>
                    <a:lstStyle/>
                    <a:p>
                      <a:r>
                        <a:rPr lang="en-DE" sz="1800"/>
                        <a:t>Representation</a:t>
                      </a:r>
                    </a:p>
                  </a:txBody>
                  <a:tcPr marL="123672" marR="123672" marT="61836" marB="61836"/>
                </a:tc>
                <a:tc>
                  <a:txBody>
                    <a:bodyPr/>
                    <a:lstStyle/>
                    <a:p>
                      <a:r>
                        <a:rPr lang="en-DE" sz="1800"/>
                        <a:t>Resolution</a:t>
                      </a:r>
                    </a:p>
                  </a:txBody>
                  <a:tcPr marL="123672" marR="123672" marT="61836" marB="61836"/>
                </a:tc>
                <a:tc>
                  <a:txBody>
                    <a:bodyPr/>
                    <a:lstStyle/>
                    <a:p>
                      <a:r>
                        <a:rPr lang="en-DE" sz="1800"/>
                        <a:t>Encryption key</a:t>
                      </a:r>
                    </a:p>
                  </a:txBody>
                  <a:tcPr marL="123672" marR="123672" marT="61836" marB="61836"/>
                </a:tc>
                <a:extLst>
                  <a:ext uri="{0D108BD9-81ED-4DB2-BD59-A6C34878D82A}">
                    <a16:rowId xmlns:a16="http://schemas.microsoft.com/office/drawing/2014/main" val="2790412880"/>
                  </a:ext>
                </a:extLst>
              </a:tr>
              <a:tr h="494689">
                <a:tc>
                  <a:txBody>
                    <a:bodyPr/>
                    <a:lstStyle/>
                    <a:p>
                      <a:r>
                        <a:rPr lang="en-DE" sz="1800"/>
                        <a:t>Audio</a:t>
                      </a:r>
                    </a:p>
                  </a:txBody>
                  <a:tcPr marL="123672" marR="123672" marT="61836" marB="61836"/>
                </a:tc>
                <a:tc>
                  <a:txBody>
                    <a:bodyPr/>
                    <a:lstStyle/>
                    <a:p>
                      <a:r>
                        <a:rPr lang="en-DE" sz="1800"/>
                        <a:t>-</a:t>
                      </a:r>
                    </a:p>
                  </a:txBody>
                  <a:tcPr marL="123672" marR="123672" marT="61836" marB="61836"/>
                </a:tc>
                <a:tc>
                  <a:txBody>
                    <a:bodyPr/>
                    <a:lstStyle/>
                    <a:p>
                      <a:r>
                        <a:rPr lang="en-DE" sz="1800"/>
                        <a:t>Key 1</a:t>
                      </a:r>
                    </a:p>
                  </a:txBody>
                  <a:tcPr marL="123672" marR="123672" marT="61836" marB="61836"/>
                </a:tc>
                <a:extLst>
                  <a:ext uri="{0D108BD9-81ED-4DB2-BD59-A6C34878D82A}">
                    <a16:rowId xmlns:a16="http://schemas.microsoft.com/office/drawing/2014/main" val="372147827"/>
                  </a:ext>
                </a:extLst>
              </a:tr>
              <a:tr h="494689">
                <a:tc>
                  <a:txBody>
                    <a:bodyPr/>
                    <a:lstStyle/>
                    <a:p>
                      <a:r>
                        <a:rPr lang="en-DE" sz="1800"/>
                        <a:t>Video</a:t>
                      </a:r>
                    </a:p>
                  </a:txBody>
                  <a:tcPr marL="123672" marR="123672" marT="61836" marB="61836"/>
                </a:tc>
                <a:tc>
                  <a:txBody>
                    <a:bodyPr/>
                    <a:lstStyle/>
                    <a:p>
                      <a:r>
                        <a:rPr lang="en-DE" sz="1800"/>
                        <a:t>480p</a:t>
                      </a:r>
                    </a:p>
                  </a:txBody>
                  <a:tcPr marL="123672" marR="123672" marT="61836" marB="61836"/>
                </a:tc>
                <a:tc>
                  <a:txBody>
                    <a:bodyPr/>
                    <a:lstStyle/>
                    <a:p>
                      <a:r>
                        <a:rPr lang="en-DE" sz="1800"/>
                        <a:t>Key 2</a:t>
                      </a:r>
                    </a:p>
                  </a:txBody>
                  <a:tcPr marL="123672" marR="123672" marT="61836" marB="61836"/>
                </a:tc>
                <a:extLst>
                  <a:ext uri="{0D108BD9-81ED-4DB2-BD59-A6C34878D82A}">
                    <a16:rowId xmlns:a16="http://schemas.microsoft.com/office/drawing/2014/main" val="664959653"/>
                  </a:ext>
                </a:extLst>
              </a:tr>
              <a:tr h="494689">
                <a:tc>
                  <a:txBody>
                    <a:bodyPr/>
                    <a:lstStyle/>
                    <a:p>
                      <a:r>
                        <a:rPr lang="en-DE" sz="1800"/>
                        <a:t>Video</a:t>
                      </a:r>
                    </a:p>
                  </a:txBody>
                  <a:tcPr marL="123672" marR="123672" marT="61836" marB="61836"/>
                </a:tc>
                <a:tc>
                  <a:txBody>
                    <a:bodyPr/>
                    <a:lstStyle/>
                    <a:p>
                      <a:r>
                        <a:rPr lang="en-DE" sz="1800"/>
                        <a:t>640p</a:t>
                      </a:r>
                    </a:p>
                  </a:txBody>
                  <a:tcPr marL="123672" marR="123672" marT="61836" marB="61836"/>
                </a:tc>
                <a:tc>
                  <a:txBody>
                    <a:bodyPr/>
                    <a:lstStyle/>
                    <a:p>
                      <a:r>
                        <a:rPr lang="en-DE" sz="1800"/>
                        <a:t>Key 2</a:t>
                      </a:r>
                    </a:p>
                  </a:txBody>
                  <a:tcPr marL="123672" marR="123672" marT="61836" marB="61836"/>
                </a:tc>
                <a:extLst>
                  <a:ext uri="{0D108BD9-81ED-4DB2-BD59-A6C34878D82A}">
                    <a16:rowId xmlns:a16="http://schemas.microsoft.com/office/drawing/2014/main" val="845331466"/>
                  </a:ext>
                </a:extLst>
              </a:tr>
              <a:tr h="494689">
                <a:tc>
                  <a:txBody>
                    <a:bodyPr/>
                    <a:lstStyle/>
                    <a:p>
                      <a:r>
                        <a:rPr lang="en-DE" sz="1800"/>
                        <a:t>Video</a:t>
                      </a:r>
                    </a:p>
                  </a:txBody>
                  <a:tcPr marL="123672" marR="123672" marT="61836" marB="61836"/>
                </a:tc>
                <a:tc>
                  <a:txBody>
                    <a:bodyPr/>
                    <a:lstStyle/>
                    <a:p>
                      <a:r>
                        <a:rPr lang="en-DE" sz="1800"/>
                        <a:t>720p</a:t>
                      </a:r>
                    </a:p>
                  </a:txBody>
                  <a:tcPr marL="123672" marR="123672" marT="61836" marB="61836"/>
                </a:tc>
                <a:tc>
                  <a:txBody>
                    <a:bodyPr/>
                    <a:lstStyle/>
                    <a:p>
                      <a:r>
                        <a:rPr lang="en-DE" sz="1800"/>
                        <a:t>Key 3</a:t>
                      </a:r>
                    </a:p>
                  </a:txBody>
                  <a:tcPr marL="123672" marR="123672" marT="61836" marB="61836"/>
                </a:tc>
                <a:extLst>
                  <a:ext uri="{0D108BD9-81ED-4DB2-BD59-A6C34878D82A}">
                    <a16:rowId xmlns:a16="http://schemas.microsoft.com/office/drawing/2014/main" val="2719895014"/>
                  </a:ext>
                </a:extLst>
              </a:tr>
              <a:tr h="494689">
                <a:tc>
                  <a:txBody>
                    <a:bodyPr/>
                    <a:lstStyle/>
                    <a:p>
                      <a:r>
                        <a:rPr lang="en-DE" sz="1800"/>
                        <a:t>Video</a:t>
                      </a:r>
                    </a:p>
                  </a:txBody>
                  <a:tcPr marL="123672" marR="123672" marT="61836" marB="61836"/>
                </a:tc>
                <a:tc>
                  <a:txBody>
                    <a:bodyPr/>
                    <a:lstStyle/>
                    <a:p>
                      <a:r>
                        <a:rPr lang="en-DE" sz="1800"/>
                        <a:t>1080p</a:t>
                      </a:r>
                    </a:p>
                  </a:txBody>
                  <a:tcPr marL="123672" marR="123672" marT="61836" marB="61836"/>
                </a:tc>
                <a:tc>
                  <a:txBody>
                    <a:bodyPr/>
                    <a:lstStyle/>
                    <a:p>
                      <a:r>
                        <a:rPr lang="en-DE" sz="1800"/>
                        <a:t>Key 3</a:t>
                      </a:r>
                    </a:p>
                  </a:txBody>
                  <a:tcPr marL="123672" marR="123672" marT="61836" marB="61836"/>
                </a:tc>
                <a:extLst>
                  <a:ext uri="{0D108BD9-81ED-4DB2-BD59-A6C34878D82A}">
                    <a16:rowId xmlns:a16="http://schemas.microsoft.com/office/drawing/2014/main" val="31542819"/>
                  </a:ext>
                </a:extLst>
              </a:tr>
              <a:tr h="494689">
                <a:tc>
                  <a:txBody>
                    <a:bodyPr/>
                    <a:lstStyle/>
                    <a:p>
                      <a:r>
                        <a:rPr lang="en-DE" sz="1800"/>
                        <a:t>Video</a:t>
                      </a:r>
                    </a:p>
                  </a:txBody>
                  <a:tcPr marL="123672" marR="123672" marT="61836" marB="61836"/>
                </a:tc>
                <a:tc>
                  <a:txBody>
                    <a:bodyPr/>
                    <a:lstStyle/>
                    <a:p>
                      <a:r>
                        <a:rPr lang="en-DE" sz="1800"/>
                        <a:t>2160p</a:t>
                      </a:r>
                    </a:p>
                  </a:txBody>
                  <a:tcPr marL="123672" marR="123672" marT="61836" marB="61836"/>
                </a:tc>
                <a:tc>
                  <a:txBody>
                    <a:bodyPr/>
                    <a:lstStyle/>
                    <a:p>
                      <a:r>
                        <a:rPr lang="en-DE" sz="1800"/>
                        <a:t>Key 4</a:t>
                      </a:r>
                    </a:p>
                  </a:txBody>
                  <a:tcPr marL="123672" marR="123672" marT="61836" marB="61836"/>
                </a:tc>
                <a:extLst>
                  <a:ext uri="{0D108BD9-81ED-4DB2-BD59-A6C34878D82A}">
                    <a16:rowId xmlns:a16="http://schemas.microsoft.com/office/drawing/2014/main" val="3684145379"/>
                  </a:ext>
                </a:extLst>
              </a:tr>
            </a:tbl>
          </a:graphicData>
        </a:graphic>
      </p:graphicFrame>
    </p:spTree>
    <p:extLst>
      <p:ext uri="{BB962C8B-B14F-4D97-AF65-F5344CB8AC3E}">
        <p14:creationId xmlns:p14="http://schemas.microsoft.com/office/powerpoint/2010/main" val="1651907199"/>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2FECADE2-AE6D-4049-9AC3-165443DF2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089" y="685175"/>
            <a:ext cx="9755822" cy="5487650"/>
          </a:xfrm>
          <a:prstGeom prst="rect">
            <a:avLst/>
          </a:prstGeom>
        </p:spPr>
      </p:pic>
      <p:sp>
        <p:nvSpPr>
          <p:cNvPr id="4" name="Oval Callout 3">
            <a:extLst>
              <a:ext uri="{FF2B5EF4-FFF2-40B4-BE49-F238E27FC236}">
                <a16:creationId xmlns:a16="http://schemas.microsoft.com/office/drawing/2014/main" id="{1736E20D-A519-C841-9849-98B0BAE3E1AA}"/>
              </a:ext>
            </a:extLst>
          </p:cNvPr>
          <p:cNvSpPr/>
          <p:nvPr/>
        </p:nvSpPr>
        <p:spPr>
          <a:xfrm flipH="1">
            <a:off x="913289" y="842988"/>
            <a:ext cx="3414712" cy="2347287"/>
          </a:xfrm>
          <a:prstGeom prst="wedgeEllipseCallout">
            <a:avLst>
              <a:gd name="adj1" fmla="val -44296"/>
              <a:gd name="adj2" fmla="val 495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But wait..can‘t I just keep two versions, each encrypted with just one key?</a:t>
            </a:r>
          </a:p>
        </p:txBody>
      </p:sp>
    </p:spTree>
    <p:extLst>
      <p:ext uri="{BB962C8B-B14F-4D97-AF65-F5344CB8AC3E}">
        <p14:creationId xmlns:p14="http://schemas.microsoft.com/office/powerpoint/2010/main" val="2463648242"/>
      </p:ext>
    </p:extLst>
  </p:cSld>
  <p:clrMapOvr>
    <a:masterClrMapping/>
  </p:clrMapOvr>
  <mc:AlternateContent xmlns:mc="http://schemas.openxmlformats.org/markup-compatibility/2006" xmlns:p14="http://schemas.microsoft.com/office/powerpoint/2010/main">
    <mc:Choice Requires="p14">
      <p:transition spd="slow" p14:dur="2000" advClick="0" advTm="25300"/>
    </mc:Choice>
    <mc:Fallback xmlns="">
      <p:transition spd="slow" advClick="0" advTm="2530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7D3BAEB5764348BB941E7EA17BF7B4" ma:contentTypeVersion="1" ma:contentTypeDescription="Create a new document." ma:contentTypeScope="" ma:versionID="dd87121827d0776bea6d1dd0f7132d88">
  <xsd:schema xmlns:xsd="http://www.w3.org/2001/XMLSchema" xmlns:xs="http://www.w3.org/2001/XMLSchema" xmlns:p="http://schemas.microsoft.com/office/2006/metadata/properties" xmlns:ns2="d8338ba2-cbd6-4e0d-a391-a40167ad7cde" targetNamespace="http://schemas.microsoft.com/office/2006/metadata/properties" ma:root="true" ma:fieldsID="de30265fcd0f31c389253115ff6c2591" ns2:_="">
    <xsd:import namespace="d8338ba2-cbd6-4e0d-a391-a40167ad7cde"/>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338ba2-cbd6-4e0d-a391-a40167ad7cd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AC05BAF-4952-4877-897C-7C13E8E4492D}">
  <ds:schemaRefs>
    <ds:schemaRef ds:uri="d8338ba2-cbd6-4e0d-a391-a40167ad7c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FFF725-5899-42A2-82F3-C698874E1EE3}">
  <ds:schemaRefs>
    <ds:schemaRef ds:uri="http://schemas.microsoft.com/sharepoint/v3/contenttype/forms"/>
  </ds:schemaRefs>
</ds:datastoreItem>
</file>

<file path=customXml/itemProps3.xml><?xml version="1.0" encoding="utf-8"?>
<ds:datastoreItem xmlns:ds="http://schemas.openxmlformats.org/officeDocument/2006/customXml" ds:itemID="{FDF3E3AD-73C6-4B87-8EF1-46233B656714}">
  <ds:schemaRefs>
    <ds:schemaRef ds:uri="http://schemas.microsoft.com/office/infopath/2007/PartnerControls"/>
    <ds:schemaRef ds:uri="http://purl.org/dc/dcmitype/"/>
    <ds:schemaRef ds:uri="d8338ba2-cbd6-4e0d-a391-a40167ad7cde"/>
    <ds:schemaRef ds:uri="http://www.w3.org/XML/1998/namespace"/>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209</TotalTime>
  <Words>3681</Words>
  <Application>Microsoft Macintosh PowerPoint</Application>
  <PresentationFormat>Widescreen</PresentationFormat>
  <Paragraphs>459</Paragraphs>
  <Slides>48</Slides>
  <Notes>42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Courier New</vt:lpstr>
      <vt:lpstr>Fira Sans Light</vt:lpstr>
      <vt:lpstr>Fira Sans Medium</vt:lpstr>
      <vt:lpstr>Fira Sans SemiBold</vt:lpstr>
      <vt:lpstr>Fira Sans Thin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Axinom</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Axinom Mosaic</dc:title>
  <dc:subject>Axinom Mosaic framework brochure - www.axinom.com/mosaic</dc:subject>
  <dc:creator>Axinom</dc:creator>
  <cp:keywords>Axinom Mosaic;Brochure</cp:keywords>
  <cp:lastModifiedBy>Brian Adam Pratama</cp:lastModifiedBy>
  <cp:revision>3</cp:revision>
  <dcterms:created xsi:type="dcterms:W3CDTF">2019-07-02T10:04:41Z</dcterms:created>
  <dcterms:modified xsi:type="dcterms:W3CDTF">2021-04-07T10:22:52Z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0x0101009A7D3BAEB5764348BB941E7EA17BF7B4</vt:lpwstr>
  </property>
</Properties>
</file>