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theme/theme19.xml" ContentType="application/vnd.openxmlformats-officedocument.theme+xml"/>
  <Override PartName="/ppt/slideLayouts/slideLayout30.xml" ContentType="application/vnd.openxmlformats-officedocument.presentationml.slideLayout+xml"/>
  <Override PartName="/ppt/theme/theme20.xml" ContentType="application/vnd.openxmlformats-officedocument.theme+xml"/>
  <Override PartName="/ppt/slideLayouts/slideLayout31.xml" ContentType="application/vnd.openxmlformats-officedocument.presentationml.slideLayout+xml"/>
  <Override PartName="/ppt/theme/theme21.xml" ContentType="application/vnd.openxmlformats-officedocument.theme+xml"/>
  <Override PartName="/ppt/slideLayouts/slideLayout32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  <p:sldMasterId id="2147483682" r:id="rId12"/>
    <p:sldMasterId id="2147483684" r:id="rId13"/>
    <p:sldMasterId id="2147483686" r:id="rId14"/>
    <p:sldMasterId id="2147483688" r:id="rId15"/>
    <p:sldMasterId id="2147483690" r:id="rId16"/>
    <p:sldMasterId id="2147483692" r:id="rId17"/>
    <p:sldMasterId id="2147483694" r:id="rId18"/>
    <p:sldMasterId id="2147483696" r:id="rId19"/>
    <p:sldMasterId id="2147483698" r:id="rId20"/>
    <p:sldMasterId id="2147483700" r:id="rId21"/>
    <p:sldMasterId id="2147483702" r:id="rId22"/>
  </p:sldMasterIdLst>
  <p:notesMasterIdLst>
    <p:notesMasterId r:id="rId48"/>
  </p:notes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9" r:id="rId39"/>
    <p:sldId id="280" r:id="rId40"/>
    <p:sldId id="272" r:id="rId41"/>
    <p:sldId id="273" r:id="rId42"/>
    <p:sldId id="274" r:id="rId43"/>
    <p:sldId id="275" r:id="rId44"/>
    <p:sldId id="276" r:id="rId45"/>
    <p:sldId id="277" r:id="rId46"/>
    <p:sldId id="27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481452406848971E-2"/>
          <c:y val="6.3458745891430787E-2"/>
          <c:w val="0.87052212668098428"/>
          <c:h val="0.78179366830593255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0-25%</c:v>
                </c:pt>
              </c:strCache>
            </c:strRef>
          </c:tx>
          <c:spPr>
            <a:solidFill>
              <a:srgbClr val="FF0000"/>
            </a:solidFill>
            <a:ln w="12700">
              <a:noFill/>
              <a:round/>
            </a:ln>
          </c:spPr>
          <c:invertIfNegative val="0"/>
          <c:cat>
            <c:strRef>
              <c:f>'Sheet1'!$A$2:$A$271</c:f>
              <c:strCache>
                <c:ptCount val="270"/>
                <c:pt idx="0">
                  <c:v>09/23 11:00</c:v>
                </c:pt>
                <c:pt idx="1">
                  <c:v>09/23 11:00</c:v>
                </c:pt>
                <c:pt idx="2">
                  <c:v>09/23 11:01</c:v>
                </c:pt>
                <c:pt idx="3">
                  <c:v>09/23 11:02</c:v>
                </c:pt>
                <c:pt idx="4">
                  <c:v>09/23 11:02</c:v>
                </c:pt>
                <c:pt idx="5">
                  <c:v>09/23 11:03</c:v>
                </c:pt>
                <c:pt idx="6">
                  <c:v>09/23 11:04</c:v>
                </c:pt>
                <c:pt idx="7">
                  <c:v>09/23 11:04</c:v>
                </c:pt>
                <c:pt idx="8">
                  <c:v>09/23 11:05</c:v>
                </c:pt>
                <c:pt idx="9">
                  <c:v>09/23 11:06</c:v>
                </c:pt>
                <c:pt idx="10">
                  <c:v>09/23 11:06</c:v>
                </c:pt>
                <c:pt idx="11">
                  <c:v>09/23 11:07</c:v>
                </c:pt>
                <c:pt idx="12">
                  <c:v>09/23 11:08</c:v>
                </c:pt>
                <c:pt idx="13">
                  <c:v>09/23 11:08</c:v>
                </c:pt>
                <c:pt idx="14">
                  <c:v>09/23 11:09</c:v>
                </c:pt>
                <c:pt idx="15">
                  <c:v>09/23 11:10</c:v>
                </c:pt>
                <c:pt idx="16">
                  <c:v>09/23 11:10</c:v>
                </c:pt>
                <c:pt idx="17">
                  <c:v>09/23 11:11</c:v>
                </c:pt>
                <c:pt idx="18">
                  <c:v>09/23 11:12</c:v>
                </c:pt>
                <c:pt idx="19">
                  <c:v>09/23 11:12</c:v>
                </c:pt>
                <c:pt idx="20">
                  <c:v>09/23 11:13</c:v>
                </c:pt>
                <c:pt idx="21">
                  <c:v>09/23 11:14</c:v>
                </c:pt>
                <c:pt idx="22">
                  <c:v>09/23 11:14</c:v>
                </c:pt>
                <c:pt idx="23">
                  <c:v>09/23 11:15</c:v>
                </c:pt>
                <c:pt idx="24">
                  <c:v>09/23 11:16</c:v>
                </c:pt>
                <c:pt idx="25">
                  <c:v>09/23 11:16</c:v>
                </c:pt>
                <c:pt idx="26">
                  <c:v>09/23 11:17</c:v>
                </c:pt>
                <c:pt idx="27">
                  <c:v>09/23 11:18</c:v>
                </c:pt>
                <c:pt idx="28">
                  <c:v>09/23 11:18</c:v>
                </c:pt>
                <c:pt idx="29">
                  <c:v>09/23 11:19</c:v>
                </c:pt>
                <c:pt idx="30">
                  <c:v>09/23 11:20</c:v>
                </c:pt>
                <c:pt idx="31">
                  <c:v>09/23 11:20</c:v>
                </c:pt>
                <c:pt idx="32">
                  <c:v>09/23 11:21</c:v>
                </c:pt>
                <c:pt idx="33">
                  <c:v>09/23 11:22</c:v>
                </c:pt>
                <c:pt idx="34">
                  <c:v>09/23 11:22</c:v>
                </c:pt>
                <c:pt idx="35">
                  <c:v>09/23 11:23</c:v>
                </c:pt>
                <c:pt idx="36">
                  <c:v>09/23 11:24</c:v>
                </c:pt>
                <c:pt idx="37">
                  <c:v>09/23 11:24</c:v>
                </c:pt>
                <c:pt idx="38">
                  <c:v>09/23 11:25</c:v>
                </c:pt>
                <c:pt idx="39">
                  <c:v>09/23 11:26</c:v>
                </c:pt>
                <c:pt idx="40">
                  <c:v>09/23 11:26</c:v>
                </c:pt>
                <c:pt idx="41">
                  <c:v>09/23 11:27</c:v>
                </c:pt>
                <c:pt idx="42">
                  <c:v>09/23 11:28</c:v>
                </c:pt>
                <c:pt idx="43">
                  <c:v>09/23 11:28</c:v>
                </c:pt>
                <c:pt idx="44">
                  <c:v>09/23 11:29</c:v>
                </c:pt>
                <c:pt idx="45">
                  <c:v>09/23 11:30</c:v>
                </c:pt>
                <c:pt idx="46">
                  <c:v>09/23 11:30</c:v>
                </c:pt>
                <c:pt idx="47">
                  <c:v>09/23 11:31</c:v>
                </c:pt>
                <c:pt idx="48">
                  <c:v>09/23 11:32</c:v>
                </c:pt>
                <c:pt idx="49">
                  <c:v>09/23 11:32</c:v>
                </c:pt>
                <c:pt idx="50">
                  <c:v>09/23 11:33</c:v>
                </c:pt>
                <c:pt idx="51">
                  <c:v>09/23 11:34</c:v>
                </c:pt>
                <c:pt idx="52">
                  <c:v>09/23 11:34</c:v>
                </c:pt>
                <c:pt idx="53">
                  <c:v>09/23 11:35</c:v>
                </c:pt>
                <c:pt idx="54">
                  <c:v>09/23 11:36</c:v>
                </c:pt>
                <c:pt idx="55">
                  <c:v>09/23 11:36</c:v>
                </c:pt>
                <c:pt idx="56">
                  <c:v>09/23 11:37</c:v>
                </c:pt>
                <c:pt idx="57">
                  <c:v>09/23 11:38</c:v>
                </c:pt>
                <c:pt idx="58">
                  <c:v>09/23 11:38</c:v>
                </c:pt>
                <c:pt idx="59">
                  <c:v>09/23 11:39</c:v>
                </c:pt>
                <c:pt idx="60">
                  <c:v>09/23 11:40</c:v>
                </c:pt>
                <c:pt idx="61">
                  <c:v>09/23 11:40</c:v>
                </c:pt>
                <c:pt idx="62">
                  <c:v>09/23 11:41</c:v>
                </c:pt>
                <c:pt idx="63">
                  <c:v>09/23 11:42</c:v>
                </c:pt>
                <c:pt idx="64">
                  <c:v>09/23 11:42</c:v>
                </c:pt>
                <c:pt idx="65">
                  <c:v>09/23 11:43</c:v>
                </c:pt>
                <c:pt idx="66">
                  <c:v>09/23 11:44</c:v>
                </c:pt>
                <c:pt idx="67">
                  <c:v>09/23 11:44</c:v>
                </c:pt>
                <c:pt idx="68">
                  <c:v>09/23 11:45</c:v>
                </c:pt>
                <c:pt idx="69">
                  <c:v>09/23 11:46</c:v>
                </c:pt>
                <c:pt idx="70">
                  <c:v>09/23 11:46</c:v>
                </c:pt>
                <c:pt idx="71">
                  <c:v>09/23 11:47</c:v>
                </c:pt>
                <c:pt idx="72">
                  <c:v>09/23 11:48</c:v>
                </c:pt>
                <c:pt idx="73">
                  <c:v>09/23 11:48</c:v>
                </c:pt>
                <c:pt idx="74">
                  <c:v>09/23 11:49</c:v>
                </c:pt>
                <c:pt idx="75">
                  <c:v>09/23 11:50</c:v>
                </c:pt>
                <c:pt idx="76">
                  <c:v>09/23 11:50</c:v>
                </c:pt>
                <c:pt idx="77">
                  <c:v>09/23 11:51</c:v>
                </c:pt>
                <c:pt idx="78">
                  <c:v>09/23 11:52</c:v>
                </c:pt>
                <c:pt idx="79">
                  <c:v>09/23 11:52</c:v>
                </c:pt>
                <c:pt idx="80">
                  <c:v>09/23 11:53</c:v>
                </c:pt>
                <c:pt idx="81">
                  <c:v>09/23 11:54</c:v>
                </c:pt>
                <c:pt idx="82">
                  <c:v>09/23 11:54</c:v>
                </c:pt>
                <c:pt idx="83">
                  <c:v>09/23 11:55</c:v>
                </c:pt>
                <c:pt idx="84">
                  <c:v>09/23 11:56</c:v>
                </c:pt>
                <c:pt idx="85">
                  <c:v>09/23 11:56</c:v>
                </c:pt>
                <c:pt idx="86">
                  <c:v>09/23 11:57</c:v>
                </c:pt>
                <c:pt idx="87">
                  <c:v>09/23 11:58</c:v>
                </c:pt>
                <c:pt idx="88">
                  <c:v>09/23 11:58</c:v>
                </c:pt>
                <c:pt idx="89">
                  <c:v>09/23 11:59</c:v>
                </c:pt>
                <c:pt idx="90">
                  <c:v>09/23 12:00</c:v>
                </c:pt>
                <c:pt idx="91">
                  <c:v>09/23 12:00</c:v>
                </c:pt>
                <c:pt idx="92">
                  <c:v>09/23 12:01</c:v>
                </c:pt>
                <c:pt idx="93">
                  <c:v>09/23 12:02</c:v>
                </c:pt>
                <c:pt idx="94">
                  <c:v>09/23 12:02</c:v>
                </c:pt>
                <c:pt idx="95">
                  <c:v>09/23 12:03</c:v>
                </c:pt>
                <c:pt idx="96">
                  <c:v>09/23 12:04</c:v>
                </c:pt>
                <c:pt idx="97">
                  <c:v>09/23 12:04</c:v>
                </c:pt>
                <c:pt idx="98">
                  <c:v>09/23 12:05</c:v>
                </c:pt>
                <c:pt idx="99">
                  <c:v>09/23 12:06</c:v>
                </c:pt>
                <c:pt idx="100">
                  <c:v>09/23 12:06</c:v>
                </c:pt>
                <c:pt idx="101">
                  <c:v>09/23 12:07</c:v>
                </c:pt>
                <c:pt idx="102">
                  <c:v>09/23 12:08</c:v>
                </c:pt>
                <c:pt idx="103">
                  <c:v>09/23 12:08</c:v>
                </c:pt>
                <c:pt idx="104">
                  <c:v>09/23 12:09</c:v>
                </c:pt>
                <c:pt idx="105">
                  <c:v>09/23 12:10</c:v>
                </c:pt>
                <c:pt idx="106">
                  <c:v>09/23 12:10</c:v>
                </c:pt>
                <c:pt idx="107">
                  <c:v>09/23 12:11</c:v>
                </c:pt>
                <c:pt idx="108">
                  <c:v>09/23 12:12</c:v>
                </c:pt>
                <c:pt idx="109">
                  <c:v>09/23 12:12</c:v>
                </c:pt>
                <c:pt idx="110">
                  <c:v>09/23 12:13</c:v>
                </c:pt>
                <c:pt idx="111">
                  <c:v>09/23 12:14</c:v>
                </c:pt>
                <c:pt idx="112">
                  <c:v>09/23 12:14</c:v>
                </c:pt>
                <c:pt idx="113">
                  <c:v>09/23 12:15</c:v>
                </c:pt>
                <c:pt idx="114">
                  <c:v>09/23 12:16</c:v>
                </c:pt>
                <c:pt idx="115">
                  <c:v>09/23 12:16</c:v>
                </c:pt>
                <c:pt idx="116">
                  <c:v>09/23 12:17</c:v>
                </c:pt>
                <c:pt idx="117">
                  <c:v>09/23 12:18</c:v>
                </c:pt>
                <c:pt idx="118">
                  <c:v>09/23 12:18</c:v>
                </c:pt>
                <c:pt idx="119">
                  <c:v>09/23 12:19</c:v>
                </c:pt>
                <c:pt idx="120">
                  <c:v>09/23 12:20</c:v>
                </c:pt>
                <c:pt idx="121">
                  <c:v>09/23 12:20</c:v>
                </c:pt>
                <c:pt idx="122">
                  <c:v>09/23 12:21</c:v>
                </c:pt>
                <c:pt idx="123">
                  <c:v>09/23 12:22</c:v>
                </c:pt>
                <c:pt idx="124">
                  <c:v>09/23 12:22</c:v>
                </c:pt>
                <c:pt idx="125">
                  <c:v>09/23 12:23</c:v>
                </c:pt>
                <c:pt idx="126">
                  <c:v>09/23 12:24</c:v>
                </c:pt>
                <c:pt idx="127">
                  <c:v>09/23 12:24</c:v>
                </c:pt>
                <c:pt idx="128">
                  <c:v>09/23 12:25</c:v>
                </c:pt>
                <c:pt idx="129">
                  <c:v>09/23 12:26</c:v>
                </c:pt>
                <c:pt idx="130">
                  <c:v>09/23 12:26</c:v>
                </c:pt>
                <c:pt idx="131">
                  <c:v>09/23 12:27</c:v>
                </c:pt>
                <c:pt idx="132">
                  <c:v>09/23 12:28</c:v>
                </c:pt>
                <c:pt idx="133">
                  <c:v>09/23 12:28</c:v>
                </c:pt>
                <c:pt idx="134">
                  <c:v>09/23 12:29</c:v>
                </c:pt>
                <c:pt idx="135">
                  <c:v>09/23 12:30</c:v>
                </c:pt>
                <c:pt idx="136">
                  <c:v>09/23 12:30</c:v>
                </c:pt>
                <c:pt idx="137">
                  <c:v>09/23 12:31</c:v>
                </c:pt>
                <c:pt idx="138">
                  <c:v>09/23 12:32</c:v>
                </c:pt>
                <c:pt idx="139">
                  <c:v>09/23 12:32</c:v>
                </c:pt>
                <c:pt idx="140">
                  <c:v>09/23 12:33</c:v>
                </c:pt>
                <c:pt idx="141">
                  <c:v>09/23 12:34</c:v>
                </c:pt>
                <c:pt idx="142">
                  <c:v>09/23 12:34</c:v>
                </c:pt>
                <c:pt idx="143">
                  <c:v>09/23 12:35</c:v>
                </c:pt>
                <c:pt idx="144">
                  <c:v>09/23 12:36</c:v>
                </c:pt>
                <c:pt idx="145">
                  <c:v>09/23 12:36</c:v>
                </c:pt>
                <c:pt idx="146">
                  <c:v>09/23 12:37</c:v>
                </c:pt>
                <c:pt idx="147">
                  <c:v>09/23 12:38</c:v>
                </c:pt>
                <c:pt idx="148">
                  <c:v>09/23 12:38</c:v>
                </c:pt>
                <c:pt idx="149">
                  <c:v>09/23 12:39</c:v>
                </c:pt>
                <c:pt idx="150">
                  <c:v>09/23 12:40</c:v>
                </c:pt>
                <c:pt idx="151">
                  <c:v>09/23 12:40</c:v>
                </c:pt>
                <c:pt idx="152">
                  <c:v>09/23 12:41</c:v>
                </c:pt>
                <c:pt idx="153">
                  <c:v>09/23 12:42</c:v>
                </c:pt>
                <c:pt idx="154">
                  <c:v>09/23 12:42</c:v>
                </c:pt>
                <c:pt idx="155">
                  <c:v>09/23 12:43</c:v>
                </c:pt>
                <c:pt idx="156">
                  <c:v>09/23 12:44</c:v>
                </c:pt>
                <c:pt idx="157">
                  <c:v>09/23 12:44</c:v>
                </c:pt>
                <c:pt idx="158">
                  <c:v>09/23 12:45</c:v>
                </c:pt>
                <c:pt idx="159">
                  <c:v>09/23 12:46</c:v>
                </c:pt>
                <c:pt idx="160">
                  <c:v>09/23 12:46</c:v>
                </c:pt>
                <c:pt idx="161">
                  <c:v>09/23 12:47</c:v>
                </c:pt>
                <c:pt idx="162">
                  <c:v>09/23 12:48</c:v>
                </c:pt>
                <c:pt idx="163">
                  <c:v>09/23 12:48</c:v>
                </c:pt>
                <c:pt idx="164">
                  <c:v>09/23 12:49</c:v>
                </c:pt>
                <c:pt idx="165">
                  <c:v>09/23 12:50</c:v>
                </c:pt>
                <c:pt idx="166">
                  <c:v>09/23 12:50</c:v>
                </c:pt>
                <c:pt idx="167">
                  <c:v>09/23 12:51</c:v>
                </c:pt>
                <c:pt idx="168">
                  <c:v>09/23 12:52</c:v>
                </c:pt>
                <c:pt idx="169">
                  <c:v>09/23 12:52</c:v>
                </c:pt>
                <c:pt idx="170">
                  <c:v>09/23 12:53</c:v>
                </c:pt>
                <c:pt idx="171">
                  <c:v>09/23 12:54</c:v>
                </c:pt>
                <c:pt idx="172">
                  <c:v>09/23 12:54</c:v>
                </c:pt>
                <c:pt idx="173">
                  <c:v>09/23 12:55</c:v>
                </c:pt>
                <c:pt idx="174">
                  <c:v>09/23 12:56</c:v>
                </c:pt>
                <c:pt idx="175">
                  <c:v>09/23 12:56</c:v>
                </c:pt>
                <c:pt idx="176">
                  <c:v>09/23 12:57</c:v>
                </c:pt>
                <c:pt idx="177">
                  <c:v>09/23 12:58</c:v>
                </c:pt>
                <c:pt idx="178">
                  <c:v>09/23 12:58</c:v>
                </c:pt>
                <c:pt idx="179">
                  <c:v>09/23 12:59</c:v>
                </c:pt>
                <c:pt idx="180">
                  <c:v>09/23 13:00</c:v>
                </c:pt>
                <c:pt idx="181">
                  <c:v>09/23 13:00</c:v>
                </c:pt>
                <c:pt idx="182">
                  <c:v>09/23 13:01</c:v>
                </c:pt>
                <c:pt idx="183">
                  <c:v>09/23 13:02</c:v>
                </c:pt>
                <c:pt idx="184">
                  <c:v>09/23 13:02</c:v>
                </c:pt>
                <c:pt idx="185">
                  <c:v>09/23 13:03</c:v>
                </c:pt>
                <c:pt idx="186">
                  <c:v>09/23 13:04</c:v>
                </c:pt>
                <c:pt idx="187">
                  <c:v>09/23 13:04</c:v>
                </c:pt>
                <c:pt idx="188">
                  <c:v>09/23 13:05</c:v>
                </c:pt>
                <c:pt idx="189">
                  <c:v>09/23 13:06</c:v>
                </c:pt>
                <c:pt idx="190">
                  <c:v>09/23 13:06</c:v>
                </c:pt>
                <c:pt idx="191">
                  <c:v>09/23 13:07</c:v>
                </c:pt>
                <c:pt idx="192">
                  <c:v>09/23 13:08</c:v>
                </c:pt>
                <c:pt idx="193">
                  <c:v>09/23 13:08</c:v>
                </c:pt>
                <c:pt idx="194">
                  <c:v>09/23 13:09</c:v>
                </c:pt>
                <c:pt idx="195">
                  <c:v>09/23 13:10</c:v>
                </c:pt>
                <c:pt idx="196">
                  <c:v>09/23 13:10</c:v>
                </c:pt>
                <c:pt idx="197">
                  <c:v>09/23 13:11</c:v>
                </c:pt>
                <c:pt idx="198">
                  <c:v>09/23 13:12</c:v>
                </c:pt>
                <c:pt idx="199">
                  <c:v>09/23 13:12</c:v>
                </c:pt>
                <c:pt idx="200">
                  <c:v>09/23 13:13</c:v>
                </c:pt>
                <c:pt idx="201">
                  <c:v>09/23 13:14</c:v>
                </c:pt>
                <c:pt idx="202">
                  <c:v>09/23 13:14</c:v>
                </c:pt>
                <c:pt idx="203">
                  <c:v>09/23 13:15</c:v>
                </c:pt>
                <c:pt idx="204">
                  <c:v>09/23 13:16</c:v>
                </c:pt>
                <c:pt idx="205">
                  <c:v>09/23 13:16</c:v>
                </c:pt>
                <c:pt idx="206">
                  <c:v>09/23 13:17</c:v>
                </c:pt>
                <c:pt idx="207">
                  <c:v>09/23 13:18</c:v>
                </c:pt>
                <c:pt idx="208">
                  <c:v>09/23 13:18</c:v>
                </c:pt>
                <c:pt idx="209">
                  <c:v>09/23 13:19</c:v>
                </c:pt>
                <c:pt idx="210">
                  <c:v>09/23 13:20</c:v>
                </c:pt>
                <c:pt idx="211">
                  <c:v>09/23 13:20</c:v>
                </c:pt>
                <c:pt idx="212">
                  <c:v>09/23 13:21</c:v>
                </c:pt>
                <c:pt idx="213">
                  <c:v>09/23 13:22</c:v>
                </c:pt>
                <c:pt idx="214">
                  <c:v>09/23 13:22</c:v>
                </c:pt>
                <c:pt idx="215">
                  <c:v>09/23 13:23</c:v>
                </c:pt>
                <c:pt idx="216">
                  <c:v>09/23 13:24</c:v>
                </c:pt>
                <c:pt idx="217">
                  <c:v>09/23 13:24</c:v>
                </c:pt>
                <c:pt idx="218">
                  <c:v>09/23 13:25</c:v>
                </c:pt>
                <c:pt idx="219">
                  <c:v>09/23 13:26</c:v>
                </c:pt>
                <c:pt idx="220">
                  <c:v>09/23 13:26</c:v>
                </c:pt>
                <c:pt idx="221">
                  <c:v>09/23 13:27</c:v>
                </c:pt>
                <c:pt idx="222">
                  <c:v>09/23 13:28</c:v>
                </c:pt>
                <c:pt idx="223">
                  <c:v>09/23 13:28</c:v>
                </c:pt>
                <c:pt idx="224">
                  <c:v>09/23 13:29</c:v>
                </c:pt>
                <c:pt idx="225">
                  <c:v>09/23 13:30</c:v>
                </c:pt>
                <c:pt idx="226">
                  <c:v>09/23 13:30</c:v>
                </c:pt>
                <c:pt idx="227">
                  <c:v>09/23 13:31</c:v>
                </c:pt>
                <c:pt idx="228">
                  <c:v>09/23 13:32</c:v>
                </c:pt>
                <c:pt idx="229">
                  <c:v>09/23 13:32</c:v>
                </c:pt>
                <c:pt idx="230">
                  <c:v>09/23 13:33</c:v>
                </c:pt>
                <c:pt idx="231">
                  <c:v>09/23 13:34</c:v>
                </c:pt>
                <c:pt idx="232">
                  <c:v>09/23 13:34</c:v>
                </c:pt>
                <c:pt idx="233">
                  <c:v>09/23 13:35</c:v>
                </c:pt>
                <c:pt idx="234">
                  <c:v>09/23 13:36</c:v>
                </c:pt>
                <c:pt idx="235">
                  <c:v>09/23 13:36</c:v>
                </c:pt>
                <c:pt idx="236">
                  <c:v>09/23 13:37</c:v>
                </c:pt>
                <c:pt idx="237">
                  <c:v>09/23 13:38</c:v>
                </c:pt>
                <c:pt idx="238">
                  <c:v>09/23 13:38</c:v>
                </c:pt>
                <c:pt idx="239">
                  <c:v>09/23 13:39</c:v>
                </c:pt>
                <c:pt idx="240">
                  <c:v>09/23 13:40</c:v>
                </c:pt>
                <c:pt idx="241">
                  <c:v>09/23 13:40</c:v>
                </c:pt>
                <c:pt idx="242">
                  <c:v>09/23 13:41</c:v>
                </c:pt>
                <c:pt idx="243">
                  <c:v>09/23 13:42</c:v>
                </c:pt>
                <c:pt idx="244">
                  <c:v>09/23 13:42</c:v>
                </c:pt>
                <c:pt idx="245">
                  <c:v>09/23 13:43</c:v>
                </c:pt>
                <c:pt idx="246">
                  <c:v>09/23 13:44</c:v>
                </c:pt>
                <c:pt idx="247">
                  <c:v>09/23 13:44</c:v>
                </c:pt>
                <c:pt idx="248">
                  <c:v>09/23 13:45</c:v>
                </c:pt>
                <c:pt idx="249">
                  <c:v>09/23 13:46</c:v>
                </c:pt>
                <c:pt idx="250">
                  <c:v>09/23 13:46</c:v>
                </c:pt>
                <c:pt idx="251">
                  <c:v>09/23 13:47</c:v>
                </c:pt>
                <c:pt idx="252">
                  <c:v>09/23 13:48</c:v>
                </c:pt>
                <c:pt idx="253">
                  <c:v>09/23 13:48</c:v>
                </c:pt>
                <c:pt idx="254">
                  <c:v>09/23 13:49</c:v>
                </c:pt>
                <c:pt idx="255">
                  <c:v>09/23 13:50</c:v>
                </c:pt>
                <c:pt idx="256">
                  <c:v>09/23 13:50</c:v>
                </c:pt>
                <c:pt idx="257">
                  <c:v>09/23 13:51</c:v>
                </c:pt>
                <c:pt idx="258">
                  <c:v>09/23 13:52</c:v>
                </c:pt>
                <c:pt idx="259">
                  <c:v>09/23 13:52</c:v>
                </c:pt>
                <c:pt idx="260">
                  <c:v>09/23 13:53</c:v>
                </c:pt>
                <c:pt idx="261">
                  <c:v>09/23 13:54</c:v>
                </c:pt>
                <c:pt idx="262">
                  <c:v>09/23 13:54</c:v>
                </c:pt>
                <c:pt idx="263">
                  <c:v>09/23 13:55</c:v>
                </c:pt>
                <c:pt idx="264">
                  <c:v>09/23 13:56</c:v>
                </c:pt>
                <c:pt idx="265">
                  <c:v>09/23 13:56</c:v>
                </c:pt>
                <c:pt idx="266">
                  <c:v>09/23 13:57</c:v>
                </c:pt>
                <c:pt idx="267">
                  <c:v>09/23 13:58</c:v>
                </c:pt>
                <c:pt idx="268">
                  <c:v>09/23 13:58</c:v>
                </c:pt>
                <c:pt idx="269">
                  <c:v>09/23 13:59</c:v>
                </c:pt>
              </c:strCache>
            </c:strRef>
          </c:cat>
          <c:val>
            <c:numRef>
              <c:f>'Sheet1'!$B$2:$B$271</c:f>
              <c:numCache>
                <c:formatCode>General</c:formatCode>
                <c:ptCount val="270"/>
              </c:numCache>
            </c:numRef>
          </c:val>
          <c:extLst>
            <c:ext xmlns:c16="http://schemas.microsoft.com/office/drawing/2014/chart" uri="{C3380CC4-5D6E-409C-BE32-E72D297353CC}">
              <c16:uniqueId val="{00000000-53DC-4681-87CD-B1220029C7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26-69%</c:v>
                </c:pt>
              </c:strCache>
            </c:strRef>
          </c:tx>
          <c:spPr>
            <a:solidFill>
              <a:srgbClr val="FFC000"/>
            </a:solidFill>
            <a:ln>
              <a:noFill/>
              <a:round/>
            </a:ln>
          </c:spPr>
          <c:invertIfNegative val="0"/>
          <c:cat>
            <c:strRef>
              <c:f>'Sheet1'!$A$2:$A$271</c:f>
              <c:strCache>
                <c:ptCount val="270"/>
                <c:pt idx="0">
                  <c:v>09/23 11:00</c:v>
                </c:pt>
                <c:pt idx="1">
                  <c:v>09/23 11:00</c:v>
                </c:pt>
                <c:pt idx="2">
                  <c:v>09/23 11:01</c:v>
                </c:pt>
                <c:pt idx="3">
                  <c:v>09/23 11:02</c:v>
                </c:pt>
                <c:pt idx="4">
                  <c:v>09/23 11:02</c:v>
                </c:pt>
                <c:pt idx="5">
                  <c:v>09/23 11:03</c:v>
                </c:pt>
                <c:pt idx="6">
                  <c:v>09/23 11:04</c:v>
                </c:pt>
                <c:pt idx="7">
                  <c:v>09/23 11:04</c:v>
                </c:pt>
                <c:pt idx="8">
                  <c:v>09/23 11:05</c:v>
                </c:pt>
                <c:pt idx="9">
                  <c:v>09/23 11:06</c:v>
                </c:pt>
                <c:pt idx="10">
                  <c:v>09/23 11:06</c:v>
                </c:pt>
                <c:pt idx="11">
                  <c:v>09/23 11:07</c:v>
                </c:pt>
                <c:pt idx="12">
                  <c:v>09/23 11:08</c:v>
                </c:pt>
                <c:pt idx="13">
                  <c:v>09/23 11:08</c:v>
                </c:pt>
                <c:pt idx="14">
                  <c:v>09/23 11:09</c:v>
                </c:pt>
                <c:pt idx="15">
                  <c:v>09/23 11:10</c:v>
                </c:pt>
                <c:pt idx="16">
                  <c:v>09/23 11:10</c:v>
                </c:pt>
                <c:pt idx="17">
                  <c:v>09/23 11:11</c:v>
                </c:pt>
                <c:pt idx="18">
                  <c:v>09/23 11:12</c:v>
                </c:pt>
                <c:pt idx="19">
                  <c:v>09/23 11:12</c:v>
                </c:pt>
                <c:pt idx="20">
                  <c:v>09/23 11:13</c:v>
                </c:pt>
                <c:pt idx="21">
                  <c:v>09/23 11:14</c:v>
                </c:pt>
                <c:pt idx="22">
                  <c:v>09/23 11:14</c:v>
                </c:pt>
                <c:pt idx="23">
                  <c:v>09/23 11:15</c:v>
                </c:pt>
                <c:pt idx="24">
                  <c:v>09/23 11:16</c:v>
                </c:pt>
                <c:pt idx="25">
                  <c:v>09/23 11:16</c:v>
                </c:pt>
                <c:pt idx="26">
                  <c:v>09/23 11:17</c:v>
                </c:pt>
                <c:pt idx="27">
                  <c:v>09/23 11:18</c:v>
                </c:pt>
                <c:pt idx="28">
                  <c:v>09/23 11:18</c:v>
                </c:pt>
                <c:pt idx="29">
                  <c:v>09/23 11:19</c:v>
                </c:pt>
                <c:pt idx="30">
                  <c:v>09/23 11:20</c:v>
                </c:pt>
                <c:pt idx="31">
                  <c:v>09/23 11:20</c:v>
                </c:pt>
                <c:pt idx="32">
                  <c:v>09/23 11:21</c:v>
                </c:pt>
                <c:pt idx="33">
                  <c:v>09/23 11:22</c:v>
                </c:pt>
                <c:pt idx="34">
                  <c:v>09/23 11:22</c:v>
                </c:pt>
                <c:pt idx="35">
                  <c:v>09/23 11:23</c:v>
                </c:pt>
                <c:pt idx="36">
                  <c:v>09/23 11:24</c:v>
                </c:pt>
                <c:pt idx="37">
                  <c:v>09/23 11:24</c:v>
                </c:pt>
                <c:pt idx="38">
                  <c:v>09/23 11:25</c:v>
                </c:pt>
                <c:pt idx="39">
                  <c:v>09/23 11:26</c:v>
                </c:pt>
                <c:pt idx="40">
                  <c:v>09/23 11:26</c:v>
                </c:pt>
                <c:pt idx="41">
                  <c:v>09/23 11:27</c:v>
                </c:pt>
                <c:pt idx="42">
                  <c:v>09/23 11:28</c:v>
                </c:pt>
                <c:pt idx="43">
                  <c:v>09/23 11:28</c:v>
                </c:pt>
                <c:pt idx="44">
                  <c:v>09/23 11:29</c:v>
                </c:pt>
                <c:pt idx="45">
                  <c:v>09/23 11:30</c:v>
                </c:pt>
                <c:pt idx="46">
                  <c:v>09/23 11:30</c:v>
                </c:pt>
                <c:pt idx="47">
                  <c:v>09/23 11:31</c:v>
                </c:pt>
                <c:pt idx="48">
                  <c:v>09/23 11:32</c:v>
                </c:pt>
                <c:pt idx="49">
                  <c:v>09/23 11:32</c:v>
                </c:pt>
                <c:pt idx="50">
                  <c:v>09/23 11:33</c:v>
                </c:pt>
                <c:pt idx="51">
                  <c:v>09/23 11:34</c:v>
                </c:pt>
                <c:pt idx="52">
                  <c:v>09/23 11:34</c:v>
                </c:pt>
                <c:pt idx="53">
                  <c:v>09/23 11:35</c:v>
                </c:pt>
                <c:pt idx="54">
                  <c:v>09/23 11:36</c:v>
                </c:pt>
                <c:pt idx="55">
                  <c:v>09/23 11:36</c:v>
                </c:pt>
                <c:pt idx="56">
                  <c:v>09/23 11:37</c:v>
                </c:pt>
                <c:pt idx="57">
                  <c:v>09/23 11:38</c:v>
                </c:pt>
                <c:pt idx="58">
                  <c:v>09/23 11:38</c:v>
                </c:pt>
                <c:pt idx="59">
                  <c:v>09/23 11:39</c:v>
                </c:pt>
                <c:pt idx="60">
                  <c:v>09/23 11:40</c:v>
                </c:pt>
                <c:pt idx="61">
                  <c:v>09/23 11:40</c:v>
                </c:pt>
                <c:pt idx="62">
                  <c:v>09/23 11:41</c:v>
                </c:pt>
                <c:pt idx="63">
                  <c:v>09/23 11:42</c:v>
                </c:pt>
                <c:pt idx="64">
                  <c:v>09/23 11:42</c:v>
                </c:pt>
                <c:pt idx="65">
                  <c:v>09/23 11:43</c:v>
                </c:pt>
                <c:pt idx="66">
                  <c:v>09/23 11:44</c:v>
                </c:pt>
                <c:pt idx="67">
                  <c:v>09/23 11:44</c:v>
                </c:pt>
                <c:pt idx="68">
                  <c:v>09/23 11:45</c:v>
                </c:pt>
                <c:pt idx="69">
                  <c:v>09/23 11:46</c:v>
                </c:pt>
                <c:pt idx="70">
                  <c:v>09/23 11:46</c:v>
                </c:pt>
                <c:pt idx="71">
                  <c:v>09/23 11:47</c:v>
                </c:pt>
                <c:pt idx="72">
                  <c:v>09/23 11:48</c:v>
                </c:pt>
                <c:pt idx="73">
                  <c:v>09/23 11:48</c:v>
                </c:pt>
                <c:pt idx="74">
                  <c:v>09/23 11:49</c:v>
                </c:pt>
                <c:pt idx="75">
                  <c:v>09/23 11:50</c:v>
                </c:pt>
                <c:pt idx="76">
                  <c:v>09/23 11:50</c:v>
                </c:pt>
                <c:pt idx="77">
                  <c:v>09/23 11:51</c:v>
                </c:pt>
                <c:pt idx="78">
                  <c:v>09/23 11:52</c:v>
                </c:pt>
                <c:pt idx="79">
                  <c:v>09/23 11:52</c:v>
                </c:pt>
                <c:pt idx="80">
                  <c:v>09/23 11:53</c:v>
                </c:pt>
                <c:pt idx="81">
                  <c:v>09/23 11:54</c:v>
                </c:pt>
                <c:pt idx="82">
                  <c:v>09/23 11:54</c:v>
                </c:pt>
                <c:pt idx="83">
                  <c:v>09/23 11:55</c:v>
                </c:pt>
                <c:pt idx="84">
                  <c:v>09/23 11:56</c:v>
                </c:pt>
                <c:pt idx="85">
                  <c:v>09/23 11:56</c:v>
                </c:pt>
                <c:pt idx="86">
                  <c:v>09/23 11:57</c:v>
                </c:pt>
                <c:pt idx="87">
                  <c:v>09/23 11:58</c:v>
                </c:pt>
                <c:pt idx="88">
                  <c:v>09/23 11:58</c:v>
                </c:pt>
                <c:pt idx="89">
                  <c:v>09/23 11:59</c:v>
                </c:pt>
                <c:pt idx="90">
                  <c:v>09/23 12:00</c:v>
                </c:pt>
                <c:pt idx="91">
                  <c:v>09/23 12:00</c:v>
                </c:pt>
                <c:pt idx="92">
                  <c:v>09/23 12:01</c:v>
                </c:pt>
                <c:pt idx="93">
                  <c:v>09/23 12:02</c:v>
                </c:pt>
                <c:pt idx="94">
                  <c:v>09/23 12:02</c:v>
                </c:pt>
                <c:pt idx="95">
                  <c:v>09/23 12:03</c:v>
                </c:pt>
                <c:pt idx="96">
                  <c:v>09/23 12:04</c:v>
                </c:pt>
                <c:pt idx="97">
                  <c:v>09/23 12:04</c:v>
                </c:pt>
                <c:pt idx="98">
                  <c:v>09/23 12:05</c:v>
                </c:pt>
                <c:pt idx="99">
                  <c:v>09/23 12:06</c:v>
                </c:pt>
                <c:pt idx="100">
                  <c:v>09/23 12:06</c:v>
                </c:pt>
                <c:pt idx="101">
                  <c:v>09/23 12:07</c:v>
                </c:pt>
                <c:pt idx="102">
                  <c:v>09/23 12:08</c:v>
                </c:pt>
                <c:pt idx="103">
                  <c:v>09/23 12:08</c:v>
                </c:pt>
                <c:pt idx="104">
                  <c:v>09/23 12:09</c:v>
                </c:pt>
                <c:pt idx="105">
                  <c:v>09/23 12:10</c:v>
                </c:pt>
                <c:pt idx="106">
                  <c:v>09/23 12:10</c:v>
                </c:pt>
                <c:pt idx="107">
                  <c:v>09/23 12:11</c:v>
                </c:pt>
                <c:pt idx="108">
                  <c:v>09/23 12:12</c:v>
                </c:pt>
                <c:pt idx="109">
                  <c:v>09/23 12:12</c:v>
                </c:pt>
                <c:pt idx="110">
                  <c:v>09/23 12:13</c:v>
                </c:pt>
                <c:pt idx="111">
                  <c:v>09/23 12:14</c:v>
                </c:pt>
                <c:pt idx="112">
                  <c:v>09/23 12:14</c:v>
                </c:pt>
                <c:pt idx="113">
                  <c:v>09/23 12:15</c:v>
                </c:pt>
                <c:pt idx="114">
                  <c:v>09/23 12:16</c:v>
                </c:pt>
                <c:pt idx="115">
                  <c:v>09/23 12:16</c:v>
                </c:pt>
                <c:pt idx="116">
                  <c:v>09/23 12:17</c:v>
                </c:pt>
                <c:pt idx="117">
                  <c:v>09/23 12:18</c:v>
                </c:pt>
                <c:pt idx="118">
                  <c:v>09/23 12:18</c:v>
                </c:pt>
                <c:pt idx="119">
                  <c:v>09/23 12:19</c:v>
                </c:pt>
                <c:pt idx="120">
                  <c:v>09/23 12:20</c:v>
                </c:pt>
                <c:pt idx="121">
                  <c:v>09/23 12:20</c:v>
                </c:pt>
                <c:pt idx="122">
                  <c:v>09/23 12:21</c:v>
                </c:pt>
                <c:pt idx="123">
                  <c:v>09/23 12:22</c:v>
                </c:pt>
                <c:pt idx="124">
                  <c:v>09/23 12:22</c:v>
                </c:pt>
                <c:pt idx="125">
                  <c:v>09/23 12:23</c:v>
                </c:pt>
                <c:pt idx="126">
                  <c:v>09/23 12:24</c:v>
                </c:pt>
                <c:pt idx="127">
                  <c:v>09/23 12:24</c:v>
                </c:pt>
                <c:pt idx="128">
                  <c:v>09/23 12:25</c:v>
                </c:pt>
                <c:pt idx="129">
                  <c:v>09/23 12:26</c:v>
                </c:pt>
                <c:pt idx="130">
                  <c:v>09/23 12:26</c:v>
                </c:pt>
                <c:pt idx="131">
                  <c:v>09/23 12:27</c:v>
                </c:pt>
                <c:pt idx="132">
                  <c:v>09/23 12:28</c:v>
                </c:pt>
                <c:pt idx="133">
                  <c:v>09/23 12:28</c:v>
                </c:pt>
                <c:pt idx="134">
                  <c:v>09/23 12:29</c:v>
                </c:pt>
                <c:pt idx="135">
                  <c:v>09/23 12:30</c:v>
                </c:pt>
                <c:pt idx="136">
                  <c:v>09/23 12:30</c:v>
                </c:pt>
                <c:pt idx="137">
                  <c:v>09/23 12:31</c:v>
                </c:pt>
                <c:pt idx="138">
                  <c:v>09/23 12:32</c:v>
                </c:pt>
                <c:pt idx="139">
                  <c:v>09/23 12:32</c:v>
                </c:pt>
                <c:pt idx="140">
                  <c:v>09/23 12:33</c:v>
                </c:pt>
                <c:pt idx="141">
                  <c:v>09/23 12:34</c:v>
                </c:pt>
                <c:pt idx="142">
                  <c:v>09/23 12:34</c:v>
                </c:pt>
                <c:pt idx="143">
                  <c:v>09/23 12:35</c:v>
                </c:pt>
                <c:pt idx="144">
                  <c:v>09/23 12:36</c:v>
                </c:pt>
                <c:pt idx="145">
                  <c:v>09/23 12:36</c:v>
                </c:pt>
                <c:pt idx="146">
                  <c:v>09/23 12:37</c:v>
                </c:pt>
                <c:pt idx="147">
                  <c:v>09/23 12:38</c:v>
                </c:pt>
                <c:pt idx="148">
                  <c:v>09/23 12:38</c:v>
                </c:pt>
                <c:pt idx="149">
                  <c:v>09/23 12:39</c:v>
                </c:pt>
                <c:pt idx="150">
                  <c:v>09/23 12:40</c:v>
                </c:pt>
                <c:pt idx="151">
                  <c:v>09/23 12:40</c:v>
                </c:pt>
                <c:pt idx="152">
                  <c:v>09/23 12:41</c:v>
                </c:pt>
                <c:pt idx="153">
                  <c:v>09/23 12:42</c:v>
                </c:pt>
                <c:pt idx="154">
                  <c:v>09/23 12:42</c:v>
                </c:pt>
                <c:pt idx="155">
                  <c:v>09/23 12:43</c:v>
                </c:pt>
                <c:pt idx="156">
                  <c:v>09/23 12:44</c:v>
                </c:pt>
                <c:pt idx="157">
                  <c:v>09/23 12:44</c:v>
                </c:pt>
                <c:pt idx="158">
                  <c:v>09/23 12:45</c:v>
                </c:pt>
                <c:pt idx="159">
                  <c:v>09/23 12:46</c:v>
                </c:pt>
                <c:pt idx="160">
                  <c:v>09/23 12:46</c:v>
                </c:pt>
                <c:pt idx="161">
                  <c:v>09/23 12:47</c:v>
                </c:pt>
                <c:pt idx="162">
                  <c:v>09/23 12:48</c:v>
                </c:pt>
                <c:pt idx="163">
                  <c:v>09/23 12:48</c:v>
                </c:pt>
                <c:pt idx="164">
                  <c:v>09/23 12:49</c:v>
                </c:pt>
                <c:pt idx="165">
                  <c:v>09/23 12:50</c:v>
                </c:pt>
                <c:pt idx="166">
                  <c:v>09/23 12:50</c:v>
                </c:pt>
                <c:pt idx="167">
                  <c:v>09/23 12:51</c:v>
                </c:pt>
                <c:pt idx="168">
                  <c:v>09/23 12:52</c:v>
                </c:pt>
                <c:pt idx="169">
                  <c:v>09/23 12:52</c:v>
                </c:pt>
                <c:pt idx="170">
                  <c:v>09/23 12:53</c:v>
                </c:pt>
                <c:pt idx="171">
                  <c:v>09/23 12:54</c:v>
                </c:pt>
                <c:pt idx="172">
                  <c:v>09/23 12:54</c:v>
                </c:pt>
                <c:pt idx="173">
                  <c:v>09/23 12:55</c:v>
                </c:pt>
                <c:pt idx="174">
                  <c:v>09/23 12:56</c:v>
                </c:pt>
                <c:pt idx="175">
                  <c:v>09/23 12:56</c:v>
                </c:pt>
                <c:pt idx="176">
                  <c:v>09/23 12:57</c:v>
                </c:pt>
                <c:pt idx="177">
                  <c:v>09/23 12:58</c:v>
                </c:pt>
                <c:pt idx="178">
                  <c:v>09/23 12:58</c:v>
                </c:pt>
                <c:pt idx="179">
                  <c:v>09/23 12:59</c:v>
                </c:pt>
                <c:pt idx="180">
                  <c:v>09/23 13:00</c:v>
                </c:pt>
                <c:pt idx="181">
                  <c:v>09/23 13:00</c:v>
                </c:pt>
                <c:pt idx="182">
                  <c:v>09/23 13:01</c:v>
                </c:pt>
                <c:pt idx="183">
                  <c:v>09/23 13:02</c:v>
                </c:pt>
                <c:pt idx="184">
                  <c:v>09/23 13:02</c:v>
                </c:pt>
                <c:pt idx="185">
                  <c:v>09/23 13:03</c:v>
                </c:pt>
                <c:pt idx="186">
                  <c:v>09/23 13:04</c:v>
                </c:pt>
                <c:pt idx="187">
                  <c:v>09/23 13:04</c:v>
                </c:pt>
                <c:pt idx="188">
                  <c:v>09/23 13:05</c:v>
                </c:pt>
                <c:pt idx="189">
                  <c:v>09/23 13:06</c:v>
                </c:pt>
                <c:pt idx="190">
                  <c:v>09/23 13:06</c:v>
                </c:pt>
                <c:pt idx="191">
                  <c:v>09/23 13:07</c:v>
                </c:pt>
                <c:pt idx="192">
                  <c:v>09/23 13:08</c:v>
                </c:pt>
                <c:pt idx="193">
                  <c:v>09/23 13:08</c:v>
                </c:pt>
                <c:pt idx="194">
                  <c:v>09/23 13:09</c:v>
                </c:pt>
                <c:pt idx="195">
                  <c:v>09/23 13:10</c:v>
                </c:pt>
                <c:pt idx="196">
                  <c:v>09/23 13:10</c:v>
                </c:pt>
                <c:pt idx="197">
                  <c:v>09/23 13:11</c:v>
                </c:pt>
                <c:pt idx="198">
                  <c:v>09/23 13:12</c:v>
                </c:pt>
                <c:pt idx="199">
                  <c:v>09/23 13:12</c:v>
                </c:pt>
                <c:pt idx="200">
                  <c:v>09/23 13:13</c:v>
                </c:pt>
                <c:pt idx="201">
                  <c:v>09/23 13:14</c:v>
                </c:pt>
                <c:pt idx="202">
                  <c:v>09/23 13:14</c:v>
                </c:pt>
                <c:pt idx="203">
                  <c:v>09/23 13:15</c:v>
                </c:pt>
                <c:pt idx="204">
                  <c:v>09/23 13:16</c:v>
                </c:pt>
                <c:pt idx="205">
                  <c:v>09/23 13:16</c:v>
                </c:pt>
                <c:pt idx="206">
                  <c:v>09/23 13:17</c:v>
                </c:pt>
                <c:pt idx="207">
                  <c:v>09/23 13:18</c:v>
                </c:pt>
                <c:pt idx="208">
                  <c:v>09/23 13:18</c:v>
                </c:pt>
                <c:pt idx="209">
                  <c:v>09/23 13:19</c:v>
                </c:pt>
                <c:pt idx="210">
                  <c:v>09/23 13:20</c:v>
                </c:pt>
                <c:pt idx="211">
                  <c:v>09/23 13:20</c:v>
                </c:pt>
                <c:pt idx="212">
                  <c:v>09/23 13:21</c:v>
                </c:pt>
                <c:pt idx="213">
                  <c:v>09/23 13:22</c:v>
                </c:pt>
                <c:pt idx="214">
                  <c:v>09/23 13:22</c:v>
                </c:pt>
                <c:pt idx="215">
                  <c:v>09/23 13:23</c:v>
                </c:pt>
                <c:pt idx="216">
                  <c:v>09/23 13:24</c:v>
                </c:pt>
                <c:pt idx="217">
                  <c:v>09/23 13:24</c:v>
                </c:pt>
                <c:pt idx="218">
                  <c:v>09/23 13:25</c:v>
                </c:pt>
                <c:pt idx="219">
                  <c:v>09/23 13:26</c:v>
                </c:pt>
                <c:pt idx="220">
                  <c:v>09/23 13:26</c:v>
                </c:pt>
                <c:pt idx="221">
                  <c:v>09/23 13:27</c:v>
                </c:pt>
                <c:pt idx="222">
                  <c:v>09/23 13:28</c:v>
                </c:pt>
                <c:pt idx="223">
                  <c:v>09/23 13:28</c:v>
                </c:pt>
                <c:pt idx="224">
                  <c:v>09/23 13:29</c:v>
                </c:pt>
                <c:pt idx="225">
                  <c:v>09/23 13:30</c:v>
                </c:pt>
                <c:pt idx="226">
                  <c:v>09/23 13:30</c:v>
                </c:pt>
                <c:pt idx="227">
                  <c:v>09/23 13:31</c:v>
                </c:pt>
                <c:pt idx="228">
                  <c:v>09/23 13:32</c:v>
                </c:pt>
                <c:pt idx="229">
                  <c:v>09/23 13:32</c:v>
                </c:pt>
                <c:pt idx="230">
                  <c:v>09/23 13:33</c:v>
                </c:pt>
                <c:pt idx="231">
                  <c:v>09/23 13:34</c:v>
                </c:pt>
                <c:pt idx="232">
                  <c:v>09/23 13:34</c:v>
                </c:pt>
                <c:pt idx="233">
                  <c:v>09/23 13:35</c:v>
                </c:pt>
                <c:pt idx="234">
                  <c:v>09/23 13:36</c:v>
                </c:pt>
                <c:pt idx="235">
                  <c:v>09/23 13:36</c:v>
                </c:pt>
                <c:pt idx="236">
                  <c:v>09/23 13:37</c:v>
                </c:pt>
                <c:pt idx="237">
                  <c:v>09/23 13:38</c:v>
                </c:pt>
                <c:pt idx="238">
                  <c:v>09/23 13:38</c:v>
                </c:pt>
                <c:pt idx="239">
                  <c:v>09/23 13:39</c:v>
                </c:pt>
                <c:pt idx="240">
                  <c:v>09/23 13:40</c:v>
                </c:pt>
                <c:pt idx="241">
                  <c:v>09/23 13:40</c:v>
                </c:pt>
                <c:pt idx="242">
                  <c:v>09/23 13:41</c:v>
                </c:pt>
                <c:pt idx="243">
                  <c:v>09/23 13:42</c:v>
                </c:pt>
                <c:pt idx="244">
                  <c:v>09/23 13:42</c:v>
                </c:pt>
                <c:pt idx="245">
                  <c:v>09/23 13:43</c:v>
                </c:pt>
                <c:pt idx="246">
                  <c:v>09/23 13:44</c:v>
                </c:pt>
                <c:pt idx="247">
                  <c:v>09/23 13:44</c:v>
                </c:pt>
                <c:pt idx="248">
                  <c:v>09/23 13:45</c:v>
                </c:pt>
                <c:pt idx="249">
                  <c:v>09/23 13:46</c:v>
                </c:pt>
                <c:pt idx="250">
                  <c:v>09/23 13:46</c:v>
                </c:pt>
                <c:pt idx="251">
                  <c:v>09/23 13:47</c:v>
                </c:pt>
                <c:pt idx="252">
                  <c:v>09/23 13:48</c:v>
                </c:pt>
                <c:pt idx="253">
                  <c:v>09/23 13:48</c:v>
                </c:pt>
                <c:pt idx="254">
                  <c:v>09/23 13:49</c:v>
                </c:pt>
                <c:pt idx="255">
                  <c:v>09/23 13:50</c:v>
                </c:pt>
                <c:pt idx="256">
                  <c:v>09/23 13:50</c:v>
                </c:pt>
                <c:pt idx="257">
                  <c:v>09/23 13:51</c:v>
                </c:pt>
                <c:pt idx="258">
                  <c:v>09/23 13:52</c:v>
                </c:pt>
                <c:pt idx="259">
                  <c:v>09/23 13:52</c:v>
                </c:pt>
                <c:pt idx="260">
                  <c:v>09/23 13:53</c:v>
                </c:pt>
                <c:pt idx="261">
                  <c:v>09/23 13:54</c:v>
                </c:pt>
                <c:pt idx="262">
                  <c:v>09/23 13:54</c:v>
                </c:pt>
                <c:pt idx="263">
                  <c:v>09/23 13:55</c:v>
                </c:pt>
                <c:pt idx="264">
                  <c:v>09/23 13:56</c:v>
                </c:pt>
                <c:pt idx="265">
                  <c:v>09/23 13:56</c:v>
                </c:pt>
                <c:pt idx="266">
                  <c:v>09/23 13:57</c:v>
                </c:pt>
                <c:pt idx="267">
                  <c:v>09/23 13:58</c:v>
                </c:pt>
                <c:pt idx="268">
                  <c:v>09/23 13:58</c:v>
                </c:pt>
                <c:pt idx="269">
                  <c:v>09/23 13:59</c:v>
                </c:pt>
              </c:strCache>
            </c:strRef>
          </c:cat>
          <c:val>
            <c:numRef>
              <c:f>'Sheet1'!$C$2:$C$271</c:f>
              <c:numCache>
                <c:formatCode>General</c:formatCode>
                <c:ptCount val="270"/>
                <c:pt idx="0">
                  <c:v>59</c:v>
                </c:pt>
                <c:pt idx="1">
                  <c:v>56</c:v>
                </c:pt>
                <c:pt idx="2">
                  <c:v>58</c:v>
                </c:pt>
                <c:pt idx="3">
                  <c:v>58</c:v>
                </c:pt>
                <c:pt idx="4">
                  <c:v>58</c:v>
                </c:pt>
                <c:pt idx="5">
                  <c:v>57</c:v>
                </c:pt>
                <c:pt idx="6">
                  <c:v>59</c:v>
                </c:pt>
                <c:pt idx="7">
                  <c:v>56</c:v>
                </c:pt>
                <c:pt idx="8">
                  <c:v>59</c:v>
                </c:pt>
                <c:pt idx="9">
                  <c:v>58</c:v>
                </c:pt>
                <c:pt idx="10">
                  <c:v>58</c:v>
                </c:pt>
                <c:pt idx="11">
                  <c:v>58</c:v>
                </c:pt>
                <c:pt idx="12">
                  <c:v>58</c:v>
                </c:pt>
                <c:pt idx="13">
                  <c:v>58</c:v>
                </c:pt>
                <c:pt idx="14">
                  <c:v>57</c:v>
                </c:pt>
                <c:pt idx="15">
                  <c:v>58</c:v>
                </c:pt>
                <c:pt idx="16">
                  <c:v>59</c:v>
                </c:pt>
                <c:pt idx="17">
                  <c:v>58</c:v>
                </c:pt>
                <c:pt idx="18">
                  <c:v>56</c:v>
                </c:pt>
                <c:pt idx="19">
                  <c:v>58</c:v>
                </c:pt>
                <c:pt idx="20">
                  <c:v>58</c:v>
                </c:pt>
                <c:pt idx="21">
                  <c:v>57</c:v>
                </c:pt>
                <c:pt idx="22">
                  <c:v>59</c:v>
                </c:pt>
                <c:pt idx="23">
                  <c:v>58</c:v>
                </c:pt>
                <c:pt idx="24">
                  <c:v>58</c:v>
                </c:pt>
                <c:pt idx="25">
                  <c:v>57</c:v>
                </c:pt>
                <c:pt idx="26">
                  <c:v>58</c:v>
                </c:pt>
                <c:pt idx="27">
                  <c:v>56</c:v>
                </c:pt>
                <c:pt idx="28">
                  <c:v>58</c:v>
                </c:pt>
                <c:pt idx="29">
                  <c:v>59</c:v>
                </c:pt>
                <c:pt idx="30">
                  <c:v>58</c:v>
                </c:pt>
                <c:pt idx="31">
                  <c:v>58</c:v>
                </c:pt>
                <c:pt idx="32">
                  <c:v>59</c:v>
                </c:pt>
                <c:pt idx="33">
                  <c:v>59</c:v>
                </c:pt>
                <c:pt idx="34">
                  <c:v>59</c:v>
                </c:pt>
                <c:pt idx="35">
                  <c:v>60</c:v>
                </c:pt>
                <c:pt idx="36">
                  <c:v>59</c:v>
                </c:pt>
                <c:pt idx="37">
                  <c:v>59</c:v>
                </c:pt>
                <c:pt idx="38">
                  <c:v>58</c:v>
                </c:pt>
                <c:pt idx="39">
                  <c:v>57</c:v>
                </c:pt>
                <c:pt idx="40">
                  <c:v>59</c:v>
                </c:pt>
                <c:pt idx="41">
                  <c:v>58</c:v>
                </c:pt>
                <c:pt idx="42">
                  <c:v>57</c:v>
                </c:pt>
                <c:pt idx="43">
                  <c:v>59</c:v>
                </c:pt>
                <c:pt idx="44">
                  <c:v>59</c:v>
                </c:pt>
                <c:pt idx="45">
                  <c:v>58</c:v>
                </c:pt>
                <c:pt idx="46">
                  <c:v>58</c:v>
                </c:pt>
                <c:pt idx="47">
                  <c:v>58</c:v>
                </c:pt>
                <c:pt idx="48">
                  <c:v>59</c:v>
                </c:pt>
                <c:pt idx="49">
                  <c:v>59</c:v>
                </c:pt>
                <c:pt idx="50">
                  <c:v>59</c:v>
                </c:pt>
                <c:pt idx="51">
                  <c:v>56</c:v>
                </c:pt>
                <c:pt idx="52">
                  <c:v>58</c:v>
                </c:pt>
                <c:pt idx="53">
                  <c:v>60</c:v>
                </c:pt>
                <c:pt idx="54">
                  <c:v>57</c:v>
                </c:pt>
                <c:pt idx="55">
                  <c:v>58</c:v>
                </c:pt>
                <c:pt idx="56">
                  <c:v>60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56</c:v>
                </c:pt>
                <c:pt idx="61">
                  <c:v>59</c:v>
                </c:pt>
                <c:pt idx="62">
                  <c:v>57</c:v>
                </c:pt>
                <c:pt idx="63">
                  <c:v>58</c:v>
                </c:pt>
                <c:pt idx="64">
                  <c:v>59</c:v>
                </c:pt>
                <c:pt idx="65">
                  <c:v>59</c:v>
                </c:pt>
                <c:pt idx="66">
                  <c:v>59</c:v>
                </c:pt>
                <c:pt idx="67">
                  <c:v>55</c:v>
                </c:pt>
                <c:pt idx="68">
                  <c:v>57</c:v>
                </c:pt>
                <c:pt idx="69">
                  <c:v>59</c:v>
                </c:pt>
                <c:pt idx="70">
                  <c:v>59</c:v>
                </c:pt>
                <c:pt idx="71">
                  <c:v>57</c:v>
                </c:pt>
                <c:pt idx="72">
                  <c:v>59</c:v>
                </c:pt>
                <c:pt idx="73">
                  <c:v>59</c:v>
                </c:pt>
                <c:pt idx="74">
                  <c:v>57</c:v>
                </c:pt>
                <c:pt idx="75">
                  <c:v>57</c:v>
                </c:pt>
                <c:pt idx="76">
                  <c:v>59</c:v>
                </c:pt>
                <c:pt idx="77">
                  <c:v>57</c:v>
                </c:pt>
                <c:pt idx="78">
                  <c:v>58</c:v>
                </c:pt>
                <c:pt idx="79">
                  <c:v>58</c:v>
                </c:pt>
                <c:pt idx="80">
                  <c:v>59</c:v>
                </c:pt>
                <c:pt idx="81">
                  <c:v>59</c:v>
                </c:pt>
                <c:pt idx="82">
                  <c:v>58</c:v>
                </c:pt>
                <c:pt idx="83">
                  <c:v>58</c:v>
                </c:pt>
                <c:pt idx="84">
                  <c:v>58</c:v>
                </c:pt>
                <c:pt idx="85">
                  <c:v>57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59</c:v>
                </c:pt>
                <c:pt idx="91">
                  <c:v>59</c:v>
                </c:pt>
                <c:pt idx="92">
                  <c:v>58</c:v>
                </c:pt>
                <c:pt idx="93">
                  <c:v>59</c:v>
                </c:pt>
                <c:pt idx="94">
                  <c:v>59</c:v>
                </c:pt>
                <c:pt idx="95">
                  <c:v>58</c:v>
                </c:pt>
                <c:pt idx="96">
                  <c:v>59</c:v>
                </c:pt>
                <c:pt idx="97">
                  <c:v>58</c:v>
                </c:pt>
                <c:pt idx="98">
                  <c:v>57</c:v>
                </c:pt>
                <c:pt idx="99">
                  <c:v>58</c:v>
                </c:pt>
                <c:pt idx="100">
                  <c:v>57</c:v>
                </c:pt>
                <c:pt idx="101">
                  <c:v>57</c:v>
                </c:pt>
                <c:pt idx="102">
                  <c:v>59</c:v>
                </c:pt>
                <c:pt idx="103">
                  <c:v>59</c:v>
                </c:pt>
                <c:pt idx="104">
                  <c:v>59</c:v>
                </c:pt>
                <c:pt idx="105">
                  <c:v>60</c:v>
                </c:pt>
                <c:pt idx="106">
                  <c:v>58</c:v>
                </c:pt>
                <c:pt idx="107">
                  <c:v>59</c:v>
                </c:pt>
                <c:pt idx="108">
                  <c:v>59</c:v>
                </c:pt>
                <c:pt idx="109">
                  <c:v>59</c:v>
                </c:pt>
                <c:pt idx="110">
                  <c:v>59</c:v>
                </c:pt>
                <c:pt idx="111">
                  <c:v>58</c:v>
                </c:pt>
                <c:pt idx="112">
                  <c:v>60</c:v>
                </c:pt>
                <c:pt idx="113">
                  <c:v>59</c:v>
                </c:pt>
                <c:pt idx="114">
                  <c:v>58</c:v>
                </c:pt>
                <c:pt idx="115">
                  <c:v>59</c:v>
                </c:pt>
                <c:pt idx="116">
                  <c:v>58</c:v>
                </c:pt>
                <c:pt idx="117">
                  <c:v>59</c:v>
                </c:pt>
                <c:pt idx="118">
                  <c:v>59</c:v>
                </c:pt>
                <c:pt idx="119">
                  <c:v>59</c:v>
                </c:pt>
                <c:pt idx="120">
                  <c:v>58</c:v>
                </c:pt>
                <c:pt idx="121">
                  <c:v>57</c:v>
                </c:pt>
                <c:pt idx="122">
                  <c:v>58</c:v>
                </c:pt>
                <c:pt idx="123">
                  <c:v>57</c:v>
                </c:pt>
                <c:pt idx="124">
                  <c:v>57</c:v>
                </c:pt>
                <c:pt idx="125">
                  <c:v>60</c:v>
                </c:pt>
                <c:pt idx="126">
                  <c:v>57</c:v>
                </c:pt>
                <c:pt idx="127">
                  <c:v>58</c:v>
                </c:pt>
                <c:pt idx="128">
                  <c:v>57</c:v>
                </c:pt>
                <c:pt idx="129">
                  <c:v>56</c:v>
                </c:pt>
                <c:pt idx="130">
                  <c:v>58</c:v>
                </c:pt>
                <c:pt idx="131">
                  <c:v>58</c:v>
                </c:pt>
                <c:pt idx="132">
                  <c:v>58</c:v>
                </c:pt>
                <c:pt idx="133">
                  <c:v>57</c:v>
                </c:pt>
                <c:pt idx="134">
                  <c:v>57</c:v>
                </c:pt>
                <c:pt idx="135">
                  <c:v>59</c:v>
                </c:pt>
                <c:pt idx="136">
                  <c:v>61</c:v>
                </c:pt>
                <c:pt idx="137">
                  <c:v>59</c:v>
                </c:pt>
                <c:pt idx="138">
                  <c:v>59</c:v>
                </c:pt>
                <c:pt idx="139">
                  <c:v>58</c:v>
                </c:pt>
                <c:pt idx="140">
                  <c:v>58</c:v>
                </c:pt>
                <c:pt idx="141">
                  <c:v>57</c:v>
                </c:pt>
                <c:pt idx="142">
                  <c:v>57</c:v>
                </c:pt>
                <c:pt idx="143">
                  <c:v>57</c:v>
                </c:pt>
                <c:pt idx="144">
                  <c:v>58</c:v>
                </c:pt>
                <c:pt idx="145">
                  <c:v>58</c:v>
                </c:pt>
                <c:pt idx="146">
                  <c:v>59</c:v>
                </c:pt>
                <c:pt idx="147">
                  <c:v>58</c:v>
                </c:pt>
                <c:pt idx="148">
                  <c:v>59</c:v>
                </c:pt>
                <c:pt idx="149">
                  <c:v>58</c:v>
                </c:pt>
                <c:pt idx="150">
                  <c:v>57</c:v>
                </c:pt>
                <c:pt idx="151">
                  <c:v>57</c:v>
                </c:pt>
                <c:pt idx="152">
                  <c:v>59</c:v>
                </c:pt>
                <c:pt idx="153">
                  <c:v>59</c:v>
                </c:pt>
                <c:pt idx="154">
                  <c:v>58</c:v>
                </c:pt>
                <c:pt idx="155">
                  <c:v>56</c:v>
                </c:pt>
                <c:pt idx="156">
                  <c:v>59</c:v>
                </c:pt>
                <c:pt idx="157">
                  <c:v>58</c:v>
                </c:pt>
                <c:pt idx="158">
                  <c:v>57</c:v>
                </c:pt>
                <c:pt idx="159">
                  <c:v>59</c:v>
                </c:pt>
                <c:pt idx="160">
                  <c:v>59</c:v>
                </c:pt>
                <c:pt idx="161">
                  <c:v>58</c:v>
                </c:pt>
                <c:pt idx="162">
                  <c:v>58</c:v>
                </c:pt>
                <c:pt idx="163">
                  <c:v>59</c:v>
                </c:pt>
                <c:pt idx="164">
                  <c:v>59</c:v>
                </c:pt>
                <c:pt idx="165">
                  <c:v>56</c:v>
                </c:pt>
                <c:pt idx="166">
                  <c:v>59</c:v>
                </c:pt>
                <c:pt idx="167">
                  <c:v>59</c:v>
                </c:pt>
                <c:pt idx="168">
                  <c:v>57</c:v>
                </c:pt>
                <c:pt idx="169">
                  <c:v>57</c:v>
                </c:pt>
                <c:pt idx="170">
                  <c:v>59</c:v>
                </c:pt>
                <c:pt idx="171">
                  <c:v>56</c:v>
                </c:pt>
                <c:pt idx="172">
                  <c:v>57</c:v>
                </c:pt>
                <c:pt idx="173">
                  <c:v>57</c:v>
                </c:pt>
                <c:pt idx="174">
                  <c:v>57</c:v>
                </c:pt>
                <c:pt idx="175">
                  <c:v>58</c:v>
                </c:pt>
                <c:pt idx="176">
                  <c:v>59</c:v>
                </c:pt>
                <c:pt idx="177">
                  <c:v>59</c:v>
                </c:pt>
                <c:pt idx="178">
                  <c:v>59</c:v>
                </c:pt>
                <c:pt idx="179">
                  <c:v>59</c:v>
                </c:pt>
                <c:pt idx="180">
                  <c:v>59</c:v>
                </c:pt>
                <c:pt idx="181">
                  <c:v>59</c:v>
                </c:pt>
                <c:pt idx="182">
                  <c:v>59</c:v>
                </c:pt>
                <c:pt idx="183">
                  <c:v>59</c:v>
                </c:pt>
                <c:pt idx="184">
                  <c:v>57</c:v>
                </c:pt>
                <c:pt idx="185">
                  <c:v>57</c:v>
                </c:pt>
                <c:pt idx="186">
                  <c:v>59</c:v>
                </c:pt>
                <c:pt idx="187">
                  <c:v>59</c:v>
                </c:pt>
                <c:pt idx="188">
                  <c:v>58</c:v>
                </c:pt>
                <c:pt idx="189">
                  <c:v>56</c:v>
                </c:pt>
                <c:pt idx="190">
                  <c:v>56</c:v>
                </c:pt>
                <c:pt idx="191">
                  <c:v>59</c:v>
                </c:pt>
                <c:pt idx="192">
                  <c:v>57</c:v>
                </c:pt>
                <c:pt idx="193">
                  <c:v>59</c:v>
                </c:pt>
                <c:pt idx="194">
                  <c:v>56</c:v>
                </c:pt>
                <c:pt idx="195">
                  <c:v>59</c:v>
                </c:pt>
                <c:pt idx="196">
                  <c:v>58</c:v>
                </c:pt>
                <c:pt idx="197">
                  <c:v>58</c:v>
                </c:pt>
                <c:pt idx="198">
                  <c:v>58</c:v>
                </c:pt>
                <c:pt idx="199">
                  <c:v>56</c:v>
                </c:pt>
                <c:pt idx="200">
                  <c:v>57</c:v>
                </c:pt>
                <c:pt idx="201">
                  <c:v>59</c:v>
                </c:pt>
                <c:pt idx="202">
                  <c:v>57</c:v>
                </c:pt>
                <c:pt idx="203">
                  <c:v>59</c:v>
                </c:pt>
                <c:pt idx="204">
                  <c:v>56</c:v>
                </c:pt>
                <c:pt idx="205">
                  <c:v>56</c:v>
                </c:pt>
                <c:pt idx="206">
                  <c:v>58</c:v>
                </c:pt>
                <c:pt idx="207">
                  <c:v>58</c:v>
                </c:pt>
                <c:pt idx="208">
                  <c:v>58</c:v>
                </c:pt>
                <c:pt idx="209">
                  <c:v>58</c:v>
                </c:pt>
                <c:pt idx="210">
                  <c:v>58</c:v>
                </c:pt>
                <c:pt idx="211">
                  <c:v>59</c:v>
                </c:pt>
                <c:pt idx="212">
                  <c:v>57</c:v>
                </c:pt>
                <c:pt idx="213">
                  <c:v>59</c:v>
                </c:pt>
                <c:pt idx="214">
                  <c:v>57</c:v>
                </c:pt>
                <c:pt idx="215">
                  <c:v>60</c:v>
                </c:pt>
                <c:pt idx="216">
                  <c:v>59</c:v>
                </c:pt>
                <c:pt idx="217">
                  <c:v>59</c:v>
                </c:pt>
                <c:pt idx="218">
                  <c:v>56</c:v>
                </c:pt>
                <c:pt idx="219">
                  <c:v>59</c:v>
                </c:pt>
                <c:pt idx="220">
                  <c:v>59</c:v>
                </c:pt>
                <c:pt idx="221">
                  <c:v>59</c:v>
                </c:pt>
                <c:pt idx="222">
                  <c:v>58</c:v>
                </c:pt>
                <c:pt idx="223">
                  <c:v>58</c:v>
                </c:pt>
                <c:pt idx="224">
                  <c:v>59</c:v>
                </c:pt>
                <c:pt idx="225">
                  <c:v>57</c:v>
                </c:pt>
                <c:pt idx="226">
                  <c:v>57</c:v>
                </c:pt>
                <c:pt idx="227">
                  <c:v>58</c:v>
                </c:pt>
                <c:pt idx="228">
                  <c:v>57</c:v>
                </c:pt>
                <c:pt idx="229">
                  <c:v>59</c:v>
                </c:pt>
                <c:pt idx="230">
                  <c:v>58</c:v>
                </c:pt>
                <c:pt idx="231">
                  <c:v>56</c:v>
                </c:pt>
                <c:pt idx="232">
                  <c:v>57</c:v>
                </c:pt>
                <c:pt idx="233">
                  <c:v>59</c:v>
                </c:pt>
                <c:pt idx="234">
                  <c:v>59</c:v>
                </c:pt>
                <c:pt idx="235">
                  <c:v>58</c:v>
                </c:pt>
                <c:pt idx="236">
                  <c:v>56</c:v>
                </c:pt>
                <c:pt idx="237">
                  <c:v>58</c:v>
                </c:pt>
                <c:pt idx="238">
                  <c:v>59</c:v>
                </c:pt>
                <c:pt idx="239">
                  <c:v>59</c:v>
                </c:pt>
                <c:pt idx="240">
                  <c:v>59</c:v>
                </c:pt>
                <c:pt idx="241">
                  <c:v>56</c:v>
                </c:pt>
                <c:pt idx="242">
                  <c:v>58</c:v>
                </c:pt>
                <c:pt idx="243">
                  <c:v>58</c:v>
                </c:pt>
                <c:pt idx="244">
                  <c:v>59</c:v>
                </c:pt>
                <c:pt idx="245">
                  <c:v>57</c:v>
                </c:pt>
                <c:pt idx="246">
                  <c:v>58</c:v>
                </c:pt>
                <c:pt idx="247">
                  <c:v>56</c:v>
                </c:pt>
                <c:pt idx="248">
                  <c:v>58</c:v>
                </c:pt>
                <c:pt idx="249">
                  <c:v>57</c:v>
                </c:pt>
                <c:pt idx="250">
                  <c:v>58</c:v>
                </c:pt>
                <c:pt idx="251">
                  <c:v>58</c:v>
                </c:pt>
                <c:pt idx="252">
                  <c:v>58</c:v>
                </c:pt>
                <c:pt idx="253">
                  <c:v>58</c:v>
                </c:pt>
                <c:pt idx="254">
                  <c:v>59</c:v>
                </c:pt>
                <c:pt idx="255">
                  <c:v>56</c:v>
                </c:pt>
                <c:pt idx="256">
                  <c:v>56</c:v>
                </c:pt>
                <c:pt idx="257">
                  <c:v>56</c:v>
                </c:pt>
                <c:pt idx="258">
                  <c:v>58</c:v>
                </c:pt>
                <c:pt idx="259">
                  <c:v>59</c:v>
                </c:pt>
                <c:pt idx="260">
                  <c:v>58</c:v>
                </c:pt>
                <c:pt idx="261">
                  <c:v>60</c:v>
                </c:pt>
                <c:pt idx="262">
                  <c:v>57</c:v>
                </c:pt>
                <c:pt idx="263">
                  <c:v>58</c:v>
                </c:pt>
                <c:pt idx="264">
                  <c:v>57</c:v>
                </c:pt>
                <c:pt idx="265">
                  <c:v>56</c:v>
                </c:pt>
                <c:pt idx="266">
                  <c:v>59</c:v>
                </c:pt>
                <c:pt idx="267">
                  <c:v>57</c:v>
                </c:pt>
                <c:pt idx="268">
                  <c:v>60</c:v>
                </c:pt>
                <c:pt idx="269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DC-4681-87CD-B1220029C7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70-89%</c:v>
                </c:pt>
              </c:strCache>
            </c:strRef>
          </c:tx>
          <c:spPr>
            <a:solidFill>
              <a:srgbClr val="6EA204">
                <a:alpha val="85000"/>
              </a:srgbClr>
            </a:solidFill>
            <a:ln w="12700">
              <a:noFill/>
              <a:round/>
            </a:ln>
            <a:effectLst/>
          </c:spPr>
          <c:invertIfNegative val="0"/>
          <c:cat>
            <c:strRef>
              <c:f>'Sheet1'!$A$2:$A$271</c:f>
              <c:strCache>
                <c:ptCount val="270"/>
                <c:pt idx="0">
                  <c:v>09/23 11:00</c:v>
                </c:pt>
                <c:pt idx="1">
                  <c:v>09/23 11:00</c:v>
                </c:pt>
                <c:pt idx="2">
                  <c:v>09/23 11:01</c:v>
                </c:pt>
                <c:pt idx="3">
                  <c:v>09/23 11:02</c:v>
                </c:pt>
                <c:pt idx="4">
                  <c:v>09/23 11:02</c:v>
                </c:pt>
                <c:pt idx="5">
                  <c:v>09/23 11:03</c:v>
                </c:pt>
                <c:pt idx="6">
                  <c:v>09/23 11:04</c:v>
                </c:pt>
                <c:pt idx="7">
                  <c:v>09/23 11:04</c:v>
                </c:pt>
                <c:pt idx="8">
                  <c:v>09/23 11:05</c:v>
                </c:pt>
                <c:pt idx="9">
                  <c:v>09/23 11:06</c:v>
                </c:pt>
                <c:pt idx="10">
                  <c:v>09/23 11:06</c:v>
                </c:pt>
                <c:pt idx="11">
                  <c:v>09/23 11:07</c:v>
                </c:pt>
                <c:pt idx="12">
                  <c:v>09/23 11:08</c:v>
                </c:pt>
                <c:pt idx="13">
                  <c:v>09/23 11:08</c:v>
                </c:pt>
                <c:pt idx="14">
                  <c:v>09/23 11:09</c:v>
                </c:pt>
                <c:pt idx="15">
                  <c:v>09/23 11:10</c:v>
                </c:pt>
                <c:pt idx="16">
                  <c:v>09/23 11:10</c:v>
                </c:pt>
                <c:pt idx="17">
                  <c:v>09/23 11:11</c:v>
                </c:pt>
                <c:pt idx="18">
                  <c:v>09/23 11:12</c:v>
                </c:pt>
                <c:pt idx="19">
                  <c:v>09/23 11:12</c:v>
                </c:pt>
                <c:pt idx="20">
                  <c:v>09/23 11:13</c:v>
                </c:pt>
                <c:pt idx="21">
                  <c:v>09/23 11:14</c:v>
                </c:pt>
                <c:pt idx="22">
                  <c:v>09/23 11:14</c:v>
                </c:pt>
                <c:pt idx="23">
                  <c:v>09/23 11:15</c:v>
                </c:pt>
                <c:pt idx="24">
                  <c:v>09/23 11:16</c:v>
                </c:pt>
                <c:pt idx="25">
                  <c:v>09/23 11:16</c:v>
                </c:pt>
                <c:pt idx="26">
                  <c:v>09/23 11:17</c:v>
                </c:pt>
                <c:pt idx="27">
                  <c:v>09/23 11:18</c:v>
                </c:pt>
                <c:pt idx="28">
                  <c:v>09/23 11:18</c:v>
                </c:pt>
                <c:pt idx="29">
                  <c:v>09/23 11:19</c:v>
                </c:pt>
                <c:pt idx="30">
                  <c:v>09/23 11:20</c:v>
                </c:pt>
                <c:pt idx="31">
                  <c:v>09/23 11:20</c:v>
                </c:pt>
                <c:pt idx="32">
                  <c:v>09/23 11:21</c:v>
                </c:pt>
                <c:pt idx="33">
                  <c:v>09/23 11:22</c:v>
                </c:pt>
                <c:pt idx="34">
                  <c:v>09/23 11:22</c:v>
                </c:pt>
                <c:pt idx="35">
                  <c:v>09/23 11:23</c:v>
                </c:pt>
                <c:pt idx="36">
                  <c:v>09/23 11:24</c:v>
                </c:pt>
                <c:pt idx="37">
                  <c:v>09/23 11:24</c:v>
                </c:pt>
                <c:pt idx="38">
                  <c:v>09/23 11:25</c:v>
                </c:pt>
                <c:pt idx="39">
                  <c:v>09/23 11:26</c:v>
                </c:pt>
                <c:pt idx="40">
                  <c:v>09/23 11:26</c:v>
                </c:pt>
                <c:pt idx="41">
                  <c:v>09/23 11:27</c:v>
                </c:pt>
                <c:pt idx="42">
                  <c:v>09/23 11:28</c:v>
                </c:pt>
                <c:pt idx="43">
                  <c:v>09/23 11:28</c:v>
                </c:pt>
                <c:pt idx="44">
                  <c:v>09/23 11:29</c:v>
                </c:pt>
                <c:pt idx="45">
                  <c:v>09/23 11:30</c:v>
                </c:pt>
                <c:pt idx="46">
                  <c:v>09/23 11:30</c:v>
                </c:pt>
                <c:pt idx="47">
                  <c:v>09/23 11:31</c:v>
                </c:pt>
                <c:pt idx="48">
                  <c:v>09/23 11:32</c:v>
                </c:pt>
                <c:pt idx="49">
                  <c:v>09/23 11:32</c:v>
                </c:pt>
                <c:pt idx="50">
                  <c:v>09/23 11:33</c:v>
                </c:pt>
                <c:pt idx="51">
                  <c:v>09/23 11:34</c:v>
                </c:pt>
                <c:pt idx="52">
                  <c:v>09/23 11:34</c:v>
                </c:pt>
                <c:pt idx="53">
                  <c:v>09/23 11:35</c:v>
                </c:pt>
                <c:pt idx="54">
                  <c:v>09/23 11:36</c:v>
                </c:pt>
                <c:pt idx="55">
                  <c:v>09/23 11:36</c:v>
                </c:pt>
                <c:pt idx="56">
                  <c:v>09/23 11:37</c:v>
                </c:pt>
                <c:pt idx="57">
                  <c:v>09/23 11:38</c:v>
                </c:pt>
                <c:pt idx="58">
                  <c:v>09/23 11:38</c:v>
                </c:pt>
                <c:pt idx="59">
                  <c:v>09/23 11:39</c:v>
                </c:pt>
                <c:pt idx="60">
                  <c:v>09/23 11:40</c:v>
                </c:pt>
                <c:pt idx="61">
                  <c:v>09/23 11:40</c:v>
                </c:pt>
                <c:pt idx="62">
                  <c:v>09/23 11:41</c:v>
                </c:pt>
                <c:pt idx="63">
                  <c:v>09/23 11:42</c:v>
                </c:pt>
                <c:pt idx="64">
                  <c:v>09/23 11:42</c:v>
                </c:pt>
                <c:pt idx="65">
                  <c:v>09/23 11:43</c:v>
                </c:pt>
                <c:pt idx="66">
                  <c:v>09/23 11:44</c:v>
                </c:pt>
                <c:pt idx="67">
                  <c:v>09/23 11:44</c:v>
                </c:pt>
                <c:pt idx="68">
                  <c:v>09/23 11:45</c:v>
                </c:pt>
                <c:pt idx="69">
                  <c:v>09/23 11:46</c:v>
                </c:pt>
                <c:pt idx="70">
                  <c:v>09/23 11:46</c:v>
                </c:pt>
                <c:pt idx="71">
                  <c:v>09/23 11:47</c:v>
                </c:pt>
                <c:pt idx="72">
                  <c:v>09/23 11:48</c:v>
                </c:pt>
                <c:pt idx="73">
                  <c:v>09/23 11:48</c:v>
                </c:pt>
                <c:pt idx="74">
                  <c:v>09/23 11:49</c:v>
                </c:pt>
                <c:pt idx="75">
                  <c:v>09/23 11:50</c:v>
                </c:pt>
                <c:pt idx="76">
                  <c:v>09/23 11:50</c:v>
                </c:pt>
                <c:pt idx="77">
                  <c:v>09/23 11:51</c:v>
                </c:pt>
                <c:pt idx="78">
                  <c:v>09/23 11:52</c:v>
                </c:pt>
                <c:pt idx="79">
                  <c:v>09/23 11:52</c:v>
                </c:pt>
                <c:pt idx="80">
                  <c:v>09/23 11:53</c:v>
                </c:pt>
                <c:pt idx="81">
                  <c:v>09/23 11:54</c:v>
                </c:pt>
                <c:pt idx="82">
                  <c:v>09/23 11:54</c:v>
                </c:pt>
                <c:pt idx="83">
                  <c:v>09/23 11:55</c:v>
                </c:pt>
                <c:pt idx="84">
                  <c:v>09/23 11:56</c:v>
                </c:pt>
                <c:pt idx="85">
                  <c:v>09/23 11:56</c:v>
                </c:pt>
                <c:pt idx="86">
                  <c:v>09/23 11:57</c:v>
                </c:pt>
                <c:pt idx="87">
                  <c:v>09/23 11:58</c:v>
                </c:pt>
                <c:pt idx="88">
                  <c:v>09/23 11:58</c:v>
                </c:pt>
                <c:pt idx="89">
                  <c:v>09/23 11:59</c:v>
                </c:pt>
                <c:pt idx="90">
                  <c:v>09/23 12:00</c:v>
                </c:pt>
                <c:pt idx="91">
                  <c:v>09/23 12:00</c:v>
                </c:pt>
                <c:pt idx="92">
                  <c:v>09/23 12:01</c:v>
                </c:pt>
                <c:pt idx="93">
                  <c:v>09/23 12:02</c:v>
                </c:pt>
                <c:pt idx="94">
                  <c:v>09/23 12:02</c:v>
                </c:pt>
                <c:pt idx="95">
                  <c:v>09/23 12:03</c:v>
                </c:pt>
                <c:pt idx="96">
                  <c:v>09/23 12:04</c:v>
                </c:pt>
                <c:pt idx="97">
                  <c:v>09/23 12:04</c:v>
                </c:pt>
                <c:pt idx="98">
                  <c:v>09/23 12:05</c:v>
                </c:pt>
                <c:pt idx="99">
                  <c:v>09/23 12:06</c:v>
                </c:pt>
                <c:pt idx="100">
                  <c:v>09/23 12:06</c:v>
                </c:pt>
                <c:pt idx="101">
                  <c:v>09/23 12:07</c:v>
                </c:pt>
                <c:pt idx="102">
                  <c:v>09/23 12:08</c:v>
                </c:pt>
                <c:pt idx="103">
                  <c:v>09/23 12:08</c:v>
                </c:pt>
                <c:pt idx="104">
                  <c:v>09/23 12:09</c:v>
                </c:pt>
                <c:pt idx="105">
                  <c:v>09/23 12:10</c:v>
                </c:pt>
                <c:pt idx="106">
                  <c:v>09/23 12:10</c:v>
                </c:pt>
                <c:pt idx="107">
                  <c:v>09/23 12:11</c:v>
                </c:pt>
                <c:pt idx="108">
                  <c:v>09/23 12:12</c:v>
                </c:pt>
                <c:pt idx="109">
                  <c:v>09/23 12:12</c:v>
                </c:pt>
                <c:pt idx="110">
                  <c:v>09/23 12:13</c:v>
                </c:pt>
                <c:pt idx="111">
                  <c:v>09/23 12:14</c:v>
                </c:pt>
                <c:pt idx="112">
                  <c:v>09/23 12:14</c:v>
                </c:pt>
                <c:pt idx="113">
                  <c:v>09/23 12:15</c:v>
                </c:pt>
                <c:pt idx="114">
                  <c:v>09/23 12:16</c:v>
                </c:pt>
                <c:pt idx="115">
                  <c:v>09/23 12:16</c:v>
                </c:pt>
                <c:pt idx="116">
                  <c:v>09/23 12:17</c:v>
                </c:pt>
                <c:pt idx="117">
                  <c:v>09/23 12:18</c:v>
                </c:pt>
                <c:pt idx="118">
                  <c:v>09/23 12:18</c:v>
                </c:pt>
                <c:pt idx="119">
                  <c:v>09/23 12:19</c:v>
                </c:pt>
                <c:pt idx="120">
                  <c:v>09/23 12:20</c:v>
                </c:pt>
                <c:pt idx="121">
                  <c:v>09/23 12:20</c:v>
                </c:pt>
                <c:pt idx="122">
                  <c:v>09/23 12:21</c:v>
                </c:pt>
                <c:pt idx="123">
                  <c:v>09/23 12:22</c:v>
                </c:pt>
                <c:pt idx="124">
                  <c:v>09/23 12:22</c:v>
                </c:pt>
                <c:pt idx="125">
                  <c:v>09/23 12:23</c:v>
                </c:pt>
                <c:pt idx="126">
                  <c:v>09/23 12:24</c:v>
                </c:pt>
                <c:pt idx="127">
                  <c:v>09/23 12:24</c:v>
                </c:pt>
                <c:pt idx="128">
                  <c:v>09/23 12:25</c:v>
                </c:pt>
                <c:pt idx="129">
                  <c:v>09/23 12:26</c:v>
                </c:pt>
                <c:pt idx="130">
                  <c:v>09/23 12:26</c:v>
                </c:pt>
                <c:pt idx="131">
                  <c:v>09/23 12:27</c:v>
                </c:pt>
                <c:pt idx="132">
                  <c:v>09/23 12:28</c:v>
                </c:pt>
                <c:pt idx="133">
                  <c:v>09/23 12:28</c:v>
                </c:pt>
                <c:pt idx="134">
                  <c:v>09/23 12:29</c:v>
                </c:pt>
                <c:pt idx="135">
                  <c:v>09/23 12:30</c:v>
                </c:pt>
                <c:pt idx="136">
                  <c:v>09/23 12:30</c:v>
                </c:pt>
                <c:pt idx="137">
                  <c:v>09/23 12:31</c:v>
                </c:pt>
                <c:pt idx="138">
                  <c:v>09/23 12:32</c:v>
                </c:pt>
                <c:pt idx="139">
                  <c:v>09/23 12:32</c:v>
                </c:pt>
                <c:pt idx="140">
                  <c:v>09/23 12:33</c:v>
                </c:pt>
                <c:pt idx="141">
                  <c:v>09/23 12:34</c:v>
                </c:pt>
                <c:pt idx="142">
                  <c:v>09/23 12:34</c:v>
                </c:pt>
                <c:pt idx="143">
                  <c:v>09/23 12:35</c:v>
                </c:pt>
                <c:pt idx="144">
                  <c:v>09/23 12:36</c:v>
                </c:pt>
                <c:pt idx="145">
                  <c:v>09/23 12:36</c:v>
                </c:pt>
                <c:pt idx="146">
                  <c:v>09/23 12:37</c:v>
                </c:pt>
                <c:pt idx="147">
                  <c:v>09/23 12:38</c:v>
                </c:pt>
                <c:pt idx="148">
                  <c:v>09/23 12:38</c:v>
                </c:pt>
                <c:pt idx="149">
                  <c:v>09/23 12:39</c:v>
                </c:pt>
                <c:pt idx="150">
                  <c:v>09/23 12:40</c:v>
                </c:pt>
                <c:pt idx="151">
                  <c:v>09/23 12:40</c:v>
                </c:pt>
                <c:pt idx="152">
                  <c:v>09/23 12:41</c:v>
                </c:pt>
                <c:pt idx="153">
                  <c:v>09/23 12:42</c:v>
                </c:pt>
                <c:pt idx="154">
                  <c:v>09/23 12:42</c:v>
                </c:pt>
                <c:pt idx="155">
                  <c:v>09/23 12:43</c:v>
                </c:pt>
                <c:pt idx="156">
                  <c:v>09/23 12:44</c:v>
                </c:pt>
                <c:pt idx="157">
                  <c:v>09/23 12:44</c:v>
                </c:pt>
                <c:pt idx="158">
                  <c:v>09/23 12:45</c:v>
                </c:pt>
                <c:pt idx="159">
                  <c:v>09/23 12:46</c:v>
                </c:pt>
                <c:pt idx="160">
                  <c:v>09/23 12:46</c:v>
                </c:pt>
                <c:pt idx="161">
                  <c:v>09/23 12:47</c:v>
                </c:pt>
                <c:pt idx="162">
                  <c:v>09/23 12:48</c:v>
                </c:pt>
                <c:pt idx="163">
                  <c:v>09/23 12:48</c:v>
                </c:pt>
                <c:pt idx="164">
                  <c:v>09/23 12:49</c:v>
                </c:pt>
                <c:pt idx="165">
                  <c:v>09/23 12:50</c:v>
                </c:pt>
                <c:pt idx="166">
                  <c:v>09/23 12:50</c:v>
                </c:pt>
                <c:pt idx="167">
                  <c:v>09/23 12:51</c:v>
                </c:pt>
                <c:pt idx="168">
                  <c:v>09/23 12:52</c:v>
                </c:pt>
                <c:pt idx="169">
                  <c:v>09/23 12:52</c:v>
                </c:pt>
                <c:pt idx="170">
                  <c:v>09/23 12:53</c:v>
                </c:pt>
                <c:pt idx="171">
                  <c:v>09/23 12:54</c:v>
                </c:pt>
                <c:pt idx="172">
                  <c:v>09/23 12:54</c:v>
                </c:pt>
                <c:pt idx="173">
                  <c:v>09/23 12:55</c:v>
                </c:pt>
                <c:pt idx="174">
                  <c:v>09/23 12:56</c:v>
                </c:pt>
                <c:pt idx="175">
                  <c:v>09/23 12:56</c:v>
                </c:pt>
                <c:pt idx="176">
                  <c:v>09/23 12:57</c:v>
                </c:pt>
                <c:pt idx="177">
                  <c:v>09/23 12:58</c:v>
                </c:pt>
                <c:pt idx="178">
                  <c:v>09/23 12:58</c:v>
                </c:pt>
                <c:pt idx="179">
                  <c:v>09/23 12:59</c:v>
                </c:pt>
                <c:pt idx="180">
                  <c:v>09/23 13:00</c:v>
                </c:pt>
                <c:pt idx="181">
                  <c:v>09/23 13:00</c:v>
                </c:pt>
                <c:pt idx="182">
                  <c:v>09/23 13:01</c:v>
                </c:pt>
                <c:pt idx="183">
                  <c:v>09/23 13:02</c:v>
                </c:pt>
                <c:pt idx="184">
                  <c:v>09/23 13:02</c:v>
                </c:pt>
                <c:pt idx="185">
                  <c:v>09/23 13:03</c:v>
                </c:pt>
                <c:pt idx="186">
                  <c:v>09/23 13:04</c:v>
                </c:pt>
                <c:pt idx="187">
                  <c:v>09/23 13:04</c:v>
                </c:pt>
                <c:pt idx="188">
                  <c:v>09/23 13:05</c:v>
                </c:pt>
                <c:pt idx="189">
                  <c:v>09/23 13:06</c:v>
                </c:pt>
                <c:pt idx="190">
                  <c:v>09/23 13:06</c:v>
                </c:pt>
                <c:pt idx="191">
                  <c:v>09/23 13:07</c:v>
                </c:pt>
                <c:pt idx="192">
                  <c:v>09/23 13:08</c:v>
                </c:pt>
                <c:pt idx="193">
                  <c:v>09/23 13:08</c:v>
                </c:pt>
                <c:pt idx="194">
                  <c:v>09/23 13:09</c:v>
                </c:pt>
                <c:pt idx="195">
                  <c:v>09/23 13:10</c:v>
                </c:pt>
                <c:pt idx="196">
                  <c:v>09/23 13:10</c:v>
                </c:pt>
                <c:pt idx="197">
                  <c:v>09/23 13:11</c:v>
                </c:pt>
                <c:pt idx="198">
                  <c:v>09/23 13:12</c:v>
                </c:pt>
                <c:pt idx="199">
                  <c:v>09/23 13:12</c:v>
                </c:pt>
                <c:pt idx="200">
                  <c:v>09/23 13:13</c:v>
                </c:pt>
                <c:pt idx="201">
                  <c:v>09/23 13:14</c:v>
                </c:pt>
                <c:pt idx="202">
                  <c:v>09/23 13:14</c:v>
                </c:pt>
                <c:pt idx="203">
                  <c:v>09/23 13:15</c:v>
                </c:pt>
                <c:pt idx="204">
                  <c:v>09/23 13:16</c:v>
                </c:pt>
                <c:pt idx="205">
                  <c:v>09/23 13:16</c:v>
                </c:pt>
                <c:pt idx="206">
                  <c:v>09/23 13:17</c:v>
                </c:pt>
                <c:pt idx="207">
                  <c:v>09/23 13:18</c:v>
                </c:pt>
                <c:pt idx="208">
                  <c:v>09/23 13:18</c:v>
                </c:pt>
                <c:pt idx="209">
                  <c:v>09/23 13:19</c:v>
                </c:pt>
                <c:pt idx="210">
                  <c:v>09/23 13:20</c:v>
                </c:pt>
                <c:pt idx="211">
                  <c:v>09/23 13:20</c:v>
                </c:pt>
                <c:pt idx="212">
                  <c:v>09/23 13:21</c:v>
                </c:pt>
                <c:pt idx="213">
                  <c:v>09/23 13:22</c:v>
                </c:pt>
                <c:pt idx="214">
                  <c:v>09/23 13:22</c:v>
                </c:pt>
                <c:pt idx="215">
                  <c:v>09/23 13:23</c:v>
                </c:pt>
                <c:pt idx="216">
                  <c:v>09/23 13:24</c:v>
                </c:pt>
                <c:pt idx="217">
                  <c:v>09/23 13:24</c:v>
                </c:pt>
                <c:pt idx="218">
                  <c:v>09/23 13:25</c:v>
                </c:pt>
                <c:pt idx="219">
                  <c:v>09/23 13:26</c:v>
                </c:pt>
                <c:pt idx="220">
                  <c:v>09/23 13:26</c:v>
                </c:pt>
                <c:pt idx="221">
                  <c:v>09/23 13:27</c:v>
                </c:pt>
                <c:pt idx="222">
                  <c:v>09/23 13:28</c:v>
                </c:pt>
                <c:pt idx="223">
                  <c:v>09/23 13:28</c:v>
                </c:pt>
                <c:pt idx="224">
                  <c:v>09/23 13:29</c:v>
                </c:pt>
                <c:pt idx="225">
                  <c:v>09/23 13:30</c:v>
                </c:pt>
                <c:pt idx="226">
                  <c:v>09/23 13:30</c:v>
                </c:pt>
                <c:pt idx="227">
                  <c:v>09/23 13:31</c:v>
                </c:pt>
                <c:pt idx="228">
                  <c:v>09/23 13:32</c:v>
                </c:pt>
                <c:pt idx="229">
                  <c:v>09/23 13:32</c:v>
                </c:pt>
                <c:pt idx="230">
                  <c:v>09/23 13:33</c:v>
                </c:pt>
                <c:pt idx="231">
                  <c:v>09/23 13:34</c:v>
                </c:pt>
                <c:pt idx="232">
                  <c:v>09/23 13:34</c:v>
                </c:pt>
                <c:pt idx="233">
                  <c:v>09/23 13:35</c:v>
                </c:pt>
                <c:pt idx="234">
                  <c:v>09/23 13:36</c:v>
                </c:pt>
                <c:pt idx="235">
                  <c:v>09/23 13:36</c:v>
                </c:pt>
                <c:pt idx="236">
                  <c:v>09/23 13:37</c:v>
                </c:pt>
                <c:pt idx="237">
                  <c:v>09/23 13:38</c:v>
                </c:pt>
                <c:pt idx="238">
                  <c:v>09/23 13:38</c:v>
                </c:pt>
                <c:pt idx="239">
                  <c:v>09/23 13:39</c:v>
                </c:pt>
                <c:pt idx="240">
                  <c:v>09/23 13:40</c:v>
                </c:pt>
                <c:pt idx="241">
                  <c:v>09/23 13:40</c:v>
                </c:pt>
                <c:pt idx="242">
                  <c:v>09/23 13:41</c:v>
                </c:pt>
                <c:pt idx="243">
                  <c:v>09/23 13:42</c:v>
                </c:pt>
                <c:pt idx="244">
                  <c:v>09/23 13:42</c:v>
                </c:pt>
                <c:pt idx="245">
                  <c:v>09/23 13:43</c:v>
                </c:pt>
                <c:pt idx="246">
                  <c:v>09/23 13:44</c:v>
                </c:pt>
                <c:pt idx="247">
                  <c:v>09/23 13:44</c:v>
                </c:pt>
                <c:pt idx="248">
                  <c:v>09/23 13:45</c:v>
                </c:pt>
                <c:pt idx="249">
                  <c:v>09/23 13:46</c:v>
                </c:pt>
                <c:pt idx="250">
                  <c:v>09/23 13:46</c:v>
                </c:pt>
                <c:pt idx="251">
                  <c:v>09/23 13:47</c:v>
                </c:pt>
                <c:pt idx="252">
                  <c:v>09/23 13:48</c:v>
                </c:pt>
                <c:pt idx="253">
                  <c:v>09/23 13:48</c:v>
                </c:pt>
                <c:pt idx="254">
                  <c:v>09/23 13:49</c:v>
                </c:pt>
                <c:pt idx="255">
                  <c:v>09/23 13:50</c:v>
                </c:pt>
                <c:pt idx="256">
                  <c:v>09/23 13:50</c:v>
                </c:pt>
                <c:pt idx="257">
                  <c:v>09/23 13:51</c:v>
                </c:pt>
                <c:pt idx="258">
                  <c:v>09/23 13:52</c:v>
                </c:pt>
                <c:pt idx="259">
                  <c:v>09/23 13:52</c:v>
                </c:pt>
                <c:pt idx="260">
                  <c:v>09/23 13:53</c:v>
                </c:pt>
                <c:pt idx="261">
                  <c:v>09/23 13:54</c:v>
                </c:pt>
                <c:pt idx="262">
                  <c:v>09/23 13:54</c:v>
                </c:pt>
                <c:pt idx="263">
                  <c:v>09/23 13:55</c:v>
                </c:pt>
                <c:pt idx="264">
                  <c:v>09/23 13:56</c:v>
                </c:pt>
                <c:pt idx="265">
                  <c:v>09/23 13:56</c:v>
                </c:pt>
                <c:pt idx="266">
                  <c:v>09/23 13:57</c:v>
                </c:pt>
                <c:pt idx="267">
                  <c:v>09/23 13:58</c:v>
                </c:pt>
                <c:pt idx="268">
                  <c:v>09/23 13:58</c:v>
                </c:pt>
                <c:pt idx="269">
                  <c:v>09/23 13:59</c:v>
                </c:pt>
              </c:strCache>
            </c:strRef>
          </c:cat>
          <c:val>
            <c:numRef>
              <c:f>'Sheet1'!$D$2:$D$271</c:f>
              <c:numCache>
                <c:formatCode>General</c:formatCode>
                <c:ptCount val="270"/>
              </c:numCache>
            </c:numRef>
          </c:val>
          <c:extLst>
            <c:ext xmlns:c16="http://schemas.microsoft.com/office/drawing/2014/chart" uri="{C3380CC4-5D6E-409C-BE32-E72D297353CC}">
              <c16:uniqueId val="{00000002-53DC-4681-87CD-B1220029C7F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90-100%</c:v>
                </c:pt>
              </c:strCache>
            </c:strRef>
          </c:tx>
          <c:spPr>
            <a:solidFill>
              <a:srgbClr val="007DB8">
                <a:alpha val="85000"/>
              </a:srgbClr>
            </a:solidFill>
            <a:ln w="12700">
              <a:noFill/>
              <a:round/>
            </a:ln>
            <a:effectLst/>
          </c:spPr>
          <c:invertIfNegative val="0"/>
          <c:cat>
            <c:strRef>
              <c:f>'Sheet1'!$A$2:$A$271</c:f>
              <c:strCache>
                <c:ptCount val="270"/>
                <c:pt idx="0">
                  <c:v>09/23 11:00</c:v>
                </c:pt>
                <c:pt idx="1">
                  <c:v>09/23 11:00</c:v>
                </c:pt>
                <c:pt idx="2">
                  <c:v>09/23 11:01</c:v>
                </c:pt>
                <c:pt idx="3">
                  <c:v>09/23 11:02</c:v>
                </c:pt>
                <c:pt idx="4">
                  <c:v>09/23 11:02</c:v>
                </c:pt>
                <c:pt idx="5">
                  <c:v>09/23 11:03</c:v>
                </c:pt>
                <c:pt idx="6">
                  <c:v>09/23 11:04</c:v>
                </c:pt>
                <c:pt idx="7">
                  <c:v>09/23 11:04</c:v>
                </c:pt>
                <c:pt idx="8">
                  <c:v>09/23 11:05</c:v>
                </c:pt>
                <c:pt idx="9">
                  <c:v>09/23 11:06</c:v>
                </c:pt>
                <c:pt idx="10">
                  <c:v>09/23 11:06</c:v>
                </c:pt>
                <c:pt idx="11">
                  <c:v>09/23 11:07</c:v>
                </c:pt>
                <c:pt idx="12">
                  <c:v>09/23 11:08</c:v>
                </c:pt>
                <c:pt idx="13">
                  <c:v>09/23 11:08</c:v>
                </c:pt>
                <c:pt idx="14">
                  <c:v>09/23 11:09</c:v>
                </c:pt>
                <c:pt idx="15">
                  <c:v>09/23 11:10</c:v>
                </c:pt>
                <c:pt idx="16">
                  <c:v>09/23 11:10</c:v>
                </c:pt>
                <c:pt idx="17">
                  <c:v>09/23 11:11</c:v>
                </c:pt>
                <c:pt idx="18">
                  <c:v>09/23 11:12</c:v>
                </c:pt>
                <c:pt idx="19">
                  <c:v>09/23 11:12</c:v>
                </c:pt>
                <c:pt idx="20">
                  <c:v>09/23 11:13</c:v>
                </c:pt>
                <c:pt idx="21">
                  <c:v>09/23 11:14</c:v>
                </c:pt>
                <c:pt idx="22">
                  <c:v>09/23 11:14</c:v>
                </c:pt>
                <c:pt idx="23">
                  <c:v>09/23 11:15</c:v>
                </c:pt>
                <c:pt idx="24">
                  <c:v>09/23 11:16</c:v>
                </c:pt>
                <c:pt idx="25">
                  <c:v>09/23 11:16</c:v>
                </c:pt>
                <c:pt idx="26">
                  <c:v>09/23 11:17</c:v>
                </c:pt>
                <c:pt idx="27">
                  <c:v>09/23 11:18</c:v>
                </c:pt>
                <c:pt idx="28">
                  <c:v>09/23 11:18</c:v>
                </c:pt>
                <c:pt idx="29">
                  <c:v>09/23 11:19</c:v>
                </c:pt>
                <c:pt idx="30">
                  <c:v>09/23 11:20</c:v>
                </c:pt>
                <c:pt idx="31">
                  <c:v>09/23 11:20</c:v>
                </c:pt>
                <c:pt idx="32">
                  <c:v>09/23 11:21</c:v>
                </c:pt>
                <c:pt idx="33">
                  <c:v>09/23 11:22</c:v>
                </c:pt>
                <c:pt idx="34">
                  <c:v>09/23 11:22</c:v>
                </c:pt>
                <c:pt idx="35">
                  <c:v>09/23 11:23</c:v>
                </c:pt>
                <c:pt idx="36">
                  <c:v>09/23 11:24</c:v>
                </c:pt>
                <c:pt idx="37">
                  <c:v>09/23 11:24</c:v>
                </c:pt>
                <c:pt idx="38">
                  <c:v>09/23 11:25</c:v>
                </c:pt>
                <c:pt idx="39">
                  <c:v>09/23 11:26</c:v>
                </c:pt>
                <c:pt idx="40">
                  <c:v>09/23 11:26</c:v>
                </c:pt>
                <c:pt idx="41">
                  <c:v>09/23 11:27</c:v>
                </c:pt>
                <c:pt idx="42">
                  <c:v>09/23 11:28</c:v>
                </c:pt>
                <c:pt idx="43">
                  <c:v>09/23 11:28</c:v>
                </c:pt>
                <c:pt idx="44">
                  <c:v>09/23 11:29</c:v>
                </c:pt>
                <c:pt idx="45">
                  <c:v>09/23 11:30</c:v>
                </c:pt>
                <c:pt idx="46">
                  <c:v>09/23 11:30</c:v>
                </c:pt>
                <c:pt idx="47">
                  <c:v>09/23 11:31</c:v>
                </c:pt>
                <c:pt idx="48">
                  <c:v>09/23 11:32</c:v>
                </c:pt>
                <c:pt idx="49">
                  <c:v>09/23 11:32</c:v>
                </c:pt>
                <c:pt idx="50">
                  <c:v>09/23 11:33</c:v>
                </c:pt>
                <c:pt idx="51">
                  <c:v>09/23 11:34</c:v>
                </c:pt>
                <c:pt idx="52">
                  <c:v>09/23 11:34</c:v>
                </c:pt>
                <c:pt idx="53">
                  <c:v>09/23 11:35</c:v>
                </c:pt>
                <c:pt idx="54">
                  <c:v>09/23 11:36</c:v>
                </c:pt>
                <c:pt idx="55">
                  <c:v>09/23 11:36</c:v>
                </c:pt>
                <c:pt idx="56">
                  <c:v>09/23 11:37</c:v>
                </c:pt>
                <c:pt idx="57">
                  <c:v>09/23 11:38</c:v>
                </c:pt>
                <c:pt idx="58">
                  <c:v>09/23 11:38</c:v>
                </c:pt>
                <c:pt idx="59">
                  <c:v>09/23 11:39</c:v>
                </c:pt>
                <c:pt idx="60">
                  <c:v>09/23 11:40</c:v>
                </c:pt>
                <c:pt idx="61">
                  <c:v>09/23 11:40</c:v>
                </c:pt>
                <c:pt idx="62">
                  <c:v>09/23 11:41</c:v>
                </c:pt>
                <c:pt idx="63">
                  <c:v>09/23 11:42</c:v>
                </c:pt>
                <c:pt idx="64">
                  <c:v>09/23 11:42</c:v>
                </c:pt>
                <c:pt idx="65">
                  <c:v>09/23 11:43</c:v>
                </c:pt>
                <c:pt idx="66">
                  <c:v>09/23 11:44</c:v>
                </c:pt>
                <c:pt idx="67">
                  <c:v>09/23 11:44</c:v>
                </c:pt>
                <c:pt idx="68">
                  <c:v>09/23 11:45</c:v>
                </c:pt>
                <c:pt idx="69">
                  <c:v>09/23 11:46</c:v>
                </c:pt>
                <c:pt idx="70">
                  <c:v>09/23 11:46</c:v>
                </c:pt>
                <c:pt idx="71">
                  <c:v>09/23 11:47</c:v>
                </c:pt>
                <c:pt idx="72">
                  <c:v>09/23 11:48</c:v>
                </c:pt>
                <c:pt idx="73">
                  <c:v>09/23 11:48</c:v>
                </c:pt>
                <c:pt idx="74">
                  <c:v>09/23 11:49</c:v>
                </c:pt>
                <c:pt idx="75">
                  <c:v>09/23 11:50</c:v>
                </c:pt>
                <c:pt idx="76">
                  <c:v>09/23 11:50</c:v>
                </c:pt>
                <c:pt idx="77">
                  <c:v>09/23 11:51</c:v>
                </c:pt>
                <c:pt idx="78">
                  <c:v>09/23 11:52</c:v>
                </c:pt>
                <c:pt idx="79">
                  <c:v>09/23 11:52</c:v>
                </c:pt>
                <c:pt idx="80">
                  <c:v>09/23 11:53</c:v>
                </c:pt>
                <c:pt idx="81">
                  <c:v>09/23 11:54</c:v>
                </c:pt>
                <c:pt idx="82">
                  <c:v>09/23 11:54</c:v>
                </c:pt>
                <c:pt idx="83">
                  <c:v>09/23 11:55</c:v>
                </c:pt>
                <c:pt idx="84">
                  <c:v>09/23 11:56</c:v>
                </c:pt>
                <c:pt idx="85">
                  <c:v>09/23 11:56</c:v>
                </c:pt>
                <c:pt idx="86">
                  <c:v>09/23 11:57</c:v>
                </c:pt>
                <c:pt idx="87">
                  <c:v>09/23 11:58</c:v>
                </c:pt>
                <c:pt idx="88">
                  <c:v>09/23 11:58</c:v>
                </c:pt>
                <c:pt idx="89">
                  <c:v>09/23 11:59</c:v>
                </c:pt>
                <c:pt idx="90">
                  <c:v>09/23 12:00</c:v>
                </c:pt>
                <c:pt idx="91">
                  <c:v>09/23 12:00</c:v>
                </c:pt>
                <c:pt idx="92">
                  <c:v>09/23 12:01</c:v>
                </c:pt>
                <c:pt idx="93">
                  <c:v>09/23 12:02</c:v>
                </c:pt>
                <c:pt idx="94">
                  <c:v>09/23 12:02</c:v>
                </c:pt>
                <c:pt idx="95">
                  <c:v>09/23 12:03</c:v>
                </c:pt>
                <c:pt idx="96">
                  <c:v>09/23 12:04</c:v>
                </c:pt>
                <c:pt idx="97">
                  <c:v>09/23 12:04</c:v>
                </c:pt>
                <c:pt idx="98">
                  <c:v>09/23 12:05</c:v>
                </c:pt>
                <c:pt idx="99">
                  <c:v>09/23 12:06</c:v>
                </c:pt>
                <c:pt idx="100">
                  <c:v>09/23 12:06</c:v>
                </c:pt>
                <c:pt idx="101">
                  <c:v>09/23 12:07</c:v>
                </c:pt>
                <c:pt idx="102">
                  <c:v>09/23 12:08</c:v>
                </c:pt>
                <c:pt idx="103">
                  <c:v>09/23 12:08</c:v>
                </c:pt>
                <c:pt idx="104">
                  <c:v>09/23 12:09</c:v>
                </c:pt>
                <c:pt idx="105">
                  <c:v>09/23 12:10</c:v>
                </c:pt>
                <c:pt idx="106">
                  <c:v>09/23 12:10</c:v>
                </c:pt>
                <c:pt idx="107">
                  <c:v>09/23 12:11</c:v>
                </c:pt>
                <c:pt idx="108">
                  <c:v>09/23 12:12</c:v>
                </c:pt>
                <c:pt idx="109">
                  <c:v>09/23 12:12</c:v>
                </c:pt>
                <c:pt idx="110">
                  <c:v>09/23 12:13</c:v>
                </c:pt>
                <c:pt idx="111">
                  <c:v>09/23 12:14</c:v>
                </c:pt>
                <c:pt idx="112">
                  <c:v>09/23 12:14</c:v>
                </c:pt>
                <c:pt idx="113">
                  <c:v>09/23 12:15</c:v>
                </c:pt>
                <c:pt idx="114">
                  <c:v>09/23 12:16</c:v>
                </c:pt>
                <c:pt idx="115">
                  <c:v>09/23 12:16</c:v>
                </c:pt>
                <c:pt idx="116">
                  <c:v>09/23 12:17</c:v>
                </c:pt>
                <c:pt idx="117">
                  <c:v>09/23 12:18</c:v>
                </c:pt>
                <c:pt idx="118">
                  <c:v>09/23 12:18</c:v>
                </c:pt>
                <c:pt idx="119">
                  <c:v>09/23 12:19</c:v>
                </c:pt>
                <c:pt idx="120">
                  <c:v>09/23 12:20</c:v>
                </c:pt>
                <c:pt idx="121">
                  <c:v>09/23 12:20</c:v>
                </c:pt>
                <c:pt idx="122">
                  <c:v>09/23 12:21</c:v>
                </c:pt>
                <c:pt idx="123">
                  <c:v>09/23 12:22</c:v>
                </c:pt>
                <c:pt idx="124">
                  <c:v>09/23 12:22</c:v>
                </c:pt>
                <c:pt idx="125">
                  <c:v>09/23 12:23</c:v>
                </c:pt>
                <c:pt idx="126">
                  <c:v>09/23 12:24</c:v>
                </c:pt>
                <c:pt idx="127">
                  <c:v>09/23 12:24</c:v>
                </c:pt>
                <c:pt idx="128">
                  <c:v>09/23 12:25</c:v>
                </c:pt>
                <c:pt idx="129">
                  <c:v>09/23 12:26</c:v>
                </c:pt>
                <c:pt idx="130">
                  <c:v>09/23 12:26</c:v>
                </c:pt>
                <c:pt idx="131">
                  <c:v>09/23 12:27</c:v>
                </c:pt>
                <c:pt idx="132">
                  <c:v>09/23 12:28</c:v>
                </c:pt>
                <c:pt idx="133">
                  <c:v>09/23 12:28</c:v>
                </c:pt>
                <c:pt idx="134">
                  <c:v>09/23 12:29</c:v>
                </c:pt>
                <c:pt idx="135">
                  <c:v>09/23 12:30</c:v>
                </c:pt>
                <c:pt idx="136">
                  <c:v>09/23 12:30</c:v>
                </c:pt>
                <c:pt idx="137">
                  <c:v>09/23 12:31</c:v>
                </c:pt>
                <c:pt idx="138">
                  <c:v>09/23 12:32</c:v>
                </c:pt>
                <c:pt idx="139">
                  <c:v>09/23 12:32</c:v>
                </c:pt>
                <c:pt idx="140">
                  <c:v>09/23 12:33</c:v>
                </c:pt>
                <c:pt idx="141">
                  <c:v>09/23 12:34</c:v>
                </c:pt>
                <c:pt idx="142">
                  <c:v>09/23 12:34</c:v>
                </c:pt>
                <c:pt idx="143">
                  <c:v>09/23 12:35</c:v>
                </c:pt>
                <c:pt idx="144">
                  <c:v>09/23 12:36</c:v>
                </c:pt>
                <c:pt idx="145">
                  <c:v>09/23 12:36</c:v>
                </c:pt>
                <c:pt idx="146">
                  <c:v>09/23 12:37</c:v>
                </c:pt>
                <c:pt idx="147">
                  <c:v>09/23 12:38</c:v>
                </c:pt>
                <c:pt idx="148">
                  <c:v>09/23 12:38</c:v>
                </c:pt>
                <c:pt idx="149">
                  <c:v>09/23 12:39</c:v>
                </c:pt>
                <c:pt idx="150">
                  <c:v>09/23 12:40</c:v>
                </c:pt>
                <c:pt idx="151">
                  <c:v>09/23 12:40</c:v>
                </c:pt>
                <c:pt idx="152">
                  <c:v>09/23 12:41</c:v>
                </c:pt>
                <c:pt idx="153">
                  <c:v>09/23 12:42</c:v>
                </c:pt>
                <c:pt idx="154">
                  <c:v>09/23 12:42</c:v>
                </c:pt>
                <c:pt idx="155">
                  <c:v>09/23 12:43</c:v>
                </c:pt>
                <c:pt idx="156">
                  <c:v>09/23 12:44</c:v>
                </c:pt>
                <c:pt idx="157">
                  <c:v>09/23 12:44</c:v>
                </c:pt>
                <c:pt idx="158">
                  <c:v>09/23 12:45</c:v>
                </c:pt>
                <c:pt idx="159">
                  <c:v>09/23 12:46</c:v>
                </c:pt>
                <c:pt idx="160">
                  <c:v>09/23 12:46</c:v>
                </c:pt>
                <c:pt idx="161">
                  <c:v>09/23 12:47</c:v>
                </c:pt>
                <c:pt idx="162">
                  <c:v>09/23 12:48</c:v>
                </c:pt>
                <c:pt idx="163">
                  <c:v>09/23 12:48</c:v>
                </c:pt>
                <c:pt idx="164">
                  <c:v>09/23 12:49</c:v>
                </c:pt>
                <c:pt idx="165">
                  <c:v>09/23 12:50</c:v>
                </c:pt>
                <c:pt idx="166">
                  <c:v>09/23 12:50</c:v>
                </c:pt>
                <c:pt idx="167">
                  <c:v>09/23 12:51</c:v>
                </c:pt>
                <c:pt idx="168">
                  <c:v>09/23 12:52</c:v>
                </c:pt>
                <c:pt idx="169">
                  <c:v>09/23 12:52</c:v>
                </c:pt>
                <c:pt idx="170">
                  <c:v>09/23 12:53</c:v>
                </c:pt>
                <c:pt idx="171">
                  <c:v>09/23 12:54</c:v>
                </c:pt>
                <c:pt idx="172">
                  <c:v>09/23 12:54</c:v>
                </c:pt>
                <c:pt idx="173">
                  <c:v>09/23 12:55</c:v>
                </c:pt>
                <c:pt idx="174">
                  <c:v>09/23 12:56</c:v>
                </c:pt>
                <c:pt idx="175">
                  <c:v>09/23 12:56</c:v>
                </c:pt>
                <c:pt idx="176">
                  <c:v>09/23 12:57</c:v>
                </c:pt>
                <c:pt idx="177">
                  <c:v>09/23 12:58</c:v>
                </c:pt>
                <c:pt idx="178">
                  <c:v>09/23 12:58</c:v>
                </c:pt>
                <c:pt idx="179">
                  <c:v>09/23 12:59</c:v>
                </c:pt>
                <c:pt idx="180">
                  <c:v>09/23 13:00</c:v>
                </c:pt>
                <c:pt idx="181">
                  <c:v>09/23 13:00</c:v>
                </c:pt>
                <c:pt idx="182">
                  <c:v>09/23 13:01</c:v>
                </c:pt>
                <c:pt idx="183">
                  <c:v>09/23 13:02</c:v>
                </c:pt>
                <c:pt idx="184">
                  <c:v>09/23 13:02</c:v>
                </c:pt>
                <c:pt idx="185">
                  <c:v>09/23 13:03</c:v>
                </c:pt>
                <c:pt idx="186">
                  <c:v>09/23 13:04</c:v>
                </c:pt>
                <c:pt idx="187">
                  <c:v>09/23 13:04</c:v>
                </c:pt>
                <c:pt idx="188">
                  <c:v>09/23 13:05</c:v>
                </c:pt>
                <c:pt idx="189">
                  <c:v>09/23 13:06</c:v>
                </c:pt>
                <c:pt idx="190">
                  <c:v>09/23 13:06</c:v>
                </c:pt>
                <c:pt idx="191">
                  <c:v>09/23 13:07</c:v>
                </c:pt>
                <c:pt idx="192">
                  <c:v>09/23 13:08</c:v>
                </c:pt>
                <c:pt idx="193">
                  <c:v>09/23 13:08</c:v>
                </c:pt>
                <c:pt idx="194">
                  <c:v>09/23 13:09</c:v>
                </c:pt>
                <c:pt idx="195">
                  <c:v>09/23 13:10</c:v>
                </c:pt>
                <c:pt idx="196">
                  <c:v>09/23 13:10</c:v>
                </c:pt>
                <c:pt idx="197">
                  <c:v>09/23 13:11</c:v>
                </c:pt>
                <c:pt idx="198">
                  <c:v>09/23 13:12</c:v>
                </c:pt>
                <c:pt idx="199">
                  <c:v>09/23 13:12</c:v>
                </c:pt>
                <c:pt idx="200">
                  <c:v>09/23 13:13</c:v>
                </c:pt>
                <c:pt idx="201">
                  <c:v>09/23 13:14</c:v>
                </c:pt>
                <c:pt idx="202">
                  <c:v>09/23 13:14</c:v>
                </c:pt>
                <c:pt idx="203">
                  <c:v>09/23 13:15</c:v>
                </c:pt>
                <c:pt idx="204">
                  <c:v>09/23 13:16</c:v>
                </c:pt>
                <c:pt idx="205">
                  <c:v>09/23 13:16</c:v>
                </c:pt>
                <c:pt idx="206">
                  <c:v>09/23 13:17</c:v>
                </c:pt>
                <c:pt idx="207">
                  <c:v>09/23 13:18</c:v>
                </c:pt>
                <c:pt idx="208">
                  <c:v>09/23 13:18</c:v>
                </c:pt>
                <c:pt idx="209">
                  <c:v>09/23 13:19</c:v>
                </c:pt>
                <c:pt idx="210">
                  <c:v>09/23 13:20</c:v>
                </c:pt>
                <c:pt idx="211">
                  <c:v>09/23 13:20</c:v>
                </c:pt>
                <c:pt idx="212">
                  <c:v>09/23 13:21</c:v>
                </c:pt>
                <c:pt idx="213">
                  <c:v>09/23 13:22</c:v>
                </c:pt>
                <c:pt idx="214">
                  <c:v>09/23 13:22</c:v>
                </c:pt>
                <c:pt idx="215">
                  <c:v>09/23 13:23</c:v>
                </c:pt>
                <c:pt idx="216">
                  <c:v>09/23 13:24</c:v>
                </c:pt>
                <c:pt idx="217">
                  <c:v>09/23 13:24</c:v>
                </c:pt>
                <c:pt idx="218">
                  <c:v>09/23 13:25</c:v>
                </c:pt>
                <c:pt idx="219">
                  <c:v>09/23 13:26</c:v>
                </c:pt>
                <c:pt idx="220">
                  <c:v>09/23 13:26</c:v>
                </c:pt>
                <c:pt idx="221">
                  <c:v>09/23 13:27</c:v>
                </c:pt>
                <c:pt idx="222">
                  <c:v>09/23 13:28</c:v>
                </c:pt>
                <c:pt idx="223">
                  <c:v>09/23 13:28</c:v>
                </c:pt>
                <c:pt idx="224">
                  <c:v>09/23 13:29</c:v>
                </c:pt>
                <c:pt idx="225">
                  <c:v>09/23 13:30</c:v>
                </c:pt>
                <c:pt idx="226">
                  <c:v>09/23 13:30</c:v>
                </c:pt>
                <c:pt idx="227">
                  <c:v>09/23 13:31</c:v>
                </c:pt>
                <c:pt idx="228">
                  <c:v>09/23 13:32</c:v>
                </c:pt>
                <c:pt idx="229">
                  <c:v>09/23 13:32</c:v>
                </c:pt>
                <c:pt idx="230">
                  <c:v>09/23 13:33</c:v>
                </c:pt>
                <c:pt idx="231">
                  <c:v>09/23 13:34</c:v>
                </c:pt>
                <c:pt idx="232">
                  <c:v>09/23 13:34</c:v>
                </c:pt>
                <c:pt idx="233">
                  <c:v>09/23 13:35</c:v>
                </c:pt>
                <c:pt idx="234">
                  <c:v>09/23 13:36</c:v>
                </c:pt>
                <c:pt idx="235">
                  <c:v>09/23 13:36</c:v>
                </c:pt>
                <c:pt idx="236">
                  <c:v>09/23 13:37</c:v>
                </c:pt>
                <c:pt idx="237">
                  <c:v>09/23 13:38</c:v>
                </c:pt>
                <c:pt idx="238">
                  <c:v>09/23 13:38</c:v>
                </c:pt>
                <c:pt idx="239">
                  <c:v>09/23 13:39</c:v>
                </c:pt>
                <c:pt idx="240">
                  <c:v>09/23 13:40</c:v>
                </c:pt>
                <c:pt idx="241">
                  <c:v>09/23 13:40</c:v>
                </c:pt>
                <c:pt idx="242">
                  <c:v>09/23 13:41</c:v>
                </c:pt>
                <c:pt idx="243">
                  <c:v>09/23 13:42</c:v>
                </c:pt>
                <c:pt idx="244">
                  <c:v>09/23 13:42</c:v>
                </c:pt>
                <c:pt idx="245">
                  <c:v>09/23 13:43</c:v>
                </c:pt>
                <c:pt idx="246">
                  <c:v>09/23 13:44</c:v>
                </c:pt>
                <c:pt idx="247">
                  <c:v>09/23 13:44</c:v>
                </c:pt>
                <c:pt idx="248">
                  <c:v>09/23 13:45</c:v>
                </c:pt>
                <c:pt idx="249">
                  <c:v>09/23 13:46</c:v>
                </c:pt>
                <c:pt idx="250">
                  <c:v>09/23 13:46</c:v>
                </c:pt>
                <c:pt idx="251">
                  <c:v>09/23 13:47</c:v>
                </c:pt>
                <c:pt idx="252">
                  <c:v>09/23 13:48</c:v>
                </c:pt>
                <c:pt idx="253">
                  <c:v>09/23 13:48</c:v>
                </c:pt>
                <c:pt idx="254">
                  <c:v>09/23 13:49</c:v>
                </c:pt>
                <c:pt idx="255">
                  <c:v>09/23 13:50</c:v>
                </c:pt>
                <c:pt idx="256">
                  <c:v>09/23 13:50</c:v>
                </c:pt>
                <c:pt idx="257">
                  <c:v>09/23 13:51</c:v>
                </c:pt>
                <c:pt idx="258">
                  <c:v>09/23 13:52</c:v>
                </c:pt>
                <c:pt idx="259">
                  <c:v>09/23 13:52</c:v>
                </c:pt>
                <c:pt idx="260">
                  <c:v>09/23 13:53</c:v>
                </c:pt>
                <c:pt idx="261">
                  <c:v>09/23 13:54</c:v>
                </c:pt>
                <c:pt idx="262">
                  <c:v>09/23 13:54</c:v>
                </c:pt>
                <c:pt idx="263">
                  <c:v>09/23 13:55</c:v>
                </c:pt>
                <c:pt idx="264">
                  <c:v>09/23 13:56</c:v>
                </c:pt>
                <c:pt idx="265">
                  <c:v>09/23 13:56</c:v>
                </c:pt>
                <c:pt idx="266">
                  <c:v>09/23 13:57</c:v>
                </c:pt>
                <c:pt idx="267">
                  <c:v>09/23 13:58</c:v>
                </c:pt>
                <c:pt idx="268">
                  <c:v>09/23 13:58</c:v>
                </c:pt>
                <c:pt idx="269">
                  <c:v>09/23 13:59</c:v>
                </c:pt>
              </c:strCache>
            </c:strRef>
          </c:cat>
          <c:val>
            <c:numRef>
              <c:f>'Sheet1'!$E$2:$E$271</c:f>
              <c:numCache>
                <c:formatCode>General</c:formatCode>
                <c:ptCount val="270"/>
              </c:numCache>
            </c:numRef>
          </c:val>
          <c:extLst>
            <c:ext xmlns:c16="http://schemas.microsoft.com/office/drawing/2014/chart" uri="{C3380CC4-5D6E-409C-BE32-E72D297353CC}">
              <c16:uniqueId val="{00000003-53DC-4681-87CD-B1220029C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1528296"/>
        <c:axId val="771527120"/>
      </c:barChart>
      <c:dateAx>
        <c:axId val="771528296"/>
        <c:scaling>
          <c:orientation val="minMax"/>
        </c:scaling>
        <c:delete val="0"/>
        <c:axPos val="b"/>
        <c:majorGridlines>
          <c:spPr>
            <a:ln>
              <a:solidFill>
                <a:srgbClr val="E3E3E3"/>
              </a:solidFill>
              <a:prstDash val="solid"/>
              <a:round/>
            </a:ln>
          </c:spPr>
        </c:majorGridlines>
        <c:numFmt formatCode="m/d/yyyy\ h:mm:ss;@" sourceLinked="0"/>
        <c:majorTickMark val="none"/>
        <c:minorTickMark val="none"/>
        <c:tickLblPos val="nextTo"/>
        <c:txPr>
          <a:bodyPr rot="-2700000"/>
          <a:lstStyle/>
          <a:p>
            <a:pPr>
              <a:defRPr baseline="0">
                <a:latin typeface="Arial"/>
                <a:ea typeface="Arial"/>
                <a:cs typeface="Arial"/>
              </a:defRPr>
            </a:pPr>
            <a:endParaRPr lang="en-US"/>
          </a:p>
        </c:txPr>
        <c:crossAx val="771527120"/>
        <c:crosses val="autoZero"/>
        <c:auto val="1"/>
        <c:lblOffset val="100"/>
        <c:baseTimeUnit val="days"/>
        <c:majorUnit val="20"/>
        <c:majorTimeUnit val="days"/>
        <c:minorUnit val="20"/>
        <c:minorTimeUnit val="days"/>
      </c:dateAx>
      <c:valAx>
        <c:axId val="77152712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E3E3E3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rgbClr val="D0D0D0"/>
            </a:solidFill>
            <a:prstDash val="solid"/>
            <a:round/>
          </a:ln>
        </c:spPr>
        <c:txPr>
          <a:bodyPr/>
          <a:lstStyle/>
          <a:p>
            <a:pPr>
              <a:defRPr sz="900" baseline="0">
                <a:solidFill>
                  <a:srgbClr val="858585"/>
                </a:solidFill>
                <a:latin typeface="+mn-lt"/>
                <a:ea typeface="+mn-lt"/>
                <a:cs typeface="+mn-lt"/>
              </a:defRPr>
            </a:pPr>
            <a:endParaRPr lang="en-US"/>
          </a:p>
        </c:txPr>
        <c:crossAx val="771528296"/>
        <c:crosses val="autoZero"/>
        <c:crossBetween val="between"/>
        <c:dispUnits>
          <c:builtInUnit val="hundreds"/>
        </c:dispUnits>
      </c:valAx>
      <c:spPr>
        <a:noFill/>
        <a:ln>
          <a:solidFill>
            <a:srgbClr val="BFBFBF"/>
          </a:solidFill>
          <a:prstDash val="solid"/>
          <a:round/>
        </a:ln>
        <a:effectLst/>
      </c:spPr>
    </c:plotArea>
    <c:legend>
      <c:legendPos val="r"/>
      <c:layout>
        <c:manualLayout>
          <c:xMode val="edge"/>
          <c:yMode val="edge"/>
          <c:x val="0.77596093962934221"/>
          <c:y val="9.8315853440480733E-4"/>
          <c:w val="0.18966405755118582"/>
          <c:h val="4.2028295791100859E-2"/>
        </c:manualLayout>
      </c:layout>
      <c:overlay val="0"/>
    </c:legend>
    <c:plotVisOnly val="1"/>
    <c:dispBlanksAs val="span"/>
    <c:showDLblsOverMax val="1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481452406848971E-2"/>
          <c:y val="0.12828588734100549"/>
          <c:w val="0.87052212668098428"/>
          <c:h val="0.8246885651509254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Peak 0-25%</c:v>
                </c:pt>
              </c:strCache>
            </c:strRef>
          </c:tx>
          <c:spPr>
            <a:ln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007DB8"/>
              </a:solidFill>
              <a:ln>
                <a:noFill/>
              </a:ln>
            </c:spPr>
          </c:marker>
          <c:cat>
            <c:strRef>
              <c:f>'Sheet1'!$A$2:$A$3</c:f>
              <c:strCache>
                <c:ptCount val="2"/>
                <c:pt idx="0">
                  <c:v>SP-B 4</c:v>
                </c:pt>
                <c:pt idx="1">
                  <c:v>SP-B I/O Module 1-0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EB-43DD-81A2-BACDFAC902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Peak 26-69%</c:v>
                </c:pt>
              </c:strCache>
            </c:strRef>
          </c:tx>
          <c:spPr>
            <a:ln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6EA204"/>
              </a:solidFill>
              <a:ln>
                <a:noFill/>
              </a:ln>
            </c:spPr>
          </c:marker>
          <c:cat>
            <c:strRef>
              <c:f>'Sheet1'!$A$2:$A$3</c:f>
              <c:strCache>
                <c:ptCount val="2"/>
                <c:pt idx="0">
                  <c:v>SP-B 4</c:v>
                </c:pt>
                <c:pt idx="1">
                  <c:v>SP-B I/O Module 1-0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1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EB-43DD-81A2-BACDFAC902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Peak 70-89</c:v>
                </c:pt>
              </c:strCache>
            </c:strRef>
          </c:tx>
          <c:spPr>
            <a:ln>
              <a:noFill/>
              <a:round/>
            </a:ln>
          </c:spPr>
          <c:marker>
            <c:symbol val="diamond"/>
            <c:size val="10"/>
            <c:spPr>
              <a:solidFill>
                <a:srgbClr val="F2AF00"/>
              </a:solidFill>
              <a:ln>
                <a:noFill/>
              </a:ln>
            </c:spPr>
          </c:marker>
          <c:cat>
            <c:strRef>
              <c:f>'Sheet1'!$A$2:$A$3</c:f>
              <c:strCache>
                <c:ptCount val="2"/>
                <c:pt idx="0">
                  <c:v>SP-B 4</c:v>
                </c:pt>
                <c:pt idx="1">
                  <c:v>SP-B I/O Module 1-0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EB-43DD-81A2-BACDFAC9020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Peak 90-100%</c:v>
                </c:pt>
              </c:strCache>
            </c:strRef>
          </c:tx>
          <c:spPr>
            <a:ln>
              <a:noFill/>
              <a:round/>
            </a:ln>
          </c:spPr>
          <c:marker>
            <c:symbol val="diamond"/>
            <c:size val="10"/>
            <c:spPr>
              <a:solidFill>
                <a:srgbClr val="FF0000"/>
              </a:solidFill>
              <a:ln>
                <a:noFill/>
              </a:ln>
            </c:spPr>
          </c:marker>
          <c:cat>
            <c:strRef>
              <c:f>'Sheet1'!$A$2:$A$3</c:f>
              <c:strCache>
                <c:ptCount val="2"/>
                <c:pt idx="0">
                  <c:v>SP-B 4</c:v>
                </c:pt>
                <c:pt idx="1">
                  <c:v>SP-B I/O Module 1-0</c:v>
                </c:pt>
              </c:strCache>
            </c:strRef>
          </c:cat>
          <c:val>
            <c:numRef>
              <c:f>'Sheet1'!$E$2:$E$3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8EB-43DD-81A2-BACDFAC9020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Average 0-25%</c:v>
                </c:pt>
              </c:strCache>
            </c:strRef>
          </c:tx>
          <c:spPr>
            <a:ln>
              <a:noFill/>
              <a:round/>
            </a:ln>
          </c:spPr>
          <c:marker>
            <c:symbol val="square"/>
            <c:size val="10"/>
            <c:spPr>
              <a:solidFill>
                <a:srgbClr val="007DB8"/>
              </a:solidFill>
              <a:ln>
                <a:noFill/>
              </a:ln>
            </c:spPr>
          </c:marker>
          <c:cat>
            <c:strRef>
              <c:f>'Sheet1'!$A$2:$A$3</c:f>
              <c:strCache>
                <c:ptCount val="2"/>
                <c:pt idx="0">
                  <c:v>SP-B 4</c:v>
                </c:pt>
                <c:pt idx="1">
                  <c:v>SP-B I/O Module 1-0</c:v>
                </c:pt>
              </c:strCache>
            </c:strRef>
          </c:cat>
          <c:val>
            <c:numRef>
              <c:f>'Sheet1'!$F$2:$F$3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8EB-43DD-81A2-BACDFAC9020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Average 26-69%</c:v>
                </c:pt>
              </c:strCache>
            </c:strRef>
          </c:tx>
          <c:spPr>
            <a:ln>
              <a:noFill/>
              <a:round/>
            </a:ln>
          </c:spPr>
          <c:marker>
            <c:symbol val="square"/>
            <c:size val="10"/>
            <c:spPr>
              <a:solidFill>
                <a:srgbClr val="6EA204"/>
              </a:solidFill>
              <a:ln>
                <a:noFill/>
              </a:ln>
            </c:spPr>
          </c:marker>
          <c:cat>
            <c:strRef>
              <c:f>'Sheet1'!$A$2:$A$3</c:f>
              <c:strCache>
                <c:ptCount val="2"/>
                <c:pt idx="0">
                  <c:v>SP-B 4</c:v>
                </c:pt>
                <c:pt idx="1">
                  <c:v>SP-B I/O Module 1-0</c:v>
                </c:pt>
              </c:strCache>
            </c:strRef>
          </c:cat>
          <c:val>
            <c:numRef>
              <c:f>'Sheet1'!$G$2:$G$3</c:f>
              <c:numCache>
                <c:formatCode>General</c:formatCode>
                <c:ptCount val="2"/>
                <c:pt idx="1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8EB-43DD-81A2-BACDFAC9020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Average 70-89</c:v>
                </c:pt>
              </c:strCache>
            </c:strRef>
          </c:tx>
          <c:spPr>
            <a:ln>
              <a:noFill/>
              <a:round/>
            </a:ln>
          </c:spPr>
          <c:marker>
            <c:symbol val="square"/>
            <c:size val="10"/>
            <c:spPr>
              <a:solidFill>
                <a:srgbClr val="F2AF00"/>
              </a:solidFill>
              <a:ln>
                <a:noFill/>
              </a:ln>
            </c:spPr>
          </c:marker>
          <c:cat>
            <c:strRef>
              <c:f>'Sheet1'!$A$2:$A$3</c:f>
              <c:strCache>
                <c:ptCount val="2"/>
                <c:pt idx="0">
                  <c:v>SP-B 4</c:v>
                </c:pt>
                <c:pt idx="1">
                  <c:v>SP-B I/O Module 1-0</c:v>
                </c:pt>
              </c:strCache>
            </c:strRef>
          </c:cat>
          <c:val>
            <c:numRef>
              <c:f>'Sheet1'!$H$2:$H$3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8EB-43DD-81A2-BACDFAC90205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Average 90-100%</c:v>
                </c:pt>
              </c:strCache>
            </c:strRef>
          </c:tx>
          <c:spPr>
            <a:ln>
              <a:noFill/>
              <a:round/>
            </a:ln>
          </c:spPr>
          <c:marker>
            <c:symbol val="square"/>
            <c:size val="10"/>
            <c:spPr>
              <a:solidFill>
                <a:srgbClr val="FF0000"/>
              </a:solidFill>
              <a:ln>
                <a:noFill/>
              </a:ln>
            </c:spPr>
          </c:marker>
          <c:cat>
            <c:strRef>
              <c:f>'Sheet1'!$A$2:$A$3</c:f>
              <c:strCache>
                <c:ptCount val="2"/>
                <c:pt idx="0">
                  <c:v>SP-B 4</c:v>
                </c:pt>
                <c:pt idx="1">
                  <c:v>SP-B I/O Module 1-0</c:v>
                </c:pt>
              </c:strCache>
            </c:strRef>
          </c:cat>
          <c:val>
            <c:numRef>
              <c:f>'Sheet1'!$I$2:$I$3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8EB-43DD-81A2-BACDFAC90205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Baseline</c:v>
                </c:pt>
              </c:strCache>
            </c:strRef>
          </c:tx>
          <c:spPr>
            <a:ln>
              <a:noFill/>
              <a:round/>
            </a:ln>
          </c:spPr>
          <c:marker>
            <c:symbol val="none"/>
          </c:marker>
          <c:cat>
            <c:strRef>
              <c:f>'Sheet1'!$A$2:$A$3</c:f>
              <c:strCache>
                <c:ptCount val="2"/>
                <c:pt idx="0">
                  <c:v>SP-B 4</c:v>
                </c:pt>
                <c:pt idx="1">
                  <c:v>SP-B I/O Module 1-0</c:v>
                </c:pt>
              </c:strCache>
            </c:strRef>
          </c:cat>
          <c:val>
            <c:numRef>
              <c:f>'Sheet1'!$J$2:$J$3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8EB-43DD-81A2-BACDFAC90205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Peak Timestamp</c:v>
                </c:pt>
              </c:strCache>
            </c:strRef>
          </c:tx>
          <c:marker>
            <c:symbol val="none"/>
          </c:marker>
          <c:cat>
            <c:strRef>
              <c:f>'Sheet1'!$A$2:$A$3</c:f>
              <c:strCache>
                <c:ptCount val="2"/>
                <c:pt idx="0">
                  <c:v>SP-B 4</c:v>
                </c:pt>
                <c:pt idx="1">
                  <c:v>SP-B I/O Module 1-0</c:v>
                </c:pt>
              </c:strCache>
            </c:strRef>
          </c:cat>
          <c:val>
            <c:numRef>
              <c:f>'Sheet1'!$K$2:$K$3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8EB-43DD-81A2-BACDFAC90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solidFill>
                <a:srgbClr val="D9D9D9"/>
              </a:solidFill>
              <a:prstDash val="solid"/>
              <a:round/>
            </a:ln>
          </c:spPr>
        </c:hiLowLines>
        <c:marker val="1"/>
        <c:smooth val="0"/>
        <c:axId val="771528296"/>
        <c:axId val="771527120"/>
      </c:lineChart>
      <c:catAx>
        <c:axId val="771528296"/>
        <c:scaling>
          <c:orientation val="minMax"/>
        </c:scaling>
        <c:delete val="0"/>
        <c:axPos val="b"/>
        <c:majorGridlines>
          <c:spPr>
            <a:ln>
              <a:solidFill>
                <a:srgbClr val="E3E3E3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444444"/>
                </a:solidFill>
              </a:defRPr>
            </a:pPr>
            <a:endParaRPr lang="en-US"/>
          </a:p>
        </c:txPr>
        <c:crossAx val="771527120"/>
        <c:crosses val="autoZero"/>
        <c:auto val="0"/>
        <c:lblAlgn val="ctr"/>
        <c:lblOffset val="10"/>
        <c:tickMarkSkip val="1"/>
        <c:noMultiLvlLbl val="1"/>
      </c:catAx>
      <c:valAx>
        <c:axId val="77152712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E3E3E3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rgbClr val="D0D0D0"/>
            </a:solidFill>
            <a:prstDash val="solid"/>
            <a:round/>
          </a:ln>
        </c:spPr>
        <c:txPr>
          <a:bodyPr/>
          <a:lstStyle/>
          <a:p>
            <a:pPr>
              <a:defRPr sz="900" baseline="0">
                <a:solidFill>
                  <a:srgbClr val="858585"/>
                </a:solidFill>
                <a:latin typeface="+mn-lt"/>
                <a:ea typeface="+mn-lt"/>
                <a:cs typeface="+mn-lt"/>
              </a:defRPr>
            </a:pPr>
            <a:endParaRPr lang="en-US"/>
          </a:p>
        </c:txPr>
        <c:crossAx val="771528296"/>
        <c:crosses val="autoZero"/>
        <c:crossBetween val="between"/>
        <c:dispUnits>
          <c:builtInUnit val="hundreds"/>
        </c:dispUnits>
      </c:valAx>
      <c:spPr>
        <a:noFill/>
        <a:ln>
          <a:solidFill>
            <a:srgbClr val="D0D0D0"/>
          </a:solidFill>
          <a:prstDash val="solid"/>
          <a:round/>
        </a:ln>
        <a:effectLst/>
      </c:spPr>
    </c:plotArea>
    <c:plotVisOnly val="1"/>
    <c:dispBlanksAs val="span"/>
    <c:showDLblsOverMax val="1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0.02757</cdr:x>
      <cdr:y>0.13734</cdr:y>
    </cdr:from>
    <cdr:to>
      <cdr:x>0.04877</cdr:x>
      <cdr:y>0.7277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4CD5D06-4220-4866-8661-8818B9042AB0}"/>
            </a:ext>
          </a:extLst>
        </cdr:cNvPr>
        <cdr:cNvSpPr txBox="1"/>
      </cdr:nvSpPr>
      <cdr:spPr>
        <a:xfrm xmlns:a="http://schemas.openxmlformats.org/drawingml/2006/main" rot="16200000">
          <a:off x="-1154069" y="2243746"/>
          <a:ext cx="3238950" cy="2584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  <a:spcBef>
              <a:spcPts val="600"/>
            </a:spcBef>
            <a:spcAft>
              <a:spcPts val="0"/>
            </a:spcAft>
            <a:buClr>
              <a:schemeClr val="bg1"/>
            </a:buClr>
          </a:pPr>
          <a:r>
            <a:rPr lang="en-US" sz="1200" dirty="0">
              <a:solidFill>
                <a:srgbClr val="B9B9B9"/>
              </a:solidFill>
              <a:latin typeface="Arial" panose="020B0604020202020204" pitchFamily="34" charset="0"/>
              <a:cs typeface="Arial" panose="020B0604020202020204" pitchFamily="34" charset="0"/>
            </a:rPr>
            <a:t>Storage Processor B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</cdr:x>
      <cdr:y>0.20521</cdr:y>
    </cdr:from>
    <cdr:to>
      <cdr:x>0.0512</cdr:x>
      <cdr:y>0.79479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D4F00D5-AB45-4D07-B9C5-D6F15DC04C79}"/>
            </a:ext>
          </a:extLst>
        </cdr:cNvPr>
        <cdr:cNvSpPr txBox="1"/>
      </cdr:nvSpPr>
      <cdr:spPr>
        <a:xfrm xmlns:a="http://schemas.openxmlformats.org/drawingml/2006/main" rot="16200000">
          <a:off x="-313440" y="1241955"/>
          <a:ext cx="1616862" cy="2584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  <a:spcBef>
              <a:spcPts val="600"/>
            </a:spcBef>
            <a:spcAft>
              <a:spcPts val="0"/>
            </a:spcAft>
            <a:buClr>
              <a:schemeClr val="bg1"/>
            </a:buClr>
          </a:pPr>
          <a:r>
            <a:rPr lang="en-US" sz="1200" dirty="0">
              <a:solidFill>
                <a:srgbClr val="B9B9B9"/>
              </a:solidFill>
              <a:latin typeface="+mn-lt"/>
            </a:rPr>
            <a:t>Storage </a:t>
          </a:r>
          <a:r>
            <a:rPr lang="en-US" sz="1200" dirty="0">
              <a:solidFill>
                <a:srgbClr val="B9B9B9"/>
              </a:solidFill>
            </a:rPr>
            <a:t>Processor</a:t>
          </a:r>
          <a:r>
            <a:rPr lang="en-US" sz="1200" dirty="0">
              <a:solidFill>
                <a:srgbClr val="B9B9B9"/>
              </a:solidFill>
              <a:latin typeface="+mn-lt"/>
            </a:rPr>
            <a:t> B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white">
          <a:xfrm>
            <a:off x="0" y="0"/>
            <a:ext cx="2971800" cy="45878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/>
          <a:lstStyle/>
          <a:p>
            <a:pPr algn="l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white">
          <a:xfrm>
            <a:off x="3884613" y="0"/>
            <a:ext cx="2971800" cy="45878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/>
          <a:lstStyle/>
          <a:p>
            <a:fld id="{3E72CAE6-BCCF-4A01-A3ED-795DCFB350D2}" type="datetimeFigureOut">
              <a:rPr lang="en-US" dirty="0"/>
              <a:t>10/16/2020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white">
          <a:xfrm>
            <a:off x="685800" y="1143000"/>
            <a:ext cx="5486400" cy="3086100"/>
          </a:xfrm>
          <a:prstGeom prst="rect">
            <a:avLst/>
          </a:prstGeom>
          <a:ln w="12700">
            <a:solidFill>
              <a:srgbClr val="000000"/>
            </a:solidFill>
            <a:headEnd type="none"/>
            <a:tailEnd type="none"/>
          </a:ln>
        </p:spPr>
        <p:txBody>
          <a:bodyPr wrap="square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85800" y="4400550"/>
            <a:ext cx="5486400" cy="360045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/>
          <a:lstStyle/>
          <a:p>
            <a:r>
              <a:rPr dirty="0"/>
              <a:t>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white">
          <a:xfrm>
            <a:off x="0" y="8685213"/>
            <a:ext cx="2971800" cy="458787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b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white">
          <a:xfrm>
            <a:off x="3884613" y="8685213"/>
            <a:ext cx="2971800" cy="458787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b"/>
          <a:lstStyle/>
          <a:p>
            <a:pPr algn="r"/>
            <a:fld id="{CA41A510-DE5C-4944-91A2-550D94E92426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>
      <a:defRPr sz="1200" dirty="0">
        <a:latin typeface="Calibri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 marL="0" indent="0" algn="r" defTabSz="90918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FA04BB6B-BEDE-48E4-970F-8DFC0D4B5AE7}" type="slidenum">
              <a:rPr lang="en-US" sz="1000" b="0" i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For Dell"/>
                <a:ea typeface="+mn-ea"/>
              </a:rPr>
              <a:t>5</a:t>
            </a:fld>
            <a:endParaRPr lang="en-US" sz="1000" b="0" i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For Dell"/>
              <a:ea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IE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FA04BB6B-BEDE-48E4-970F-8DFC0D4B5AE7}" type="slidenum">
              <a:rPr lang="en-US" sz="1200" b="0" i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</a:rPr>
              <a:t>17</a:t>
            </a:fld>
            <a:endParaRPr lang="en-US" sz="1200" b="0" i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sz="1200" dirty="0"/>
              <a:t>FE Port Utilization – Avg/Peak</a:t>
            </a:r>
          </a:p>
          <a:p>
            <a:endParaRPr lang="en-IE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FA04BB6B-BEDE-48E4-970F-8DFC0D4B5AE7}" type="slidenum">
              <a:rPr lang="en-US" dirty="0">
                <a:solidFill>
                  <a:srgbClr val="000000"/>
                </a:solidFill>
              </a:r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 marL="0" indent="0" algn="r" defTabSz="90918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FA04BB6B-BEDE-48E4-970F-8DFC0D4B5AE7}" type="slidenum">
              <a:rPr lang="en-US" sz="1000" b="0" i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For Dell"/>
                <a:ea typeface="+mn-ea"/>
              </a:rPr>
              <a:t>20</a:t>
            </a:fld>
            <a:endParaRPr lang="en-US" sz="1000" b="0" i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For Dell"/>
              <a:ea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 marL="0" indent="0" algn="r" defTabSz="90918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FA04BB6B-BEDE-48E4-970F-8DFC0D4B5AE7}" type="slidenum">
              <a:rPr lang="en-US" sz="1000" b="0" i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For Dell"/>
                <a:ea typeface="+mn-ea"/>
              </a:rPr>
              <a:t>21</a:t>
            </a:fld>
            <a:endParaRPr lang="en-US" sz="1000" b="0" i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For Dell"/>
              <a:ea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9"/>
          </p:nvPr>
        </p:nvSpPr>
        <p:spPr bwMode="white"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This shows the top 15 LUNS by IOPS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 marL="0" indent="0" algn="r" defTabSz="90918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CA77EA3C-73B7-49CC-A9D6-0C285A2A9F5D}" type="slidenum">
              <a:rPr lang="en-US" sz="1000" b="0" i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For Dell"/>
                <a:ea typeface="+mn-ea"/>
              </a:rPr>
              <a:t>22</a:t>
            </a:fld>
            <a:endParaRPr lang="en-US" sz="1000" b="0" i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For Dell"/>
              <a:ea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9"/>
          </p:nvPr>
        </p:nvSpPr>
        <p:spPr bwMode="white"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This shows the top 15 LUNS by IOPS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 marL="0" indent="0" algn="r" defTabSz="90918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CA77EA3C-73B7-49CC-A9D6-0C285A2A9F5D}" type="slidenum">
              <a:rPr lang="en-US" sz="1000" b="0" i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For Dell"/>
                <a:ea typeface="+mn-ea"/>
              </a:rPr>
              <a:t>23</a:t>
            </a:fld>
            <a:endParaRPr lang="en-US" sz="1000" b="0" i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For Dell"/>
              <a:ea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9"/>
          </p:nvPr>
        </p:nvSpPr>
        <p:spPr bwMode="white"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This shows the top 15 LUNS by IOPS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 marL="0" indent="0" algn="r" defTabSz="90918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CA77EA3C-73B7-49CC-A9D6-0C285A2A9F5D}" type="slidenum">
              <a:rPr lang="en-US" sz="1000" b="0" i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For Dell"/>
                <a:ea typeface="+mn-ea"/>
              </a:rPr>
              <a:t>24</a:t>
            </a:fld>
            <a:endParaRPr lang="en-US" sz="1000" b="0" i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For Dell"/>
              <a:ea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9"/>
          </p:nvPr>
        </p:nvSpPr>
        <p:spPr bwMode="white"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This shows the top 15 LUNS by IOPS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 marL="0" indent="0" algn="r" defTabSz="90918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CA77EA3C-73B7-49CC-A9D6-0C285A2A9F5D}" type="slidenum">
              <a:rPr lang="en-US" sz="1000" b="0" i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For Dell"/>
                <a:ea typeface="+mn-ea"/>
              </a:rPr>
              <a:t>25</a:t>
            </a:fld>
            <a:endParaRPr lang="en-US" sz="1000" b="0" i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For Dell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 marL="0" indent="0" algn="r" defTabSz="90918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FA04BB6B-BEDE-48E4-970F-8DFC0D4B5AE7}" type="slidenum">
              <a:rPr lang="en-US" sz="1000" b="0" i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For Dell"/>
                <a:ea typeface="+mn-ea"/>
              </a:rPr>
              <a:t>6</a:t>
            </a:fld>
            <a:endParaRPr lang="en-US" sz="1000" b="0" i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For Dell"/>
              <a:ea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 marL="0" indent="0" algn="r" defTabSz="90918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FA04BB6B-BEDE-48E4-970F-8DFC0D4B5AE7}" type="slidenum">
              <a:rPr lang="en-US" sz="1000" b="0" i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For Dell"/>
                <a:ea typeface="+mn-ea"/>
              </a:rPr>
              <a:t>8</a:t>
            </a:fld>
            <a:endParaRPr lang="en-US" sz="1000" b="0" i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For Dell"/>
              <a:ea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 marL="0" indent="0" algn="r" defTabSz="90918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FA04BB6B-BEDE-48E4-970F-8DFC0D4B5AE7}" type="slidenum">
              <a:rPr lang="en-US" sz="1000" b="0" i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For Dell"/>
                <a:ea typeface="+mn-ea"/>
              </a:rPr>
              <a:t>9</a:t>
            </a:fld>
            <a:endParaRPr lang="en-US" sz="1000" b="0" i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For Dell"/>
              <a:ea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 marL="0" indent="0" algn="r" defTabSz="90918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FA04BB6B-BEDE-48E4-970F-8DFC0D4B5AE7}" type="slidenum">
              <a:rPr lang="en-US" sz="1000" b="0" i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For Dell"/>
                <a:ea typeface="+mn-ea"/>
              </a:rPr>
              <a:t>10</a:t>
            </a:fld>
            <a:endParaRPr lang="en-US" sz="1000" b="0" i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For Dell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 marL="0" indent="0" algn="r" defTabSz="90918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FA04BB6B-BEDE-48E4-970F-8DFC0D4B5AE7}" type="slidenum">
              <a:rPr lang="en-US" sz="1000" b="0" i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For Dell"/>
                <a:ea typeface="+mn-ea"/>
              </a:rPr>
              <a:t>13</a:t>
            </a:fld>
            <a:endParaRPr lang="en-US" sz="1000" b="0" i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For Dell"/>
              <a:ea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 marL="0" indent="0" algn="r" defTabSz="90918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FA04BB6B-BEDE-48E4-970F-8DFC0D4B5AE7}" type="slidenum">
              <a:rPr lang="en-US" sz="1000" b="0" i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For Dell"/>
                <a:ea typeface="+mn-ea"/>
              </a:rPr>
              <a:t>14</a:t>
            </a:fld>
            <a:endParaRPr lang="en-US" sz="1000" b="0" i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For Dell"/>
              <a:ea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 marL="0" indent="0" algn="r" defTabSz="90918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FA04BB6B-BEDE-48E4-970F-8DFC0D4B5AE7}" type="slidenum">
              <a:rPr lang="en-US" sz="1000" b="0" i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For Dell"/>
                <a:ea typeface="+mn-ea"/>
              </a:rPr>
              <a:t>15</a:t>
            </a:fld>
            <a:endParaRPr lang="en-US" sz="1000" b="0" i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For Dell"/>
              <a:ea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 marL="0" indent="0" algn="r" defTabSz="90918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FA04BB6B-BEDE-48E4-970F-8DFC0D4B5AE7}" type="slidenum">
              <a:rPr lang="en-US" sz="1000" b="0" i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For Dell"/>
                <a:ea typeface="+mn-ea"/>
              </a:rPr>
              <a:t>16</a:t>
            </a:fld>
            <a:endParaRPr lang="en-US" sz="1000" b="0" i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For Dell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5757" y="352839"/>
            <a:ext cx="10607040" cy="85344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rIns="0"/>
          <a:lstStyle>
            <a:lvl1pPr>
              <a:defRPr dirty="0">
                <a:solidFill>
                  <a:srgbClr val="4694CE"/>
                </a:solidFill>
                <a:latin typeface="Arial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 bwMode="white">
          <a:xfrm>
            <a:off x="365759" y="1706880"/>
            <a:ext cx="10607039" cy="4572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>
            <a:normAutofit/>
          </a:bodyPr>
          <a:lstStyle>
            <a:lvl1pPr>
              <a:defRPr lang="en-US" dirty="0">
                <a:latin typeface="Arial"/>
              </a:defRPr>
            </a:lvl1pPr>
          </a:lstStyle>
          <a:p>
            <a:pPr marL="0" indent="0">
              <a:buNone/>
            </a:pPr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5757" y="352839"/>
            <a:ext cx="10607040" cy="85344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rIns="0"/>
          <a:lstStyle>
            <a:lvl1pPr>
              <a:defRPr dirty="0">
                <a:solidFill>
                  <a:srgbClr val="4694CE"/>
                </a:solidFill>
                <a:latin typeface="Arial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 bwMode="white">
          <a:xfrm>
            <a:off x="365759" y="1706880"/>
            <a:ext cx="10607039" cy="4572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>
            <a:normAutofit/>
          </a:bodyPr>
          <a:lstStyle>
            <a:lvl1pPr>
              <a:defRPr lang="en-US" dirty="0">
                <a:latin typeface="Arial"/>
              </a:defRPr>
            </a:lvl1pPr>
          </a:lstStyle>
          <a:p>
            <a:pPr marL="0" indent="0">
              <a:buNone/>
            </a:pPr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5757" y="352839"/>
            <a:ext cx="10607040" cy="85344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rIns="0"/>
          <a:lstStyle>
            <a:lvl1pPr>
              <a:defRPr dirty="0">
                <a:solidFill>
                  <a:srgbClr val="4694CE"/>
                </a:solidFill>
                <a:latin typeface="Arial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 bwMode="white">
          <a:xfrm>
            <a:off x="365759" y="1706880"/>
            <a:ext cx="10607039" cy="4572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>
            <a:normAutofit/>
          </a:bodyPr>
          <a:lstStyle>
            <a:lvl1pPr>
              <a:defRPr lang="en-US" dirty="0">
                <a:latin typeface="Arial"/>
              </a:defRPr>
            </a:lvl1pPr>
          </a:lstStyle>
          <a:p>
            <a:pPr marL="0" indent="0">
              <a:buNone/>
            </a:pPr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5757" y="352839"/>
            <a:ext cx="10607040" cy="85344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rIns="0"/>
          <a:lstStyle>
            <a:lvl1pPr>
              <a:defRPr dirty="0">
                <a:solidFill>
                  <a:srgbClr val="4694CE"/>
                </a:solidFill>
                <a:latin typeface="Arial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 bwMode="white">
          <a:xfrm>
            <a:off x="365759" y="1706880"/>
            <a:ext cx="10607039" cy="4572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>
            <a:normAutofit/>
          </a:bodyPr>
          <a:lstStyle>
            <a:lvl1pPr>
              <a:defRPr lang="en-US" dirty="0">
                <a:latin typeface="Arial"/>
              </a:defRPr>
            </a:lvl1pPr>
          </a:lstStyle>
          <a:p>
            <a:pPr marL="0" indent="0">
              <a:buNone/>
            </a:pPr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5757" y="352839"/>
            <a:ext cx="10607040" cy="85344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rIns="0"/>
          <a:lstStyle>
            <a:lvl1pPr>
              <a:defRPr dirty="0">
                <a:solidFill>
                  <a:srgbClr val="4694CE"/>
                </a:solidFill>
                <a:latin typeface="Arial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 bwMode="white">
          <a:xfrm>
            <a:off x="365759" y="1706880"/>
            <a:ext cx="10607039" cy="4572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>
            <a:normAutofit/>
          </a:bodyPr>
          <a:lstStyle>
            <a:lvl1pPr>
              <a:defRPr lang="en-US" dirty="0">
                <a:latin typeface="Arial"/>
              </a:defRPr>
            </a:lvl1pPr>
          </a:lstStyle>
          <a:p>
            <a:pPr marL="0" indent="0">
              <a:buNone/>
            </a:pPr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5757" y="352839"/>
            <a:ext cx="10607040" cy="85344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rIns="0"/>
          <a:lstStyle>
            <a:lvl1pPr>
              <a:defRPr dirty="0">
                <a:solidFill>
                  <a:srgbClr val="4694CE"/>
                </a:solidFill>
                <a:latin typeface="Arial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 bwMode="white">
          <a:xfrm>
            <a:off x="365759" y="1706880"/>
            <a:ext cx="10607039" cy="4572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>
            <a:normAutofit/>
          </a:bodyPr>
          <a:lstStyle>
            <a:lvl1pPr>
              <a:defRPr lang="en-US" dirty="0">
                <a:latin typeface="Arial"/>
              </a:defRPr>
            </a:lvl1pPr>
          </a:lstStyle>
          <a:p>
            <a:pPr marL="0" indent="0">
              <a:buNone/>
            </a:pPr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5757" y="352839"/>
            <a:ext cx="10607040" cy="85344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rIns="0"/>
          <a:lstStyle>
            <a:lvl1pPr>
              <a:defRPr dirty="0">
                <a:solidFill>
                  <a:srgbClr val="4694CE"/>
                </a:solidFill>
                <a:latin typeface="Arial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 bwMode="white">
          <a:xfrm>
            <a:off x="365759" y="1706880"/>
            <a:ext cx="10607039" cy="4572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>
            <a:normAutofit/>
          </a:bodyPr>
          <a:lstStyle>
            <a:lvl1pPr>
              <a:defRPr lang="en-US" dirty="0">
                <a:latin typeface="Arial"/>
              </a:defRPr>
            </a:lvl1pPr>
          </a:lstStyle>
          <a:p>
            <a:pPr marL="0" indent="0">
              <a:buNone/>
            </a:pPr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5757" y="352839"/>
            <a:ext cx="10607040" cy="85344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rIns="0"/>
          <a:lstStyle>
            <a:lvl1pPr>
              <a:defRPr dirty="0">
                <a:solidFill>
                  <a:srgbClr val="4694CE"/>
                </a:solidFill>
                <a:latin typeface="Arial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 bwMode="white">
          <a:xfrm>
            <a:off x="365759" y="1706880"/>
            <a:ext cx="10607039" cy="4572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>
            <a:normAutofit/>
          </a:bodyPr>
          <a:lstStyle>
            <a:lvl1pPr>
              <a:defRPr lang="en-US" dirty="0">
                <a:latin typeface="Arial"/>
              </a:defRPr>
            </a:lvl1pPr>
          </a:lstStyle>
          <a:p>
            <a:pPr marL="0" indent="0">
              <a:buNone/>
            </a:pPr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5757" y="352839"/>
            <a:ext cx="10607040" cy="85344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rIns="0"/>
          <a:lstStyle>
            <a:lvl1pPr>
              <a:defRPr dirty="0">
                <a:solidFill>
                  <a:srgbClr val="4694CE"/>
                </a:solidFill>
                <a:latin typeface="Arial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 bwMode="white">
          <a:xfrm>
            <a:off x="365759" y="1706880"/>
            <a:ext cx="10607039" cy="4572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>
            <a:normAutofit/>
          </a:bodyPr>
          <a:lstStyle>
            <a:lvl1pPr>
              <a:defRPr lang="en-US" dirty="0">
                <a:latin typeface="Arial"/>
              </a:defRPr>
            </a:lvl1pPr>
          </a:lstStyle>
          <a:p>
            <a:pPr marL="0" indent="0">
              <a:buNone/>
            </a:pPr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5757" y="352839"/>
            <a:ext cx="10607040" cy="85344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rIns="0"/>
          <a:lstStyle>
            <a:lvl1pPr>
              <a:defRPr dirty="0">
                <a:solidFill>
                  <a:srgbClr val="4694CE"/>
                </a:solidFill>
                <a:latin typeface="Arial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 bwMode="white">
          <a:xfrm>
            <a:off x="365759" y="1706880"/>
            <a:ext cx="10607039" cy="4572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>
            <a:normAutofit/>
          </a:bodyPr>
          <a:lstStyle>
            <a:lvl1pPr>
              <a:defRPr lang="en-US" dirty="0">
                <a:latin typeface="Arial"/>
              </a:defRPr>
            </a:lvl1pPr>
          </a:lstStyle>
          <a:p>
            <a:pPr marL="0" indent="0">
              <a:buNone/>
            </a:pPr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5757" y="352839"/>
            <a:ext cx="10607040" cy="85344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rIns="0"/>
          <a:lstStyle>
            <a:lvl1pPr>
              <a:defRPr dirty="0">
                <a:solidFill>
                  <a:srgbClr val="4694CE"/>
                </a:solidFill>
                <a:latin typeface="Arial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 bwMode="white">
          <a:xfrm>
            <a:off x="365759" y="1706880"/>
            <a:ext cx="10607039" cy="4572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>
            <a:normAutofit/>
          </a:bodyPr>
          <a:lstStyle>
            <a:lvl1pPr>
              <a:defRPr lang="en-US" dirty="0">
                <a:latin typeface="Arial"/>
              </a:defRPr>
            </a:lvl1pPr>
          </a:lstStyle>
          <a:p>
            <a:pPr marL="0" indent="0">
              <a:buNone/>
            </a:pPr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5757" y="352839"/>
            <a:ext cx="10607040" cy="85344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rIns="0"/>
          <a:lstStyle>
            <a:lvl1pPr>
              <a:defRPr dirty="0">
                <a:solidFill>
                  <a:srgbClr val="4694CE"/>
                </a:solidFill>
                <a:latin typeface="Arial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 bwMode="white">
          <a:xfrm>
            <a:off x="365759" y="1706880"/>
            <a:ext cx="10607039" cy="4572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>
            <a:normAutofit/>
          </a:bodyPr>
          <a:lstStyle>
            <a:lvl1pPr>
              <a:defRPr lang="en-US" dirty="0">
                <a:latin typeface="Arial"/>
              </a:defRPr>
            </a:lvl1pPr>
          </a:lstStyle>
          <a:p>
            <a:pPr marL="0" indent="0">
              <a:buNone/>
            </a:pPr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5757" y="352839"/>
            <a:ext cx="10607040" cy="85344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rIns="0"/>
          <a:lstStyle>
            <a:lvl1pPr>
              <a:defRPr dirty="0">
                <a:solidFill>
                  <a:srgbClr val="4694CE"/>
                </a:solidFill>
                <a:latin typeface="Arial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 bwMode="white">
          <a:xfrm>
            <a:off x="365759" y="1706880"/>
            <a:ext cx="10607039" cy="4572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>
            <a:normAutofit/>
          </a:bodyPr>
          <a:lstStyle>
            <a:lvl1pPr>
              <a:defRPr lang="en-US" dirty="0">
                <a:latin typeface="Arial"/>
              </a:defRPr>
            </a:lvl1pPr>
          </a:lstStyle>
          <a:p>
            <a:pPr marL="0" indent="0">
              <a:buNone/>
            </a:pPr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5757" y="352839"/>
            <a:ext cx="10607040" cy="85344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rIns="0"/>
          <a:lstStyle>
            <a:lvl1pPr>
              <a:defRPr dirty="0">
                <a:solidFill>
                  <a:srgbClr val="4694CE"/>
                </a:solidFill>
                <a:latin typeface="Arial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 bwMode="white">
          <a:xfrm>
            <a:off x="365759" y="1706880"/>
            <a:ext cx="10607039" cy="4572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>
            <a:normAutofit/>
          </a:bodyPr>
          <a:lstStyle>
            <a:lvl1pPr>
              <a:defRPr lang="en-US" dirty="0">
                <a:latin typeface="Arial"/>
              </a:defRPr>
            </a:lvl1pPr>
          </a:lstStyle>
          <a:p>
            <a:pPr marL="0" indent="0">
              <a:buNone/>
            </a:pPr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5757" y="352839"/>
            <a:ext cx="10607040" cy="85344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rIns="0"/>
          <a:lstStyle>
            <a:lvl1pPr>
              <a:defRPr dirty="0">
                <a:solidFill>
                  <a:srgbClr val="4694CE"/>
                </a:solidFill>
                <a:latin typeface="Arial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 bwMode="white">
          <a:xfrm>
            <a:off x="365759" y="1706880"/>
            <a:ext cx="10607039" cy="4572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>
            <a:normAutofit/>
          </a:bodyPr>
          <a:lstStyle>
            <a:lvl1pPr>
              <a:defRPr lang="en-US" dirty="0">
                <a:latin typeface="Arial"/>
              </a:defRPr>
            </a:lvl1pPr>
          </a:lstStyle>
          <a:p>
            <a:pPr marL="0" indent="0">
              <a:buNone/>
            </a:pPr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5757" y="352839"/>
            <a:ext cx="10607040" cy="85344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rIns="0"/>
          <a:lstStyle>
            <a:lvl1pPr>
              <a:defRPr dirty="0">
                <a:solidFill>
                  <a:srgbClr val="4694CE"/>
                </a:solidFill>
                <a:latin typeface="Arial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 bwMode="white">
          <a:xfrm>
            <a:off x="365759" y="1706880"/>
            <a:ext cx="10607039" cy="4572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>
            <a:normAutofit/>
          </a:bodyPr>
          <a:lstStyle>
            <a:lvl1pPr>
              <a:defRPr lang="en-US" dirty="0">
                <a:latin typeface="Arial"/>
              </a:defRPr>
            </a:lvl1pPr>
          </a:lstStyle>
          <a:p>
            <a:pPr marL="0" indent="0">
              <a:buNone/>
            </a:pPr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5757" y="352839"/>
            <a:ext cx="10607040" cy="85344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rIns="0"/>
          <a:lstStyle>
            <a:lvl1pPr>
              <a:defRPr dirty="0">
                <a:solidFill>
                  <a:srgbClr val="4694CE"/>
                </a:solidFill>
                <a:latin typeface="Arial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 bwMode="white">
          <a:xfrm>
            <a:off x="365759" y="1706880"/>
            <a:ext cx="10607039" cy="4572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>
            <a:normAutofit/>
          </a:bodyPr>
          <a:lstStyle>
            <a:lvl1pPr>
              <a:defRPr lang="en-US" dirty="0">
                <a:latin typeface="Arial"/>
              </a:defRPr>
            </a:lvl1pPr>
          </a:lstStyle>
          <a:p>
            <a:pPr marL="0" indent="0">
              <a:buNone/>
            </a:pPr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5757" y="352839"/>
            <a:ext cx="10607040" cy="85344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rIns="0"/>
          <a:lstStyle>
            <a:lvl1pPr>
              <a:defRPr dirty="0">
                <a:solidFill>
                  <a:srgbClr val="4694CE"/>
                </a:solidFill>
                <a:latin typeface="Arial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 bwMode="white">
          <a:xfrm>
            <a:off x="365759" y="1706880"/>
            <a:ext cx="10607039" cy="4572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>
            <a:normAutofit/>
          </a:bodyPr>
          <a:lstStyle>
            <a:lvl1pPr>
              <a:defRPr lang="en-US" dirty="0">
                <a:latin typeface="Arial"/>
              </a:defRPr>
            </a:lvl1pPr>
          </a:lstStyle>
          <a:p>
            <a:pPr marL="0" indent="0">
              <a:buNone/>
            </a:pPr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5757" y="352839"/>
            <a:ext cx="10607040" cy="85344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rIns="0"/>
          <a:lstStyle>
            <a:lvl1pPr>
              <a:defRPr dirty="0">
                <a:solidFill>
                  <a:srgbClr val="4694CE"/>
                </a:solidFill>
                <a:latin typeface="Arial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 bwMode="white">
          <a:xfrm>
            <a:off x="365759" y="1706880"/>
            <a:ext cx="10607039" cy="4572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>
            <a:normAutofit/>
          </a:bodyPr>
          <a:lstStyle>
            <a:lvl1pPr>
              <a:defRPr lang="en-US" dirty="0">
                <a:latin typeface="Arial"/>
              </a:defRPr>
            </a:lvl1pPr>
          </a:lstStyle>
          <a:p>
            <a:pPr marL="0" indent="0">
              <a:buNone/>
            </a:pPr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5757" y="352839"/>
            <a:ext cx="10607040" cy="85344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rIns="0"/>
          <a:lstStyle>
            <a:lvl1pPr>
              <a:defRPr dirty="0">
                <a:latin typeface="Arial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 bwMode="white">
          <a:xfrm>
            <a:off x="365759" y="1706880"/>
            <a:ext cx="10607039" cy="4572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>
            <a:normAutofit/>
          </a:bodyPr>
          <a:lstStyle>
            <a:lvl1pPr>
              <a:defRPr lang="en-US" dirty="0">
                <a:latin typeface="Arial"/>
              </a:defRPr>
            </a:lvl1pPr>
          </a:lstStyle>
          <a:p>
            <a:pPr marL="0" indent="0">
              <a:buNone/>
            </a:pPr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5757" y="352839"/>
            <a:ext cx="10607040" cy="85344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rIns="0"/>
          <a:lstStyle>
            <a:lvl1pPr>
              <a:defRPr dirty="0">
                <a:latin typeface="Arial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 bwMode="white">
          <a:xfrm>
            <a:off x="365759" y="1706880"/>
            <a:ext cx="10607039" cy="4572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>
            <a:normAutofit/>
          </a:bodyPr>
          <a:lstStyle>
            <a:lvl1pPr>
              <a:defRPr lang="en-US" dirty="0">
                <a:latin typeface="Arial"/>
              </a:defRPr>
            </a:lvl1pPr>
          </a:lstStyle>
          <a:p>
            <a:pPr marL="0" indent="0">
              <a:buNone/>
            </a:pPr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30D1D-EC81-4D12-BBAE-7AD5C46FE905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32C12BBE-580B-4246-8C95-6435DD6CFCBD}"/>
              </a:ext>
            </a:extLst>
          </p:cNvPr>
          <p:cNvSpPr txBox="1"/>
          <p:nvPr userDrawn="1"/>
        </p:nvSpPr>
        <p:spPr>
          <a:xfrm>
            <a:off x="0" y="66469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white">
          <a:xfrm>
            <a:off x="405454" y="6452349"/>
            <a:ext cx="176330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fld id="{58EC7406-F4CC-4ABF-902E-2AF4E70E5C0F}" type="slidenum">
              <a:rPr lang="en-US" sz="1133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‹#›</a:t>
            </a:fld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935052" y="6450757"/>
            <a:ext cx="900493" cy="16008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9AC357E1-C99B-4FF5-92CE-BED711B872E0}"/>
              </a:ext>
            </a:extLst>
          </p:cNvPr>
          <p:cNvSpPr txBox="1"/>
          <p:nvPr userDrawn="1"/>
        </p:nvSpPr>
        <p:spPr>
          <a:xfrm>
            <a:off x="0" y="66469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733" b="0" dirty="0">
          <a:solidFill>
            <a:schemeClr val="bg1"/>
          </a:solidFill>
          <a:latin typeface="+mj-lt"/>
          <a:ea typeface="Museo Sans For Dell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5pPr>
      <a:lvl6pPr marL="609585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6pPr>
      <a:lvl7pPr marL="1219170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7pPr>
      <a:lvl8pPr marL="1828754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8pPr>
      <a:lvl9pPr marL="2438339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9pPr>
    </p:titleStyle>
    <p:bodyStyle>
      <a:lvl1pPr marL="304792" indent="-304792" algn="l" rtl="0" fontAlgn="base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/>
        <a:buChar char="•"/>
        <a:defRPr sz="1867" dirty="0">
          <a:solidFill>
            <a:srgbClr val="000000"/>
          </a:solidFill>
          <a:latin typeface="+mj-lt"/>
          <a:ea typeface="Museo Sans For Dell"/>
        </a:defRPr>
      </a:lvl1pPr>
      <a:lvl2pPr marL="766214" indent="-311143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–"/>
        <a:defRPr sz="1600" dirty="0">
          <a:solidFill>
            <a:srgbClr val="000000"/>
          </a:solidFill>
          <a:latin typeface="+mj-lt"/>
          <a:ea typeface="Museo Sans For Dell"/>
        </a:defRPr>
      </a:lvl2pPr>
      <a:lvl3pPr marL="1212820" indent="-294210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›"/>
        <a:defRPr sz="1333" dirty="0">
          <a:solidFill>
            <a:srgbClr val="000000"/>
          </a:solidFill>
          <a:latin typeface="+mj-lt"/>
          <a:ea typeface="Museo Sans For Dell"/>
        </a:defRPr>
      </a:lvl3pPr>
      <a:lvl4pPr marL="1661542" indent="-296326" algn="l" rtl="0" fontAlgn="base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Courier New"/>
        <a:buChar char="o"/>
        <a:defRPr sz="1333" dirty="0">
          <a:solidFill>
            <a:srgbClr val="000000"/>
          </a:solidFill>
          <a:latin typeface="+mj-lt"/>
          <a:ea typeface="Museo Sans For Dell"/>
        </a:defRPr>
      </a:lvl4pPr>
      <a:lvl5pPr marL="2144130" indent="-315376" algn="l" rtl="0" fontAlgn="base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/>
        <a:buChar char="–"/>
        <a:defRPr sz="2400" dirty="0">
          <a:solidFill>
            <a:schemeClr val="bg2"/>
          </a:solidFill>
          <a:latin typeface="Museo Sans For Dell"/>
          <a:ea typeface="Museo Sans For Dell"/>
        </a:defRPr>
      </a:lvl5pPr>
      <a:lvl6pPr marL="275371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6pPr>
      <a:lvl7pPr marL="3363300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7pPr>
      <a:lvl8pPr marL="397288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8pPr>
      <a:lvl9pPr marL="4582469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9pPr>
    </p:bodyStyle>
    <p:otherStyle>
      <a:defPPr defTabSz="1219170">
        <a:defRPr lang="en-US" dirty="0"/>
      </a:defPPr>
      <a:lvl1pPr marL="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1pPr>
      <a:lvl2pPr marL="609585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2pPr>
      <a:lvl3pPr marL="121917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3pPr>
      <a:lvl4pPr marL="182875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4pPr>
      <a:lvl5pPr marL="243833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5pPr>
      <a:lvl6pPr marL="304792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6pPr>
      <a:lvl7pPr marL="365750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7pPr>
      <a:lvl8pPr marL="4267093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8pPr>
      <a:lvl9pPr marL="4876678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white">
          <a:xfrm>
            <a:off x="405454" y="6452349"/>
            <a:ext cx="176330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fld id="{58EC7406-F4CC-4ABF-902E-2AF4E70E5C0F}" type="slidenum">
              <a:rPr lang="en-US" sz="1133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‹#›</a:t>
            </a:fld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935052" y="6450757"/>
            <a:ext cx="900493" cy="16008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18C2D782-1682-40B3-8823-47840306B68D}"/>
              </a:ext>
            </a:extLst>
          </p:cNvPr>
          <p:cNvSpPr txBox="1"/>
          <p:nvPr userDrawn="1"/>
        </p:nvSpPr>
        <p:spPr>
          <a:xfrm>
            <a:off x="0" y="66469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733" b="0" dirty="0">
          <a:solidFill>
            <a:schemeClr val="bg1"/>
          </a:solidFill>
          <a:latin typeface="+mj-lt"/>
          <a:ea typeface="Museo Sans For Dell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5pPr>
      <a:lvl6pPr marL="609585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6pPr>
      <a:lvl7pPr marL="1219170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7pPr>
      <a:lvl8pPr marL="1828754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8pPr>
      <a:lvl9pPr marL="2438339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9pPr>
    </p:titleStyle>
    <p:bodyStyle>
      <a:lvl1pPr marL="304792" indent="-304792" algn="l" rtl="0" fontAlgn="base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/>
        <a:buChar char="•"/>
        <a:defRPr sz="1867" dirty="0">
          <a:solidFill>
            <a:srgbClr val="000000"/>
          </a:solidFill>
          <a:latin typeface="+mj-lt"/>
          <a:ea typeface="Museo Sans For Dell"/>
        </a:defRPr>
      </a:lvl1pPr>
      <a:lvl2pPr marL="766214" indent="-311143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–"/>
        <a:defRPr sz="1600" dirty="0">
          <a:solidFill>
            <a:srgbClr val="000000"/>
          </a:solidFill>
          <a:latin typeface="+mj-lt"/>
          <a:ea typeface="Museo Sans For Dell"/>
        </a:defRPr>
      </a:lvl2pPr>
      <a:lvl3pPr marL="1212820" indent="-294210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›"/>
        <a:defRPr sz="1333" dirty="0">
          <a:solidFill>
            <a:srgbClr val="000000"/>
          </a:solidFill>
          <a:latin typeface="+mj-lt"/>
          <a:ea typeface="Museo Sans For Dell"/>
        </a:defRPr>
      </a:lvl3pPr>
      <a:lvl4pPr marL="1661542" indent="-296326" algn="l" rtl="0" fontAlgn="base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Courier New"/>
        <a:buChar char="o"/>
        <a:defRPr sz="1333" dirty="0">
          <a:solidFill>
            <a:srgbClr val="000000"/>
          </a:solidFill>
          <a:latin typeface="+mj-lt"/>
          <a:ea typeface="Museo Sans For Dell"/>
        </a:defRPr>
      </a:lvl4pPr>
      <a:lvl5pPr marL="2144130" indent="-315376" algn="l" rtl="0" fontAlgn="base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/>
        <a:buChar char="–"/>
        <a:defRPr sz="2400" dirty="0">
          <a:solidFill>
            <a:schemeClr val="bg2"/>
          </a:solidFill>
          <a:latin typeface="Museo Sans For Dell"/>
          <a:ea typeface="Museo Sans For Dell"/>
        </a:defRPr>
      </a:lvl5pPr>
      <a:lvl6pPr marL="275371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6pPr>
      <a:lvl7pPr marL="3363300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7pPr>
      <a:lvl8pPr marL="397288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8pPr>
      <a:lvl9pPr marL="4582469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9pPr>
    </p:bodyStyle>
    <p:otherStyle>
      <a:defPPr defTabSz="1219170">
        <a:defRPr lang="en-US" dirty="0"/>
      </a:defPPr>
      <a:lvl1pPr marL="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1pPr>
      <a:lvl2pPr marL="609585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2pPr>
      <a:lvl3pPr marL="121917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3pPr>
      <a:lvl4pPr marL="182875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4pPr>
      <a:lvl5pPr marL="243833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5pPr>
      <a:lvl6pPr marL="304792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6pPr>
      <a:lvl7pPr marL="365750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7pPr>
      <a:lvl8pPr marL="4267093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8pPr>
      <a:lvl9pPr marL="4876678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white">
          <a:xfrm>
            <a:off x="405454" y="6452349"/>
            <a:ext cx="176330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fld id="{58EC7406-F4CC-4ABF-902E-2AF4E70E5C0F}" type="slidenum">
              <a:rPr lang="en-US" sz="1133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‹#›</a:t>
            </a:fld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935052" y="6450757"/>
            <a:ext cx="900493" cy="16008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C8B63041-C9B4-4167-AA1B-582AFA0EB655}"/>
              </a:ext>
            </a:extLst>
          </p:cNvPr>
          <p:cNvSpPr txBox="1"/>
          <p:nvPr userDrawn="1"/>
        </p:nvSpPr>
        <p:spPr>
          <a:xfrm>
            <a:off x="0" y="66469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733" b="0" dirty="0">
          <a:solidFill>
            <a:schemeClr val="bg1"/>
          </a:solidFill>
          <a:latin typeface="+mj-lt"/>
          <a:ea typeface="Museo Sans For Dell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5pPr>
      <a:lvl6pPr marL="609585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6pPr>
      <a:lvl7pPr marL="1219170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7pPr>
      <a:lvl8pPr marL="1828754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8pPr>
      <a:lvl9pPr marL="2438339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9pPr>
    </p:titleStyle>
    <p:bodyStyle>
      <a:lvl1pPr marL="304792" indent="-304792" algn="l" rtl="0" fontAlgn="base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/>
        <a:buChar char="•"/>
        <a:defRPr sz="1867" dirty="0">
          <a:solidFill>
            <a:srgbClr val="000000"/>
          </a:solidFill>
          <a:latin typeface="+mj-lt"/>
          <a:ea typeface="Museo Sans For Dell"/>
        </a:defRPr>
      </a:lvl1pPr>
      <a:lvl2pPr marL="766214" indent="-311143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–"/>
        <a:defRPr sz="1600" dirty="0">
          <a:solidFill>
            <a:srgbClr val="000000"/>
          </a:solidFill>
          <a:latin typeface="+mj-lt"/>
          <a:ea typeface="Museo Sans For Dell"/>
        </a:defRPr>
      </a:lvl2pPr>
      <a:lvl3pPr marL="1212820" indent="-294210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›"/>
        <a:defRPr sz="1333" dirty="0">
          <a:solidFill>
            <a:srgbClr val="000000"/>
          </a:solidFill>
          <a:latin typeface="+mj-lt"/>
          <a:ea typeface="Museo Sans For Dell"/>
        </a:defRPr>
      </a:lvl3pPr>
      <a:lvl4pPr marL="1661542" indent="-296326" algn="l" rtl="0" fontAlgn="base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Courier New"/>
        <a:buChar char="o"/>
        <a:defRPr sz="1333" dirty="0">
          <a:solidFill>
            <a:srgbClr val="000000"/>
          </a:solidFill>
          <a:latin typeface="+mj-lt"/>
          <a:ea typeface="Museo Sans For Dell"/>
        </a:defRPr>
      </a:lvl4pPr>
      <a:lvl5pPr marL="2144130" indent="-315376" algn="l" rtl="0" fontAlgn="base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/>
        <a:buChar char="–"/>
        <a:defRPr sz="2400" dirty="0">
          <a:solidFill>
            <a:schemeClr val="bg2"/>
          </a:solidFill>
          <a:latin typeface="Museo Sans For Dell"/>
          <a:ea typeface="Museo Sans For Dell"/>
        </a:defRPr>
      </a:lvl5pPr>
      <a:lvl6pPr marL="275371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6pPr>
      <a:lvl7pPr marL="3363300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7pPr>
      <a:lvl8pPr marL="397288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8pPr>
      <a:lvl9pPr marL="4582469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9pPr>
    </p:bodyStyle>
    <p:otherStyle>
      <a:defPPr defTabSz="1219170">
        <a:defRPr lang="en-US" dirty="0"/>
      </a:defPPr>
      <a:lvl1pPr marL="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1pPr>
      <a:lvl2pPr marL="609585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2pPr>
      <a:lvl3pPr marL="121917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3pPr>
      <a:lvl4pPr marL="182875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4pPr>
      <a:lvl5pPr marL="243833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5pPr>
      <a:lvl6pPr marL="304792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6pPr>
      <a:lvl7pPr marL="365750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7pPr>
      <a:lvl8pPr marL="4267093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8pPr>
      <a:lvl9pPr marL="4876678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white">
          <a:xfrm>
            <a:off x="405454" y="6452349"/>
            <a:ext cx="176330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fld id="{58EC7406-F4CC-4ABF-902E-2AF4E70E5C0F}" type="slidenum">
              <a:rPr lang="en-US" sz="1133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‹#›</a:t>
            </a:fld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935052" y="6450757"/>
            <a:ext cx="900493" cy="16008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4038F44C-CF29-46B4-96ED-EA70A591B589}"/>
              </a:ext>
            </a:extLst>
          </p:cNvPr>
          <p:cNvSpPr txBox="1"/>
          <p:nvPr userDrawn="1"/>
        </p:nvSpPr>
        <p:spPr>
          <a:xfrm>
            <a:off x="0" y="66469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white">
          <a:xfrm>
            <a:off x="405454" y="6452349"/>
            <a:ext cx="176330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fld id="{58EC7406-F4CC-4ABF-902E-2AF4E70E5C0F}" type="slidenum">
              <a:rPr lang="en-US" sz="1133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‹#›</a:t>
            </a:fld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935052" y="6450757"/>
            <a:ext cx="900493" cy="16008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A20E55BF-3AA9-45AB-8006-80DCE41FD93C}"/>
              </a:ext>
            </a:extLst>
          </p:cNvPr>
          <p:cNvSpPr txBox="1"/>
          <p:nvPr userDrawn="1"/>
        </p:nvSpPr>
        <p:spPr>
          <a:xfrm>
            <a:off x="0" y="66469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white">
          <a:xfrm>
            <a:off x="405454" y="6452349"/>
            <a:ext cx="176330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fld id="{58EC7406-F4CC-4ABF-902E-2AF4E70E5C0F}" type="slidenum">
              <a:rPr lang="en-US" sz="1133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‹#›</a:t>
            </a:fld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935052" y="6450757"/>
            <a:ext cx="900493" cy="16008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9B320E31-A682-4486-99DA-E5A8EEC46048}"/>
              </a:ext>
            </a:extLst>
          </p:cNvPr>
          <p:cNvSpPr txBox="1"/>
          <p:nvPr userDrawn="1"/>
        </p:nvSpPr>
        <p:spPr>
          <a:xfrm>
            <a:off x="0" y="66469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white">
          <a:xfrm>
            <a:off x="405454" y="6452349"/>
            <a:ext cx="176330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fld id="{58EC7406-F4CC-4ABF-902E-2AF4E70E5C0F}" type="slidenum">
              <a:rPr lang="en-US" sz="1133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‹#›</a:t>
            </a:fld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935052" y="6450757"/>
            <a:ext cx="900493" cy="16008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ABA772E2-51CF-4029-B427-D6CF3C2E3767}"/>
              </a:ext>
            </a:extLst>
          </p:cNvPr>
          <p:cNvSpPr txBox="1"/>
          <p:nvPr userDrawn="1"/>
        </p:nvSpPr>
        <p:spPr>
          <a:xfrm>
            <a:off x="0" y="66469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733" b="0" dirty="0">
          <a:solidFill>
            <a:schemeClr val="bg1"/>
          </a:solidFill>
          <a:latin typeface="+mj-lt"/>
          <a:ea typeface="Museo Sans For Dell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5pPr>
      <a:lvl6pPr marL="609585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6pPr>
      <a:lvl7pPr marL="1219170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7pPr>
      <a:lvl8pPr marL="1828754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8pPr>
      <a:lvl9pPr marL="2438339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9pPr>
    </p:titleStyle>
    <p:bodyStyle>
      <a:lvl1pPr marL="304792" indent="-304792" algn="l" rtl="0" fontAlgn="base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/>
        <a:buChar char="•"/>
        <a:defRPr sz="1867" dirty="0">
          <a:solidFill>
            <a:srgbClr val="000000"/>
          </a:solidFill>
          <a:latin typeface="+mj-lt"/>
          <a:ea typeface="Museo Sans For Dell"/>
        </a:defRPr>
      </a:lvl1pPr>
      <a:lvl2pPr marL="766214" indent="-311143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–"/>
        <a:defRPr sz="1600" dirty="0">
          <a:solidFill>
            <a:srgbClr val="000000"/>
          </a:solidFill>
          <a:latin typeface="+mj-lt"/>
          <a:ea typeface="Museo Sans For Dell"/>
        </a:defRPr>
      </a:lvl2pPr>
      <a:lvl3pPr marL="1212820" indent="-294210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›"/>
        <a:defRPr sz="1333" dirty="0">
          <a:solidFill>
            <a:srgbClr val="000000"/>
          </a:solidFill>
          <a:latin typeface="+mj-lt"/>
          <a:ea typeface="Museo Sans For Dell"/>
        </a:defRPr>
      </a:lvl3pPr>
      <a:lvl4pPr marL="1661542" indent="-296326" algn="l" rtl="0" fontAlgn="base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Courier New"/>
        <a:buChar char="o"/>
        <a:defRPr sz="1333" dirty="0">
          <a:solidFill>
            <a:srgbClr val="000000"/>
          </a:solidFill>
          <a:latin typeface="+mj-lt"/>
          <a:ea typeface="Museo Sans For Dell"/>
        </a:defRPr>
      </a:lvl4pPr>
      <a:lvl5pPr marL="2144130" indent="-315376" algn="l" rtl="0" fontAlgn="base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/>
        <a:buChar char="–"/>
        <a:defRPr sz="2400" dirty="0">
          <a:solidFill>
            <a:schemeClr val="bg2"/>
          </a:solidFill>
          <a:latin typeface="Museo Sans For Dell"/>
          <a:ea typeface="Museo Sans For Dell"/>
        </a:defRPr>
      </a:lvl5pPr>
      <a:lvl6pPr marL="275371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6pPr>
      <a:lvl7pPr marL="3363300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7pPr>
      <a:lvl8pPr marL="397288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8pPr>
      <a:lvl9pPr marL="4582469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9pPr>
    </p:bodyStyle>
    <p:otherStyle>
      <a:defPPr defTabSz="1219170">
        <a:defRPr lang="en-US" dirty="0"/>
      </a:defPPr>
      <a:lvl1pPr marL="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1pPr>
      <a:lvl2pPr marL="609585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2pPr>
      <a:lvl3pPr marL="121917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3pPr>
      <a:lvl4pPr marL="182875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4pPr>
      <a:lvl5pPr marL="243833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5pPr>
      <a:lvl6pPr marL="304792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6pPr>
      <a:lvl7pPr marL="365750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7pPr>
      <a:lvl8pPr marL="4267093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8pPr>
      <a:lvl9pPr marL="4876678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white">
          <a:xfrm>
            <a:off x="405454" y="6452349"/>
            <a:ext cx="176330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fld id="{58EC7406-F4CC-4ABF-902E-2AF4E70E5C0F}" type="slidenum">
              <a:rPr lang="en-US" sz="1133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‹#›</a:t>
            </a:fld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935052" y="6450757"/>
            <a:ext cx="900493" cy="16008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1A00F21B-A40D-4BB3-A0EA-687922C45A59}"/>
              </a:ext>
            </a:extLst>
          </p:cNvPr>
          <p:cNvSpPr txBox="1"/>
          <p:nvPr userDrawn="1"/>
        </p:nvSpPr>
        <p:spPr>
          <a:xfrm>
            <a:off x="0" y="66469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733" b="0" dirty="0">
          <a:solidFill>
            <a:schemeClr val="bg1"/>
          </a:solidFill>
          <a:latin typeface="+mj-lt"/>
          <a:ea typeface="Museo Sans For Dell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5pPr>
      <a:lvl6pPr marL="609585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6pPr>
      <a:lvl7pPr marL="1219170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7pPr>
      <a:lvl8pPr marL="1828754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8pPr>
      <a:lvl9pPr marL="2438339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9pPr>
    </p:titleStyle>
    <p:bodyStyle>
      <a:lvl1pPr marL="304792" indent="-304792" algn="l" rtl="0" fontAlgn="base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/>
        <a:buChar char="•"/>
        <a:defRPr sz="1867" dirty="0">
          <a:solidFill>
            <a:srgbClr val="000000"/>
          </a:solidFill>
          <a:latin typeface="+mj-lt"/>
          <a:ea typeface="Museo Sans For Dell"/>
        </a:defRPr>
      </a:lvl1pPr>
      <a:lvl2pPr marL="766214" indent="-311143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–"/>
        <a:defRPr sz="1600" dirty="0">
          <a:solidFill>
            <a:srgbClr val="000000"/>
          </a:solidFill>
          <a:latin typeface="+mj-lt"/>
          <a:ea typeface="Museo Sans For Dell"/>
        </a:defRPr>
      </a:lvl2pPr>
      <a:lvl3pPr marL="1212820" indent="-294210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›"/>
        <a:defRPr sz="1333" dirty="0">
          <a:solidFill>
            <a:srgbClr val="000000"/>
          </a:solidFill>
          <a:latin typeface="+mj-lt"/>
          <a:ea typeface="Museo Sans For Dell"/>
        </a:defRPr>
      </a:lvl3pPr>
      <a:lvl4pPr marL="1661542" indent="-296326" algn="l" rtl="0" fontAlgn="base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Courier New"/>
        <a:buChar char="o"/>
        <a:defRPr sz="1333" dirty="0">
          <a:solidFill>
            <a:srgbClr val="000000"/>
          </a:solidFill>
          <a:latin typeface="+mj-lt"/>
          <a:ea typeface="Museo Sans For Dell"/>
        </a:defRPr>
      </a:lvl4pPr>
      <a:lvl5pPr marL="2144130" indent="-315376" algn="l" rtl="0" fontAlgn="base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/>
        <a:buChar char="–"/>
        <a:defRPr sz="2400" dirty="0">
          <a:solidFill>
            <a:schemeClr val="bg2"/>
          </a:solidFill>
          <a:latin typeface="Museo Sans For Dell"/>
          <a:ea typeface="Museo Sans For Dell"/>
        </a:defRPr>
      </a:lvl5pPr>
      <a:lvl6pPr marL="275371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6pPr>
      <a:lvl7pPr marL="3363300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7pPr>
      <a:lvl8pPr marL="397288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8pPr>
      <a:lvl9pPr marL="4582469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9pPr>
    </p:bodyStyle>
    <p:otherStyle>
      <a:defPPr defTabSz="1219170">
        <a:defRPr lang="en-US" dirty="0"/>
      </a:defPPr>
      <a:lvl1pPr marL="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1pPr>
      <a:lvl2pPr marL="609585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2pPr>
      <a:lvl3pPr marL="121917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3pPr>
      <a:lvl4pPr marL="182875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4pPr>
      <a:lvl5pPr marL="243833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5pPr>
      <a:lvl6pPr marL="304792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6pPr>
      <a:lvl7pPr marL="365750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7pPr>
      <a:lvl8pPr marL="4267093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8pPr>
      <a:lvl9pPr marL="4876678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white">
          <a:xfrm>
            <a:off x="405454" y="6452349"/>
            <a:ext cx="176330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fld id="{58EC7406-F4CC-4ABF-902E-2AF4E70E5C0F}" type="slidenum">
              <a:rPr lang="en-US" sz="1133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‹#›</a:t>
            </a:fld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935052" y="6450757"/>
            <a:ext cx="900493" cy="16008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CFFD03FB-CC51-4AFB-B3FE-609C0D7D0297}"/>
              </a:ext>
            </a:extLst>
          </p:cNvPr>
          <p:cNvSpPr txBox="1"/>
          <p:nvPr userDrawn="1"/>
        </p:nvSpPr>
        <p:spPr>
          <a:xfrm>
            <a:off x="0" y="66469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733" b="0" dirty="0">
          <a:solidFill>
            <a:schemeClr val="bg1"/>
          </a:solidFill>
          <a:latin typeface="+mj-lt"/>
          <a:ea typeface="Museo Sans For Dell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5pPr>
      <a:lvl6pPr marL="609585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6pPr>
      <a:lvl7pPr marL="1219170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7pPr>
      <a:lvl8pPr marL="1828754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8pPr>
      <a:lvl9pPr marL="2438339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9pPr>
    </p:titleStyle>
    <p:bodyStyle>
      <a:lvl1pPr marL="304792" indent="-304792" algn="l" rtl="0" fontAlgn="base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/>
        <a:buChar char="•"/>
        <a:defRPr sz="1867" dirty="0">
          <a:solidFill>
            <a:srgbClr val="000000"/>
          </a:solidFill>
          <a:latin typeface="+mj-lt"/>
          <a:ea typeface="Museo Sans For Dell"/>
        </a:defRPr>
      </a:lvl1pPr>
      <a:lvl2pPr marL="766214" indent="-311143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–"/>
        <a:defRPr sz="1600" dirty="0">
          <a:solidFill>
            <a:srgbClr val="000000"/>
          </a:solidFill>
          <a:latin typeface="+mj-lt"/>
          <a:ea typeface="Museo Sans For Dell"/>
        </a:defRPr>
      </a:lvl2pPr>
      <a:lvl3pPr marL="1212820" indent="-294210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›"/>
        <a:defRPr sz="1333" dirty="0">
          <a:solidFill>
            <a:srgbClr val="000000"/>
          </a:solidFill>
          <a:latin typeface="+mj-lt"/>
          <a:ea typeface="Museo Sans For Dell"/>
        </a:defRPr>
      </a:lvl3pPr>
      <a:lvl4pPr marL="1661542" indent="-296326" algn="l" rtl="0" fontAlgn="base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Courier New"/>
        <a:buChar char="o"/>
        <a:defRPr sz="1333" dirty="0">
          <a:solidFill>
            <a:srgbClr val="000000"/>
          </a:solidFill>
          <a:latin typeface="+mj-lt"/>
          <a:ea typeface="Museo Sans For Dell"/>
        </a:defRPr>
      </a:lvl4pPr>
      <a:lvl5pPr marL="2144130" indent="-315376" algn="l" rtl="0" fontAlgn="base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/>
        <a:buChar char="–"/>
        <a:defRPr sz="2400" dirty="0">
          <a:solidFill>
            <a:schemeClr val="bg2"/>
          </a:solidFill>
          <a:latin typeface="Museo Sans For Dell"/>
          <a:ea typeface="Museo Sans For Dell"/>
        </a:defRPr>
      </a:lvl5pPr>
      <a:lvl6pPr marL="275371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6pPr>
      <a:lvl7pPr marL="3363300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7pPr>
      <a:lvl8pPr marL="397288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8pPr>
      <a:lvl9pPr marL="4582469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9pPr>
    </p:bodyStyle>
    <p:otherStyle>
      <a:defPPr defTabSz="1219170">
        <a:defRPr lang="en-US" dirty="0"/>
      </a:defPPr>
      <a:lvl1pPr marL="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1pPr>
      <a:lvl2pPr marL="609585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2pPr>
      <a:lvl3pPr marL="121917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3pPr>
      <a:lvl4pPr marL="182875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4pPr>
      <a:lvl5pPr marL="243833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5pPr>
      <a:lvl6pPr marL="304792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6pPr>
      <a:lvl7pPr marL="365750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7pPr>
      <a:lvl8pPr marL="4267093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8pPr>
      <a:lvl9pPr marL="4876678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white">
          <a:xfrm>
            <a:off x="405454" y="6452349"/>
            <a:ext cx="176330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fld id="{58EC7406-F4CC-4ABF-902E-2AF4E70E5C0F}" type="slidenum">
              <a:rPr lang="en-US" sz="1133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‹#›</a:t>
            </a:fld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935052" y="6450757"/>
            <a:ext cx="900493" cy="16008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23064A9C-6EDD-4A0D-AFDF-F452A9D4A5CC}"/>
              </a:ext>
            </a:extLst>
          </p:cNvPr>
          <p:cNvSpPr txBox="1"/>
          <p:nvPr userDrawn="1"/>
        </p:nvSpPr>
        <p:spPr>
          <a:xfrm>
            <a:off x="0" y="66469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733" b="0" dirty="0">
          <a:solidFill>
            <a:schemeClr val="bg1"/>
          </a:solidFill>
          <a:latin typeface="+mj-lt"/>
          <a:ea typeface="Museo Sans For Dell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5pPr>
      <a:lvl6pPr marL="609585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6pPr>
      <a:lvl7pPr marL="1219170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7pPr>
      <a:lvl8pPr marL="1828754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8pPr>
      <a:lvl9pPr marL="2438339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9pPr>
    </p:titleStyle>
    <p:bodyStyle>
      <a:lvl1pPr marL="304792" indent="-304792" algn="l" rtl="0" fontAlgn="base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/>
        <a:buChar char="•"/>
        <a:defRPr sz="1867" dirty="0">
          <a:solidFill>
            <a:srgbClr val="000000"/>
          </a:solidFill>
          <a:latin typeface="+mj-lt"/>
          <a:ea typeface="Museo Sans For Dell"/>
        </a:defRPr>
      </a:lvl1pPr>
      <a:lvl2pPr marL="766214" indent="-311143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–"/>
        <a:defRPr sz="1600" dirty="0">
          <a:solidFill>
            <a:srgbClr val="000000"/>
          </a:solidFill>
          <a:latin typeface="+mj-lt"/>
          <a:ea typeface="Museo Sans For Dell"/>
        </a:defRPr>
      </a:lvl2pPr>
      <a:lvl3pPr marL="1212820" indent="-294210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›"/>
        <a:defRPr sz="1333" dirty="0">
          <a:solidFill>
            <a:srgbClr val="000000"/>
          </a:solidFill>
          <a:latin typeface="+mj-lt"/>
          <a:ea typeface="Museo Sans For Dell"/>
        </a:defRPr>
      </a:lvl3pPr>
      <a:lvl4pPr marL="1661542" indent="-296326" algn="l" rtl="0" fontAlgn="base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Courier New"/>
        <a:buChar char="o"/>
        <a:defRPr sz="1333" dirty="0">
          <a:solidFill>
            <a:srgbClr val="000000"/>
          </a:solidFill>
          <a:latin typeface="+mj-lt"/>
          <a:ea typeface="Museo Sans For Dell"/>
        </a:defRPr>
      </a:lvl4pPr>
      <a:lvl5pPr marL="2144130" indent="-315376" algn="l" rtl="0" fontAlgn="base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/>
        <a:buChar char="–"/>
        <a:defRPr sz="2400" dirty="0">
          <a:solidFill>
            <a:schemeClr val="bg2"/>
          </a:solidFill>
          <a:latin typeface="Museo Sans For Dell"/>
          <a:ea typeface="Museo Sans For Dell"/>
        </a:defRPr>
      </a:lvl5pPr>
      <a:lvl6pPr marL="275371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6pPr>
      <a:lvl7pPr marL="3363300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7pPr>
      <a:lvl8pPr marL="397288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8pPr>
      <a:lvl9pPr marL="4582469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9pPr>
    </p:bodyStyle>
    <p:otherStyle>
      <a:defPPr defTabSz="1219170">
        <a:defRPr lang="en-US" dirty="0"/>
      </a:defPPr>
      <a:lvl1pPr marL="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1pPr>
      <a:lvl2pPr marL="609585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2pPr>
      <a:lvl3pPr marL="121917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3pPr>
      <a:lvl4pPr marL="182875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4pPr>
      <a:lvl5pPr marL="243833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5pPr>
      <a:lvl6pPr marL="304792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6pPr>
      <a:lvl7pPr marL="365750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7pPr>
      <a:lvl8pPr marL="4267093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8pPr>
      <a:lvl9pPr marL="4876678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white">
          <a:xfrm>
            <a:off x="393635" y="6445115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1133" kern="1200" dirty="0" err="1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white">
          <a:xfrm>
            <a:off x="393635" y="6445115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1133" kern="1200" dirty="0" err="1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white">
          <a:xfrm>
            <a:off x="405454" y="6445115"/>
            <a:ext cx="176330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1133" b="0" kern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‹#›</a:t>
            </a:fld>
            <a:endParaRPr lang="en-US" sz="1133" b="0" kern="1200" dirty="0" err="1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935052" y="6451805"/>
            <a:ext cx="900493" cy="16008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9" name="fl" descr="                              Dell - Internal Use - Confidential&#10;"/>
          <p:cNvSpPr txBox="1">
            <a:spLocks noChangeArrowheads="1"/>
          </p:cNvSpPr>
          <p:nvPr userDrawn="1"/>
        </p:nvSpPr>
        <p:spPr bwMode="white">
          <a:xfrm>
            <a:off x="768351" y="6484109"/>
            <a:ext cx="1205458" cy="11080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marL="0" indent="0" algn="l" defTabSz="1219170" rtl="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</a:pPr>
            <a:r>
              <a:rPr lang="en-US" sz="800" b="0" i="0" dirty="0">
                <a:solidFill>
                  <a:srgbClr val="7F7F7F"/>
                </a:solidFill>
                <a:latin typeface="+mn-lt"/>
              </a:rPr>
              <a:t>© Copyright 2016 Dell Inc.</a:t>
            </a:r>
          </a:p>
        </p:txBody>
      </p:sp>
      <p:sp>
        <p:nvSpPr>
          <p:cNvPr id="2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109A652C-2041-40A3-B27D-2F802F630022}"/>
              </a:ext>
            </a:extLst>
          </p:cNvPr>
          <p:cNvSpPr txBox="1"/>
          <p:nvPr userDrawn="1"/>
        </p:nvSpPr>
        <p:spPr>
          <a:xfrm>
            <a:off x="0" y="66469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733" b="0" dirty="0">
          <a:solidFill>
            <a:schemeClr val="bg1"/>
          </a:solidFill>
          <a:latin typeface="+mj-lt"/>
          <a:ea typeface="Museo Sans For Dell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5pPr>
      <a:lvl6pPr marL="609585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6pPr>
      <a:lvl7pPr marL="1219170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7pPr>
      <a:lvl8pPr marL="1828754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8pPr>
      <a:lvl9pPr marL="2438339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9pPr>
    </p:titleStyle>
    <p:bodyStyle>
      <a:lvl1pPr marL="304792" indent="-304792" algn="l" rtl="0" fontAlgn="base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/>
        <a:buChar char="•"/>
        <a:defRPr sz="1867" dirty="0">
          <a:solidFill>
            <a:srgbClr val="000000"/>
          </a:solidFill>
          <a:latin typeface="+mj-lt"/>
          <a:ea typeface="Museo Sans For Dell"/>
        </a:defRPr>
      </a:lvl1pPr>
      <a:lvl2pPr marL="766214" indent="-311143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–"/>
        <a:defRPr sz="1600" dirty="0">
          <a:solidFill>
            <a:srgbClr val="000000"/>
          </a:solidFill>
          <a:latin typeface="+mj-lt"/>
          <a:ea typeface="Museo Sans For Dell"/>
        </a:defRPr>
      </a:lvl2pPr>
      <a:lvl3pPr marL="1212820" indent="-294210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›"/>
        <a:defRPr sz="1333" dirty="0">
          <a:solidFill>
            <a:srgbClr val="000000"/>
          </a:solidFill>
          <a:latin typeface="+mj-lt"/>
          <a:ea typeface="Museo Sans For Dell"/>
        </a:defRPr>
      </a:lvl3pPr>
      <a:lvl4pPr marL="1661542" indent="-296326" algn="l" rtl="0" fontAlgn="base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Courier New"/>
        <a:buChar char="o"/>
        <a:defRPr sz="1333" dirty="0">
          <a:solidFill>
            <a:srgbClr val="000000"/>
          </a:solidFill>
          <a:latin typeface="+mj-lt"/>
          <a:ea typeface="Museo Sans For Dell"/>
        </a:defRPr>
      </a:lvl4pPr>
      <a:lvl5pPr marL="2144130" indent="-315376" algn="l" rtl="0" fontAlgn="base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/>
        <a:buChar char="–"/>
        <a:defRPr sz="2400" dirty="0">
          <a:solidFill>
            <a:schemeClr val="bg2"/>
          </a:solidFill>
          <a:latin typeface="Museo Sans For Dell"/>
          <a:ea typeface="Museo Sans For Dell"/>
        </a:defRPr>
      </a:lvl5pPr>
      <a:lvl6pPr marL="275371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6pPr>
      <a:lvl7pPr marL="3363300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7pPr>
      <a:lvl8pPr marL="397288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8pPr>
      <a:lvl9pPr marL="4582469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9pPr>
    </p:bodyStyle>
    <p:otherStyle>
      <a:defPPr defTabSz="1219170">
        <a:defRPr lang="en-US" dirty="0"/>
      </a:defPPr>
      <a:lvl1pPr marL="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1pPr>
      <a:lvl2pPr marL="609585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2pPr>
      <a:lvl3pPr marL="121917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3pPr>
      <a:lvl4pPr marL="182875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4pPr>
      <a:lvl5pPr marL="243833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5pPr>
      <a:lvl6pPr marL="304792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6pPr>
      <a:lvl7pPr marL="365750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7pPr>
      <a:lvl8pPr marL="4267093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8pPr>
      <a:lvl9pPr marL="4876678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white">
          <a:xfrm>
            <a:off x="393635" y="6445115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1133" kern="1200" dirty="0" err="1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white">
          <a:xfrm>
            <a:off x="393635" y="6445115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1133" kern="1200" dirty="0" err="1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white">
          <a:xfrm>
            <a:off x="405454" y="6445115"/>
            <a:ext cx="176330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1133" b="0" kern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‹#›</a:t>
            </a:fld>
            <a:endParaRPr lang="en-US" sz="1133" b="0" kern="1200" dirty="0" err="1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935052" y="6451805"/>
            <a:ext cx="900493" cy="16008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9" name="fl" descr="                              Dell - Internal Use - Confidential&#10;"/>
          <p:cNvSpPr txBox="1">
            <a:spLocks noChangeArrowheads="1"/>
          </p:cNvSpPr>
          <p:nvPr userDrawn="1"/>
        </p:nvSpPr>
        <p:spPr bwMode="white">
          <a:xfrm>
            <a:off x="768351" y="6484109"/>
            <a:ext cx="1205458" cy="11080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marL="0" indent="0" algn="l" defTabSz="1219170" rtl="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</a:pPr>
            <a:r>
              <a:rPr lang="en-US" sz="800" b="0" i="0" dirty="0">
                <a:solidFill>
                  <a:srgbClr val="7F7F7F"/>
                </a:solidFill>
                <a:latin typeface="+mn-lt"/>
              </a:rPr>
              <a:t>© Copyright 2016 Dell Inc.</a:t>
            </a:r>
          </a:p>
        </p:txBody>
      </p:sp>
      <p:sp>
        <p:nvSpPr>
          <p:cNvPr id="2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31329561-F120-41BC-8CF8-47DFBEB252B3}"/>
              </a:ext>
            </a:extLst>
          </p:cNvPr>
          <p:cNvSpPr txBox="1"/>
          <p:nvPr userDrawn="1"/>
        </p:nvSpPr>
        <p:spPr>
          <a:xfrm>
            <a:off x="0" y="66469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733" b="0" dirty="0">
          <a:solidFill>
            <a:schemeClr val="bg1"/>
          </a:solidFill>
          <a:latin typeface="+mj-lt"/>
          <a:ea typeface="Museo Sans For Dell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5pPr>
      <a:lvl6pPr marL="609585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6pPr>
      <a:lvl7pPr marL="1219170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7pPr>
      <a:lvl8pPr marL="1828754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8pPr>
      <a:lvl9pPr marL="2438339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9pPr>
    </p:titleStyle>
    <p:bodyStyle>
      <a:lvl1pPr marL="304792" indent="-304792" algn="l" rtl="0" fontAlgn="base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/>
        <a:buChar char="•"/>
        <a:defRPr sz="1867" dirty="0">
          <a:solidFill>
            <a:srgbClr val="000000"/>
          </a:solidFill>
          <a:latin typeface="+mj-lt"/>
          <a:ea typeface="Museo Sans For Dell"/>
        </a:defRPr>
      </a:lvl1pPr>
      <a:lvl2pPr marL="766214" indent="-311143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–"/>
        <a:defRPr sz="1600" dirty="0">
          <a:solidFill>
            <a:srgbClr val="000000"/>
          </a:solidFill>
          <a:latin typeface="+mj-lt"/>
          <a:ea typeface="Museo Sans For Dell"/>
        </a:defRPr>
      </a:lvl2pPr>
      <a:lvl3pPr marL="1212820" indent="-294210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›"/>
        <a:defRPr sz="1333" dirty="0">
          <a:solidFill>
            <a:srgbClr val="000000"/>
          </a:solidFill>
          <a:latin typeface="+mj-lt"/>
          <a:ea typeface="Museo Sans For Dell"/>
        </a:defRPr>
      </a:lvl3pPr>
      <a:lvl4pPr marL="1661542" indent="-296326" algn="l" rtl="0" fontAlgn="base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Courier New"/>
        <a:buChar char="o"/>
        <a:defRPr sz="1333" dirty="0">
          <a:solidFill>
            <a:srgbClr val="000000"/>
          </a:solidFill>
          <a:latin typeface="+mj-lt"/>
          <a:ea typeface="Museo Sans For Dell"/>
        </a:defRPr>
      </a:lvl4pPr>
      <a:lvl5pPr marL="2144130" indent="-315376" algn="l" rtl="0" fontAlgn="base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/>
        <a:buChar char="–"/>
        <a:defRPr sz="2400" dirty="0">
          <a:solidFill>
            <a:schemeClr val="bg2"/>
          </a:solidFill>
          <a:latin typeface="Museo Sans For Dell"/>
          <a:ea typeface="Museo Sans For Dell"/>
        </a:defRPr>
      </a:lvl5pPr>
      <a:lvl6pPr marL="275371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6pPr>
      <a:lvl7pPr marL="3363300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7pPr>
      <a:lvl8pPr marL="397288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8pPr>
      <a:lvl9pPr marL="4582469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9pPr>
    </p:bodyStyle>
    <p:otherStyle>
      <a:defPPr defTabSz="1219170">
        <a:defRPr lang="en-US" dirty="0"/>
      </a:defPPr>
      <a:lvl1pPr marL="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1pPr>
      <a:lvl2pPr marL="609585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2pPr>
      <a:lvl3pPr marL="121917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3pPr>
      <a:lvl4pPr marL="182875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4pPr>
      <a:lvl5pPr marL="243833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5pPr>
      <a:lvl6pPr marL="304792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6pPr>
      <a:lvl7pPr marL="365750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7pPr>
      <a:lvl8pPr marL="4267093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8pPr>
      <a:lvl9pPr marL="4876678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white">
          <a:xfrm>
            <a:off x="405454" y="6452349"/>
            <a:ext cx="176330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fld id="{58EC7406-F4CC-4ABF-902E-2AF4E70E5C0F}" type="slidenum">
              <a:rPr lang="en-US" sz="1133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‹#›</a:t>
            </a:fld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935052" y="6450757"/>
            <a:ext cx="900493" cy="16008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F852DC11-2BAE-4D7A-A561-F36C8DD6328F}"/>
              </a:ext>
            </a:extLst>
          </p:cNvPr>
          <p:cNvSpPr txBox="1"/>
          <p:nvPr userDrawn="1"/>
        </p:nvSpPr>
        <p:spPr>
          <a:xfrm>
            <a:off x="0" y="66469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white">
          <a:xfrm>
            <a:off x="405454" y="6452349"/>
            <a:ext cx="176330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fld id="{58EC7406-F4CC-4ABF-902E-2AF4E70E5C0F}" type="slidenum">
              <a:rPr lang="en-US" sz="1133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‹#›</a:t>
            </a:fld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935052" y="6450757"/>
            <a:ext cx="900493" cy="16008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83174EDB-5869-4C09-87A6-5A40E3168187}"/>
              </a:ext>
            </a:extLst>
          </p:cNvPr>
          <p:cNvSpPr txBox="1"/>
          <p:nvPr userDrawn="1"/>
        </p:nvSpPr>
        <p:spPr>
          <a:xfrm>
            <a:off x="0" y="66469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white">
          <a:xfrm>
            <a:off x="393635" y="6445115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1133" kern="1200" dirty="0" err="1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white">
          <a:xfrm>
            <a:off x="393635" y="6445115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1133" kern="1200" dirty="0" err="1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white">
          <a:xfrm>
            <a:off x="405454" y="6445115"/>
            <a:ext cx="176330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1133" b="0" kern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‹#›</a:t>
            </a:fld>
            <a:endParaRPr lang="en-US" sz="1133" b="0" kern="1200" dirty="0" err="1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935052" y="6451805"/>
            <a:ext cx="900493" cy="16008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E9A49BA8-2643-4244-B8E3-97E6C499F5ED}"/>
              </a:ext>
            </a:extLst>
          </p:cNvPr>
          <p:cNvSpPr txBox="1"/>
          <p:nvPr userDrawn="1"/>
        </p:nvSpPr>
        <p:spPr>
          <a:xfrm>
            <a:off x="0" y="66469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733" b="0" dirty="0">
          <a:solidFill>
            <a:schemeClr val="bg1"/>
          </a:solidFill>
          <a:latin typeface="+mj-lt"/>
          <a:ea typeface="Museo Sans For Dell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5pPr>
      <a:lvl6pPr marL="609585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6pPr>
      <a:lvl7pPr marL="1219170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7pPr>
      <a:lvl8pPr marL="1828754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8pPr>
      <a:lvl9pPr marL="2438339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9pPr>
    </p:titleStyle>
    <p:bodyStyle>
      <a:lvl1pPr marL="304792" indent="-304792" algn="l" rtl="0" fontAlgn="base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/>
        <a:buChar char="•"/>
        <a:defRPr sz="1867" dirty="0">
          <a:solidFill>
            <a:srgbClr val="000000"/>
          </a:solidFill>
          <a:latin typeface="+mj-lt"/>
          <a:ea typeface="Museo Sans For Dell"/>
        </a:defRPr>
      </a:lvl1pPr>
      <a:lvl2pPr marL="766214" indent="-311143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–"/>
        <a:defRPr sz="1600" dirty="0">
          <a:solidFill>
            <a:srgbClr val="000000"/>
          </a:solidFill>
          <a:latin typeface="+mj-lt"/>
          <a:ea typeface="Museo Sans For Dell"/>
        </a:defRPr>
      </a:lvl2pPr>
      <a:lvl3pPr marL="1212820" indent="-294210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›"/>
        <a:defRPr sz="1333" dirty="0">
          <a:solidFill>
            <a:srgbClr val="000000"/>
          </a:solidFill>
          <a:latin typeface="+mj-lt"/>
          <a:ea typeface="Museo Sans For Dell"/>
        </a:defRPr>
      </a:lvl3pPr>
      <a:lvl4pPr marL="1661542" indent="-296326" algn="l" rtl="0" fontAlgn="base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Courier New"/>
        <a:buChar char="o"/>
        <a:defRPr sz="1333" dirty="0">
          <a:solidFill>
            <a:srgbClr val="000000"/>
          </a:solidFill>
          <a:latin typeface="+mj-lt"/>
          <a:ea typeface="Museo Sans For Dell"/>
        </a:defRPr>
      </a:lvl4pPr>
      <a:lvl5pPr marL="2144130" indent="-315376" algn="l" rtl="0" fontAlgn="base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/>
        <a:buChar char="–"/>
        <a:defRPr sz="2400" dirty="0">
          <a:solidFill>
            <a:schemeClr val="bg2"/>
          </a:solidFill>
          <a:latin typeface="Museo Sans For Dell"/>
          <a:ea typeface="Museo Sans For Dell"/>
        </a:defRPr>
      </a:lvl5pPr>
      <a:lvl6pPr marL="275371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6pPr>
      <a:lvl7pPr marL="3363300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7pPr>
      <a:lvl8pPr marL="397288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8pPr>
      <a:lvl9pPr marL="4582469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9pPr>
    </p:bodyStyle>
    <p:otherStyle>
      <a:defPPr defTabSz="1219170">
        <a:defRPr lang="en-US" dirty="0"/>
      </a:defPPr>
      <a:lvl1pPr marL="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1pPr>
      <a:lvl2pPr marL="609585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2pPr>
      <a:lvl3pPr marL="121917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3pPr>
      <a:lvl4pPr marL="182875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4pPr>
      <a:lvl5pPr marL="243833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5pPr>
      <a:lvl6pPr marL="304792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6pPr>
      <a:lvl7pPr marL="365750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7pPr>
      <a:lvl8pPr marL="4267093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8pPr>
      <a:lvl9pPr marL="4876678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white">
          <a:xfrm>
            <a:off x="405454" y="6452349"/>
            <a:ext cx="176330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fld id="{58EC7406-F4CC-4ABF-902E-2AF4E70E5C0F}" type="slidenum">
              <a:rPr lang="en-US" sz="1133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‹#›</a:t>
            </a:fld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935052" y="6450757"/>
            <a:ext cx="900493" cy="16008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5412E360-F26D-4F18-934F-BAC613D243FF}"/>
              </a:ext>
            </a:extLst>
          </p:cNvPr>
          <p:cNvSpPr txBox="1"/>
          <p:nvPr userDrawn="1"/>
        </p:nvSpPr>
        <p:spPr>
          <a:xfrm>
            <a:off x="0" y="66469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white">
          <a:xfrm>
            <a:off x="405454" y="6452349"/>
            <a:ext cx="176330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fld id="{58EC7406-F4CC-4ABF-902E-2AF4E70E5C0F}" type="slidenum">
              <a:rPr lang="en-US" sz="1133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‹#›</a:t>
            </a:fld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935052" y="6450757"/>
            <a:ext cx="900493" cy="16008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1BCED42A-ABE3-4ABA-83A8-75CD091B5C1E}"/>
              </a:ext>
            </a:extLst>
          </p:cNvPr>
          <p:cNvSpPr txBox="1"/>
          <p:nvPr userDrawn="1"/>
        </p:nvSpPr>
        <p:spPr>
          <a:xfrm>
            <a:off x="0" y="66469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white">
          <a:xfrm>
            <a:off x="393635" y="6445115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1133" kern="1200" dirty="0" err="1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white">
          <a:xfrm>
            <a:off x="393635" y="6445115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1133" kern="1200" dirty="0" err="1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white">
          <a:xfrm>
            <a:off x="405454" y="6445115"/>
            <a:ext cx="176330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1133" b="0" kern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‹#›</a:t>
            </a:fld>
            <a:endParaRPr lang="en-US" sz="1133" b="0" kern="1200" dirty="0" err="1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935052" y="6451805"/>
            <a:ext cx="900493" cy="16008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9" name="fl" descr="                              Dell - Internal Use - Confidential&#10;"/>
          <p:cNvSpPr txBox="1">
            <a:spLocks noChangeArrowheads="1"/>
          </p:cNvSpPr>
          <p:nvPr userDrawn="1"/>
        </p:nvSpPr>
        <p:spPr bwMode="white">
          <a:xfrm>
            <a:off x="768351" y="6484109"/>
            <a:ext cx="1205458" cy="11080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marL="0" indent="0" algn="l" defTabSz="1219170" rtl="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</a:pPr>
            <a:r>
              <a:rPr lang="en-US" sz="800" b="0" i="0" dirty="0">
                <a:solidFill>
                  <a:srgbClr val="7F7F7F"/>
                </a:solidFill>
                <a:latin typeface="+mn-lt"/>
              </a:rPr>
              <a:t>© Copyright 2016 Dell Inc.</a:t>
            </a:r>
          </a:p>
        </p:txBody>
      </p:sp>
      <p:sp>
        <p:nvSpPr>
          <p:cNvPr id="2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ADBA40EA-5C58-4F7C-9537-F47DF62C33AC}"/>
              </a:ext>
            </a:extLst>
          </p:cNvPr>
          <p:cNvSpPr txBox="1"/>
          <p:nvPr userDrawn="1"/>
        </p:nvSpPr>
        <p:spPr>
          <a:xfrm>
            <a:off x="0" y="66469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733" b="0" dirty="0">
          <a:solidFill>
            <a:schemeClr val="bg1"/>
          </a:solidFill>
          <a:latin typeface="+mj-lt"/>
          <a:ea typeface="Museo Sans For Dell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5pPr>
      <a:lvl6pPr marL="609585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6pPr>
      <a:lvl7pPr marL="1219170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7pPr>
      <a:lvl8pPr marL="1828754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8pPr>
      <a:lvl9pPr marL="2438339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9pPr>
    </p:titleStyle>
    <p:bodyStyle>
      <a:lvl1pPr marL="304792" indent="-304792" algn="l" rtl="0" fontAlgn="base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/>
        <a:buChar char="•"/>
        <a:defRPr sz="1867" dirty="0">
          <a:solidFill>
            <a:srgbClr val="000000"/>
          </a:solidFill>
          <a:latin typeface="+mj-lt"/>
          <a:ea typeface="Museo Sans For Dell"/>
        </a:defRPr>
      </a:lvl1pPr>
      <a:lvl2pPr marL="766214" indent="-311143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–"/>
        <a:defRPr sz="1600" dirty="0">
          <a:solidFill>
            <a:srgbClr val="000000"/>
          </a:solidFill>
          <a:latin typeface="+mj-lt"/>
          <a:ea typeface="Museo Sans For Dell"/>
        </a:defRPr>
      </a:lvl2pPr>
      <a:lvl3pPr marL="1212820" indent="-294210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›"/>
        <a:defRPr sz="1333" dirty="0">
          <a:solidFill>
            <a:srgbClr val="000000"/>
          </a:solidFill>
          <a:latin typeface="+mj-lt"/>
          <a:ea typeface="Museo Sans For Dell"/>
        </a:defRPr>
      </a:lvl3pPr>
      <a:lvl4pPr marL="1661542" indent="-296326" algn="l" rtl="0" fontAlgn="base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Courier New"/>
        <a:buChar char="o"/>
        <a:defRPr sz="1333" dirty="0">
          <a:solidFill>
            <a:srgbClr val="000000"/>
          </a:solidFill>
          <a:latin typeface="+mj-lt"/>
          <a:ea typeface="Museo Sans For Dell"/>
        </a:defRPr>
      </a:lvl4pPr>
      <a:lvl5pPr marL="2144130" indent="-315376" algn="l" rtl="0" fontAlgn="base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/>
        <a:buChar char="–"/>
        <a:defRPr sz="2400" dirty="0">
          <a:solidFill>
            <a:schemeClr val="bg2"/>
          </a:solidFill>
          <a:latin typeface="Museo Sans For Dell"/>
          <a:ea typeface="Museo Sans For Dell"/>
        </a:defRPr>
      </a:lvl5pPr>
      <a:lvl6pPr marL="275371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6pPr>
      <a:lvl7pPr marL="3363300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7pPr>
      <a:lvl8pPr marL="397288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8pPr>
      <a:lvl9pPr marL="4582469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9pPr>
    </p:bodyStyle>
    <p:otherStyle>
      <a:defPPr defTabSz="1219170">
        <a:defRPr lang="en-US" dirty="0"/>
      </a:defPPr>
      <a:lvl1pPr marL="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1pPr>
      <a:lvl2pPr marL="609585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2pPr>
      <a:lvl3pPr marL="121917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3pPr>
      <a:lvl4pPr marL="182875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4pPr>
      <a:lvl5pPr marL="243833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5pPr>
      <a:lvl6pPr marL="304792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6pPr>
      <a:lvl7pPr marL="365750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7pPr>
      <a:lvl8pPr marL="4267093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8pPr>
      <a:lvl9pPr marL="4876678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white">
          <a:xfrm>
            <a:off x="405454" y="6452349"/>
            <a:ext cx="176330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fld id="{58EC7406-F4CC-4ABF-902E-2AF4E70E5C0F}" type="slidenum">
              <a:rPr lang="en-US" sz="1133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‹#›</a:t>
            </a:fld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935052" y="6450757"/>
            <a:ext cx="900493" cy="16008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9D71C5B4-14A5-4117-A22E-5CA9C1EAFE56}"/>
              </a:ext>
            </a:extLst>
          </p:cNvPr>
          <p:cNvSpPr txBox="1"/>
          <p:nvPr userDrawn="1"/>
        </p:nvSpPr>
        <p:spPr>
          <a:xfrm>
            <a:off x="0" y="66469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733" b="0" dirty="0">
          <a:solidFill>
            <a:schemeClr val="bg1"/>
          </a:solidFill>
          <a:latin typeface="+mj-lt"/>
          <a:ea typeface="Museo Sans For Dell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5pPr>
      <a:lvl6pPr marL="609585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6pPr>
      <a:lvl7pPr marL="1219170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7pPr>
      <a:lvl8pPr marL="1828754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8pPr>
      <a:lvl9pPr marL="2438339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9pPr>
    </p:titleStyle>
    <p:bodyStyle>
      <a:lvl1pPr marL="304792" indent="-304792" algn="l" rtl="0" fontAlgn="base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/>
        <a:buChar char="•"/>
        <a:defRPr sz="1867" dirty="0">
          <a:solidFill>
            <a:srgbClr val="000000"/>
          </a:solidFill>
          <a:latin typeface="+mj-lt"/>
          <a:ea typeface="Museo Sans For Dell"/>
        </a:defRPr>
      </a:lvl1pPr>
      <a:lvl2pPr marL="766214" indent="-311143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–"/>
        <a:defRPr sz="1600" dirty="0">
          <a:solidFill>
            <a:srgbClr val="000000"/>
          </a:solidFill>
          <a:latin typeface="+mj-lt"/>
          <a:ea typeface="Museo Sans For Dell"/>
        </a:defRPr>
      </a:lvl2pPr>
      <a:lvl3pPr marL="1212820" indent="-294210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›"/>
        <a:defRPr sz="1333" dirty="0">
          <a:solidFill>
            <a:srgbClr val="000000"/>
          </a:solidFill>
          <a:latin typeface="+mj-lt"/>
          <a:ea typeface="Museo Sans For Dell"/>
        </a:defRPr>
      </a:lvl3pPr>
      <a:lvl4pPr marL="1661542" indent="-296326" algn="l" rtl="0" fontAlgn="base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Courier New"/>
        <a:buChar char="o"/>
        <a:defRPr sz="1333" dirty="0">
          <a:solidFill>
            <a:srgbClr val="000000"/>
          </a:solidFill>
          <a:latin typeface="+mj-lt"/>
          <a:ea typeface="Museo Sans For Dell"/>
        </a:defRPr>
      </a:lvl4pPr>
      <a:lvl5pPr marL="2144130" indent="-315376" algn="l" rtl="0" fontAlgn="base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/>
        <a:buChar char="–"/>
        <a:defRPr sz="2400" dirty="0">
          <a:solidFill>
            <a:schemeClr val="bg2"/>
          </a:solidFill>
          <a:latin typeface="Museo Sans For Dell"/>
          <a:ea typeface="Museo Sans For Dell"/>
        </a:defRPr>
      </a:lvl5pPr>
      <a:lvl6pPr marL="275371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6pPr>
      <a:lvl7pPr marL="3363300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7pPr>
      <a:lvl8pPr marL="397288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8pPr>
      <a:lvl9pPr marL="4582469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9pPr>
    </p:bodyStyle>
    <p:otherStyle>
      <a:defPPr defTabSz="1219170">
        <a:defRPr lang="en-US" dirty="0"/>
      </a:defPPr>
      <a:lvl1pPr marL="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1pPr>
      <a:lvl2pPr marL="609585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2pPr>
      <a:lvl3pPr marL="121917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3pPr>
      <a:lvl4pPr marL="182875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4pPr>
      <a:lvl5pPr marL="243833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5pPr>
      <a:lvl6pPr marL="304792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6pPr>
      <a:lvl7pPr marL="365750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7pPr>
      <a:lvl8pPr marL="4267093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8pPr>
      <a:lvl9pPr marL="4876678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white">
          <a:xfrm>
            <a:off x="405454" y="6452349"/>
            <a:ext cx="176330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fld id="{58EC7406-F4CC-4ABF-902E-2AF4E70E5C0F}" type="slidenum">
              <a:rPr lang="en-US" sz="1133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‹#›</a:t>
            </a:fld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935052" y="6450757"/>
            <a:ext cx="900493" cy="16008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E00DBA73-A12C-4699-87E2-E06E411BE212}"/>
              </a:ext>
            </a:extLst>
          </p:cNvPr>
          <p:cNvSpPr txBox="1"/>
          <p:nvPr userDrawn="1"/>
        </p:nvSpPr>
        <p:spPr>
          <a:xfrm>
            <a:off x="0" y="66469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>
            <a:spLocks noChangeArrowheads="1"/>
          </p:cNvSpPr>
          <p:nvPr/>
        </p:nvSpPr>
        <p:spPr bwMode="white">
          <a:xfrm>
            <a:off x="2527302" y="6433773"/>
            <a:ext cx="866049" cy="1661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10/16/2020</a:t>
            </a:fld>
            <a:endParaRPr lang="en-US" sz="1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white">
          <a:xfrm>
            <a:off x="393635" y="6452349"/>
            <a:ext cx="65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white">
          <a:xfrm>
            <a:off x="405454" y="6452349"/>
            <a:ext cx="176330" cy="1569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fld id="{58EC7406-F4CC-4ABF-902E-2AF4E70E5C0F}" type="slidenum">
              <a:rPr lang="en-US" sz="1133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‹#›</a:t>
            </a:fld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935052" y="6450757"/>
            <a:ext cx="900493" cy="16008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A67CC47A-BC08-4A61-BF8E-E05E840D7212}"/>
              </a:ext>
            </a:extLst>
          </p:cNvPr>
          <p:cNvSpPr txBox="1"/>
          <p:nvPr userDrawn="1"/>
        </p:nvSpPr>
        <p:spPr>
          <a:xfrm>
            <a:off x="0" y="66469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733" b="0" dirty="0">
          <a:solidFill>
            <a:schemeClr val="bg1"/>
          </a:solidFill>
          <a:latin typeface="+mj-lt"/>
          <a:ea typeface="Museo Sans For Dell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267" b="1" dirty="0">
          <a:solidFill>
            <a:schemeClr val="accent1"/>
          </a:solidFill>
          <a:latin typeface="Arial Black"/>
        </a:defRPr>
      </a:lvl5pPr>
      <a:lvl6pPr marL="609585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6pPr>
      <a:lvl7pPr marL="1219170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7pPr>
      <a:lvl8pPr marL="1828754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8pPr>
      <a:lvl9pPr marL="2438339" algn="l" rtl="0" fontAlgn="base">
        <a:lnSpc>
          <a:spcPct val="70000"/>
        </a:lnSpc>
        <a:spcBef>
          <a:spcPct val="0"/>
        </a:spcBef>
        <a:spcAft>
          <a:spcPct val="0"/>
        </a:spcAft>
        <a:defRPr sz="5867" b="1" dirty="0">
          <a:solidFill>
            <a:schemeClr val="accent1"/>
          </a:solidFill>
          <a:latin typeface="Arial Black"/>
        </a:defRPr>
      </a:lvl9pPr>
    </p:titleStyle>
    <p:bodyStyle>
      <a:lvl1pPr marL="304792" indent="-304792" algn="l" rtl="0" fontAlgn="base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/>
        <a:buChar char="•"/>
        <a:defRPr sz="1867" dirty="0">
          <a:solidFill>
            <a:srgbClr val="000000"/>
          </a:solidFill>
          <a:latin typeface="+mj-lt"/>
          <a:ea typeface="Museo Sans For Dell"/>
        </a:defRPr>
      </a:lvl1pPr>
      <a:lvl2pPr marL="766214" indent="-311143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–"/>
        <a:defRPr sz="1600" dirty="0">
          <a:solidFill>
            <a:srgbClr val="000000"/>
          </a:solidFill>
          <a:latin typeface="+mj-lt"/>
          <a:ea typeface="Museo Sans For Dell"/>
        </a:defRPr>
      </a:lvl2pPr>
      <a:lvl3pPr marL="1212820" indent="-294210" algn="l" rtl="0" fontAlgn="base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/>
        <a:buChar char="›"/>
        <a:defRPr sz="1333" dirty="0">
          <a:solidFill>
            <a:srgbClr val="000000"/>
          </a:solidFill>
          <a:latin typeface="+mj-lt"/>
          <a:ea typeface="Museo Sans For Dell"/>
        </a:defRPr>
      </a:lvl3pPr>
      <a:lvl4pPr marL="1661542" indent="-296326" algn="l" rtl="0" fontAlgn="base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Courier New"/>
        <a:buChar char="o"/>
        <a:defRPr sz="1333" dirty="0">
          <a:solidFill>
            <a:srgbClr val="000000"/>
          </a:solidFill>
          <a:latin typeface="+mj-lt"/>
          <a:ea typeface="Museo Sans For Dell"/>
        </a:defRPr>
      </a:lvl4pPr>
      <a:lvl5pPr marL="2144130" indent="-315376" algn="l" rtl="0" fontAlgn="base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/>
        <a:buChar char="–"/>
        <a:defRPr sz="2400" dirty="0">
          <a:solidFill>
            <a:schemeClr val="bg2"/>
          </a:solidFill>
          <a:latin typeface="Museo Sans For Dell"/>
          <a:ea typeface="Museo Sans For Dell"/>
        </a:defRPr>
      </a:lvl5pPr>
      <a:lvl6pPr marL="275371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6pPr>
      <a:lvl7pPr marL="3363300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7pPr>
      <a:lvl8pPr marL="3972885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8pPr>
      <a:lvl9pPr marL="4582469" indent="-315376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2133" dirty="0">
          <a:solidFill>
            <a:schemeClr val="accent1"/>
          </a:solidFill>
          <a:latin typeface="+mn-lt"/>
        </a:defRPr>
      </a:lvl9pPr>
    </p:bodyStyle>
    <p:otherStyle>
      <a:defPPr defTabSz="1219170">
        <a:defRPr lang="en-US" dirty="0"/>
      </a:defPPr>
      <a:lvl1pPr marL="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1pPr>
      <a:lvl2pPr marL="609585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2pPr>
      <a:lvl3pPr marL="1219170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3pPr>
      <a:lvl4pPr marL="182875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4pPr>
      <a:lvl5pPr marL="243833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5pPr>
      <a:lvl6pPr marL="3047924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6pPr>
      <a:lvl7pPr marL="3657509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7pPr>
      <a:lvl8pPr marL="4267093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8pPr>
      <a:lvl9pPr marL="4876678" algn="l" defTabSz="1219170" rtl="0">
        <a:defRPr sz="2400" kern="1200" dirty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white">
          <a:xfrm>
            <a:off x="5155245" y="3889847"/>
            <a:ext cx="1879135" cy="97604"/>
          </a:xfrm>
          <a:prstGeom prst="rect">
            <a:avLst/>
          </a:prstGeom>
          <a:solidFill>
            <a:srgbClr val="7AB800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444444"/>
              </a:solidFill>
              <a:latin typeface="Arial"/>
            </a:endParaRPr>
          </a:p>
        </p:txBody>
      </p:sp>
      <p:sp>
        <p:nvSpPr>
          <p:cNvPr id="6" name="@Model.Title"/>
          <p:cNvSpPr>
            <a:spLocks noGrp="1"/>
          </p:cNvSpPr>
          <p:nvPr>
            <p:ph type="title" idx="4294967295"/>
          </p:nvPr>
        </p:nvSpPr>
        <p:spPr bwMode="white">
          <a:xfrm>
            <a:off x="4989537" y="1977236"/>
            <a:ext cx="6469038" cy="816662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/>
          <a:lstStyle/>
          <a:p>
            <a:pPr defTabSz="1219170">
              <a:lnSpc>
                <a:spcPct val="100000"/>
              </a:lnSpc>
            </a:pPr>
            <a:r>
              <a:rPr lang="en-US" sz="4800" dirty="0">
                <a:solidFill>
                  <a:srgbClr val="007DB8"/>
                </a:solidFill>
                <a:latin typeface="Arial"/>
                <a:ea typeface="+mn-ea"/>
              </a:rPr>
              <a:t>Unity Storage Array Profile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-17211" y="0"/>
            <a:ext cx="4715155" cy="68580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83453" y="1683028"/>
            <a:ext cx="2685598" cy="299008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Subtitle 2"/>
          <p:cNvSpPr txBox="1">
            <a:spLocks noChangeArrowheads="1"/>
          </p:cNvSpPr>
          <p:nvPr/>
        </p:nvSpPr>
        <p:spPr bwMode="white">
          <a:xfrm>
            <a:off x="5047488" y="4070495"/>
            <a:ext cx="1354156" cy="36576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noAutofit/>
          </a:bodyPr>
          <a:lstStyle>
            <a:lvl1pPr marL="228600" indent="-228600" algn="l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/>
              <a:buChar char="•"/>
              <a:defRPr sz="1400" dirty="0">
                <a:solidFill>
                  <a:srgbClr val="000000"/>
                </a:solidFill>
                <a:latin typeface="+mj-lt"/>
                <a:ea typeface="Museo Sans For Dell"/>
              </a:defRPr>
            </a:lvl1pPr>
            <a:lvl2pPr marL="574675" indent="-233363" algn="l" rtl="0" fontAlgn="ba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/>
              <a:buChar char="–"/>
              <a:defRPr sz="1200" dirty="0">
                <a:solidFill>
                  <a:srgbClr val="000000"/>
                </a:solidFill>
                <a:latin typeface="+mj-lt"/>
                <a:ea typeface="Museo Sans For Dell"/>
              </a:defRPr>
            </a:lvl2pPr>
            <a:lvl3pPr marL="909638" indent="-220663" algn="l" rtl="0" fontAlgn="ba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/>
              <a:buChar char="›"/>
              <a:defRPr sz="1000" dirty="0">
                <a:solidFill>
                  <a:srgbClr val="000000"/>
                </a:solidFill>
                <a:latin typeface="+mj-lt"/>
                <a:ea typeface="Museo Sans For Dell"/>
              </a:defRPr>
            </a:lvl3pPr>
            <a:lvl4pPr marL="1246188" indent="-222250" algn="l" rtl="0" fontAlgn="base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Courier New"/>
              <a:buChar char="o"/>
              <a:defRPr sz="1000" dirty="0">
                <a:solidFill>
                  <a:srgbClr val="000000"/>
                </a:solidFill>
                <a:latin typeface="+mj-lt"/>
                <a:ea typeface="Museo Sans For Dell"/>
              </a:defRPr>
            </a:lvl4pPr>
            <a:lvl5pPr marL="1608138" indent="-236538" algn="l" rtl="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Museo For Dell 300"/>
              <a:buChar char="–"/>
              <a:defRPr sz="1800" dirty="0">
                <a:solidFill>
                  <a:schemeClr val="bg1"/>
                </a:solidFill>
                <a:latin typeface="Museo Sans For Dell"/>
                <a:ea typeface="Museo Sans For Dell"/>
              </a:defRPr>
            </a:lvl5pPr>
            <a:lvl6pPr marL="2065338" indent="-236538" algn="l" rtl="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–"/>
              <a:defRPr sz="1600" dirty="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–"/>
              <a:defRPr sz="1600" dirty="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–"/>
              <a:defRPr sz="1600" dirty="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–"/>
              <a:defRPr sz="1600" dirty="0">
                <a:solidFill>
                  <a:schemeClr val="accent1"/>
                </a:solidFill>
                <a:latin typeface="+mn-lt"/>
              </a:defRPr>
            </a:lvl9pPr>
          </a:lstStyle>
          <a:p>
            <a:pPr marL="0" indent="0" defTabSz="121917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kern="0" baseline="30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Project:</a:t>
            </a:r>
            <a:endParaRPr lang="en-US" sz="1800" kern="0" baseline="30000" dirty="0">
              <a:latin typeface="Arial"/>
            </a:endParaRPr>
          </a:p>
        </p:txBody>
      </p:sp>
      <p:sp>
        <p:nvSpPr>
          <p:cNvPr id="11" name="@Model.CreatedDate"/>
          <p:cNvSpPr txBox="1">
            <a:spLocks noChangeArrowheads="1"/>
          </p:cNvSpPr>
          <p:nvPr/>
        </p:nvSpPr>
        <p:spPr bwMode="white">
          <a:xfrm>
            <a:off x="5728122" y="5235124"/>
            <a:ext cx="6159078" cy="36576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noAutofit/>
          </a:bodyPr>
          <a:lstStyle>
            <a:lvl1pPr marL="228600" indent="-228600" algn="l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/>
              <a:buChar char="•"/>
              <a:defRPr sz="1400" dirty="0">
                <a:solidFill>
                  <a:srgbClr val="000000"/>
                </a:solidFill>
                <a:latin typeface="+mj-lt"/>
                <a:ea typeface="Museo Sans For Dell"/>
              </a:defRPr>
            </a:lvl1pPr>
            <a:lvl2pPr marL="574675" indent="-233363" algn="l" rtl="0" fontAlgn="ba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/>
              <a:buChar char="–"/>
              <a:defRPr sz="1200" dirty="0">
                <a:solidFill>
                  <a:srgbClr val="000000"/>
                </a:solidFill>
                <a:latin typeface="+mj-lt"/>
                <a:ea typeface="Museo Sans For Dell"/>
              </a:defRPr>
            </a:lvl2pPr>
            <a:lvl3pPr marL="909638" indent="-220663" algn="l" rtl="0" fontAlgn="ba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/>
              <a:buChar char="›"/>
              <a:defRPr sz="1000" dirty="0">
                <a:solidFill>
                  <a:srgbClr val="000000"/>
                </a:solidFill>
                <a:latin typeface="+mj-lt"/>
                <a:ea typeface="Museo Sans For Dell"/>
              </a:defRPr>
            </a:lvl3pPr>
            <a:lvl4pPr marL="1246188" indent="-222250" algn="l" rtl="0" fontAlgn="base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Courier New"/>
              <a:buChar char="o"/>
              <a:defRPr sz="1000" dirty="0">
                <a:solidFill>
                  <a:srgbClr val="000000"/>
                </a:solidFill>
                <a:latin typeface="+mj-lt"/>
                <a:ea typeface="Museo Sans For Dell"/>
              </a:defRPr>
            </a:lvl4pPr>
            <a:lvl5pPr marL="1608138" indent="-236538" algn="l" rtl="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Museo For Dell 300"/>
              <a:buChar char="–"/>
              <a:defRPr sz="1800" dirty="0">
                <a:solidFill>
                  <a:schemeClr val="bg1"/>
                </a:solidFill>
                <a:latin typeface="Museo Sans For Dell"/>
                <a:ea typeface="Museo Sans For Dell"/>
              </a:defRPr>
            </a:lvl5pPr>
            <a:lvl6pPr marL="2065338" indent="-236538" algn="l" rtl="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–"/>
              <a:defRPr sz="1600" dirty="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–"/>
              <a:defRPr sz="1600" dirty="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–"/>
              <a:defRPr sz="1600" dirty="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–"/>
              <a:defRPr sz="1600" dirty="0">
                <a:solidFill>
                  <a:schemeClr val="accent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kern="0" baseline="30000" dirty="0">
                <a:solidFill>
                  <a:srgbClr val="444444"/>
                </a:solidFill>
                <a:latin typeface="Arial"/>
              </a:rPr>
              <a:t>10/14/2020</a:t>
            </a:r>
            <a:endParaRPr lang="en-US" sz="1800" kern="0" dirty="0">
              <a:solidFill>
                <a:srgbClr val="444444"/>
              </a:solidFill>
              <a:latin typeface="Arial"/>
            </a:endParaRPr>
          </a:p>
        </p:txBody>
      </p:sp>
      <p:sp>
        <p:nvSpPr>
          <p:cNvPr id="16" name="Text3"/>
          <p:cNvSpPr>
            <a:spLocks/>
          </p:cNvSpPr>
          <p:nvPr/>
        </p:nvSpPr>
        <p:spPr bwMode="white">
          <a:xfrm>
            <a:off x="5992357" y="4990924"/>
            <a:ext cx="1909497" cy="36933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r>
              <a:rPr lang="en-US" kern="0" baseline="30000" dirty="0">
                <a:solidFill>
                  <a:srgbClr val="444444"/>
                </a:solidFill>
                <a:latin typeface="Arial"/>
              </a:rPr>
              <a:t>, </a:t>
            </a:r>
            <a:endParaRPr lang="en-US" dirty="0">
              <a:solidFill>
                <a:srgbClr val="444444"/>
              </a:solidFill>
              <a:latin typeface="Arial"/>
            </a:endParaRPr>
          </a:p>
        </p:txBody>
      </p:sp>
      <p:sp>
        <p:nvSpPr>
          <p:cNvPr id="14" name="Text 4"/>
          <p:cNvSpPr>
            <a:spLocks/>
          </p:cNvSpPr>
          <p:nvPr/>
        </p:nvSpPr>
        <p:spPr bwMode="white">
          <a:xfrm>
            <a:off x="6030065" y="4673768"/>
            <a:ext cx="2021707" cy="36933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r>
              <a:rPr lang="en-US" kern="0" baseline="30000" dirty="0">
                <a:solidFill>
                  <a:srgbClr val="444444"/>
                </a:solidFill>
                <a:latin typeface="Arial"/>
              </a:rPr>
              <a:t>Sample, sample@test.com</a:t>
            </a:r>
            <a:endParaRPr lang="en-US" dirty="0">
              <a:solidFill>
                <a:srgbClr val="444444"/>
              </a:solidFill>
              <a:latin typeface="Arial"/>
            </a:endParaRPr>
          </a:p>
        </p:txBody>
      </p:sp>
      <p:sp>
        <p:nvSpPr>
          <p:cNvPr id="12" name="Text1"/>
          <p:cNvSpPr>
            <a:spLocks/>
          </p:cNvSpPr>
          <p:nvPr/>
        </p:nvSpPr>
        <p:spPr bwMode="white">
          <a:xfrm>
            <a:off x="5848400" y="4366591"/>
            <a:ext cx="704039" cy="36933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r>
              <a:rPr lang="en-US" kern="0" baseline="30000" dirty="0">
                <a:solidFill>
                  <a:srgbClr val="444444"/>
                </a:solidFill>
                <a:latin typeface="Arial"/>
              </a:rPr>
              <a:t>Sample</a:t>
            </a:r>
            <a:endParaRPr lang="en-US" dirty="0">
              <a:solidFill>
                <a:srgbClr val="444444"/>
              </a:solidFill>
              <a:latin typeface="Arial"/>
            </a:endParaRPr>
          </a:p>
        </p:txBody>
      </p:sp>
      <p:sp>
        <p:nvSpPr>
          <p:cNvPr id="5" name="@Model.ProjectName"/>
          <p:cNvSpPr>
            <a:spLocks/>
          </p:cNvSpPr>
          <p:nvPr/>
        </p:nvSpPr>
        <p:spPr bwMode="white">
          <a:xfrm>
            <a:off x="5668972" y="4064212"/>
            <a:ext cx="1478290" cy="369332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r>
              <a:rPr lang="en-US" kern="0" baseline="30000" dirty="0">
                <a:solidFill>
                  <a:srgbClr val="444444"/>
                </a:solidFill>
                <a:latin typeface="Arial"/>
              </a:rPr>
              <a:t>Unity_Sample_325</a:t>
            </a:r>
            <a:endParaRPr lang="en-US" dirty="0">
              <a:solidFill>
                <a:srgbClr val="444444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white">
          <a:xfrm>
            <a:off x="4931377" y="832005"/>
            <a:ext cx="3762375" cy="10382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 bwMode="white">
          <a:xfrm>
            <a:off x="5047488" y="4369766"/>
            <a:ext cx="946093" cy="365760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r>
              <a:rPr lang="en-US" kern="0" baseline="300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Project ID: </a:t>
            </a:r>
            <a:endParaRPr lang="en-US" dirty="0"/>
          </a:p>
        </p:txBody>
      </p:sp>
      <p:sp>
        <p:nvSpPr>
          <p:cNvPr id="15" name="Rectangle 14"/>
          <p:cNvSpPr>
            <a:spLocks/>
          </p:cNvSpPr>
          <p:nvPr/>
        </p:nvSpPr>
        <p:spPr bwMode="white">
          <a:xfrm>
            <a:off x="5047488" y="4695105"/>
            <a:ext cx="1132041" cy="365760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kern="0" baseline="300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Prepared For:</a:t>
            </a:r>
            <a:endParaRPr lang="en-US" kern="0" baseline="30000" dirty="0"/>
          </a:p>
        </p:txBody>
      </p:sp>
      <p:sp>
        <p:nvSpPr>
          <p:cNvPr id="17" name="Rectangle 16"/>
          <p:cNvSpPr>
            <a:spLocks/>
          </p:cNvSpPr>
          <p:nvPr/>
        </p:nvSpPr>
        <p:spPr bwMode="white">
          <a:xfrm>
            <a:off x="5047488" y="5014618"/>
            <a:ext cx="1080745" cy="365760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kern="0" baseline="300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Prepared By:</a:t>
            </a:r>
            <a:endParaRPr lang="en-US" kern="0" baseline="30000" dirty="0"/>
          </a:p>
        </p:txBody>
      </p:sp>
      <p:sp>
        <p:nvSpPr>
          <p:cNvPr id="18" name="Rectangle 17"/>
          <p:cNvSpPr>
            <a:spLocks/>
          </p:cNvSpPr>
          <p:nvPr/>
        </p:nvSpPr>
        <p:spPr bwMode="white">
          <a:xfrm>
            <a:off x="5047488" y="5240047"/>
            <a:ext cx="772969" cy="507831"/>
          </a:xfrm>
          <a:prstGeom prst="rect">
            <a:avLst/>
          </a:prstGeom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kern="0" baseline="300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Created:</a:t>
            </a:r>
            <a:endParaRPr lang="en-US" kern="0" dirty="0"/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8462620" y="6418337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  <a:latin typeface="Arial"/>
              </a:rPr>
              <a:t>PPTX 2018.08.14</a:t>
            </a:r>
          </a:p>
        </p:txBody>
      </p:sp>
      <p:sp>
        <p:nvSpPr>
          <p:cNvPr id="23" name="Rectangle 22"/>
          <p:cNvSpPr>
            <a:spLocks/>
          </p:cNvSpPr>
          <p:nvPr/>
        </p:nvSpPr>
        <p:spPr bwMode="white">
          <a:xfrm>
            <a:off x="5963795" y="6418337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4633841" y="6418337"/>
            <a:ext cx="2479700" cy="20313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121917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sz="800" dirty="0">
                <a:solidFill>
                  <a:srgbClr val="7F7F7F"/>
                </a:solidFill>
                <a:latin typeface="Arial"/>
              </a:rPr>
              <a:t>Copyright © 2020 Dell Inc.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@Image(Model.Graph.GraphCharArray)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188720" y="1307592"/>
            <a:ext cx="9820656" cy="512064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" name="@Model.SlideTitle"/>
          <p:cNvSpPr>
            <a:spLocks noGrp="1"/>
          </p:cNvSpPr>
          <p:nvPr>
            <p:ph type="title"/>
          </p:nvPr>
        </p:nvSpPr>
        <p:spPr bwMode="white">
          <a:xfrm>
            <a:off x="365756" y="365760"/>
            <a:ext cx="11177411" cy="675371"/>
          </a:xfrm>
          <a:ln>
            <a:headEnd type="none"/>
            <a:tailEnd type="none"/>
          </a:ln>
        </p:spPr>
        <p:txBody>
          <a:bodyPr wrap="square"/>
          <a:lstStyle/>
          <a:p>
            <a:pPr defTabSz="1219170"/>
            <a:r>
              <a:rPr lang="en-US" dirty="0"/>
              <a:t>Front End MB/s - Unity300-Sample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 bwMode="white">
          <a:xfrm>
            <a:off x="660968" y="6455664"/>
            <a:ext cx="2479700" cy="20313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121917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sz="800" dirty="0">
                <a:solidFill>
                  <a:srgbClr val="7F7F7F"/>
                </a:solidFill>
                <a:latin typeface="Arial"/>
              </a:rPr>
              <a:t>Copyright © 2020 Dell Inc.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white">
          <a:xfrm>
            <a:off x="5963795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9" name="@Model.MainSlideAnnotation"/>
          <p:cNvSpPr txBox="1">
            <a:spLocks noChangeArrowheads="1"/>
          </p:cNvSpPr>
          <p:nvPr/>
        </p:nvSpPr>
        <p:spPr bwMode="white">
          <a:xfrm>
            <a:off x="1380744" y="911025"/>
            <a:ext cx="9628632" cy="276998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121917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</a:pPr>
            <a:endParaRPr/>
          </a:p>
        </p:txBody>
      </p:sp>
      <p:sp>
        <p:nvSpPr>
          <p:cNvPr id="10" name="Rectangle 9"/>
          <p:cNvSpPr>
            <a:spLocks/>
          </p:cNvSpPr>
          <p:nvPr/>
        </p:nvSpPr>
        <p:spPr bwMode="white">
          <a:xfrm>
            <a:off x="8462620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  <a:latin typeface="Arial"/>
              </a:rPr>
              <a:t>PPTX 2018.08.14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@Image(Model.Graph2.GraphCharArray)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850392" y="3985000"/>
            <a:ext cx="10497312" cy="219456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" name="@Image(Model.Graph1.GraphCharArray)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850392" y="1534408"/>
            <a:ext cx="10497312" cy="219456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@Model.SlideTitle"/>
          <p:cNvSpPr>
            <a:spLocks noGrp="1"/>
          </p:cNvSpPr>
          <p:nvPr>
            <p:ph type="title"/>
          </p:nvPr>
        </p:nvSpPr>
        <p:spPr bwMode="white">
          <a:xfrm>
            <a:off x="365756" y="365760"/>
            <a:ext cx="11186163" cy="675371"/>
          </a:xfrm>
          <a:ln>
            <a:headEnd type="none"/>
            <a:tailEnd type="none"/>
          </a:ln>
        </p:spPr>
        <p:txBody>
          <a:bodyPr wrap="square"/>
          <a:lstStyle/>
          <a:p>
            <a:pPr defTabSz="1219170"/>
            <a:r>
              <a:rPr lang="en-US" dirty="0">
                <a:solidFill>
                  <a:srgbClr val="397DB7"/>
                </a:solidFill>
              </a:rPr>
              <a:t>Top 5 Clients by IOPS</a:t>
            </a:r>
            <a:endParaRPr lang="en-US" dirty="0"/>
          </a:p>
        </p:txBody>
      </p:sp>
      <p:sp>
        <p:nvSpPr>
          <p:cNvPr id="10" name="@Model.MainSlideAnnotation"/>
          <p:cNvSpPr txBox="1">
            <a:spLocks noChangeArrowheads="1"/>
          </p:cNvSpPr>
          <p:nvPr/>
        </p:nvSpPr>
        <p:spPr bwMode="white">
          <a:xfrm>
            <a:off x="1644429" y="1083684"/>
            <a:ext cx="9628632" cy="276998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121917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</a:pP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 bwMode="white">
          <a:xfrm>
            <a:off x="660968" y="6455664"/>
            <a:ext cx="2479700" cy="20313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121917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sz="800" dirty="0">
                <a:solidFill>
                  <a:srgbClr val="7F7F7F"/>
                </a:solidFill>
                <a:latin typeface="Arial"/>
              </a:rPr>
              <a:t>Copyright © 2020 Dell Inc.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white">
          <a:xfrm>
            <a:off x="5963795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 bwMode="white">
          <a:xfrm>
            <a:off x="8462620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  <a:latin typeface="Arial"/>
              </a:rPr>
              <a:t>PPTX 2018.08.14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@Model.SlideTitle"/>
          <p:cNvSpPr>
            <a:spLocks noGrp="1"/>
          </p:cNvSpPr>
          <p:nvPr>
            <p:ph type="title"/>
          </p:nvPr>
        </p:nvSpPr>
        <p:spPr bwMode="white">
          <a:xfrm>
            <a:off x="365757" y="365760"/>
            <a:ext cx="11643365" cy="675371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3700" dirty="0">
                <a:solidFill>
                  <a:srgbClr val="397DB7"/>
                </a:solidFill>
              </a:rPr>
              <a:t>Top 5 Clients by IOPS</a:t>
            </a:r>
            <a:endParaRPr lang="en-US" sz="3700" dirty="0"/>
          </a:p>
        </p:txBody>
      </p:sp>
      <p:graphicFrame>
        <p:nvGraphicFramePr>
          <p:cNvPr id="5" name="@Table(Model.TopMembers[10*])"/>
          <p:cNvGraphicFramePr/>
          <p:nvPr/>
        </p:nvGraphicFramePr>
        <p:xfrm>
          <a:off x="182879" y="1041131"/>
          <a:ext cx="11826243" cy="280050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569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1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76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84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39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711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Client</a:t>
                      </a:r>
                    </a:p>
                  </a:txBody>
                  <a:tcPr marR="27432" marB="27432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#LUNs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Used (TB)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Peak IOPS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Response Time (ms)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Front End MB/sec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Read %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Avg IO Size (KB)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3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r300Sample147</a:t>
                      </a:r>
                      <a:endParaRPr lang="de-DE" sz="1000" dirty="0">
                        <a:solidFill>
                          <a:srgbClr val="566072"/>
                        </a:solidFill>
                        <a:latin typeface="+mn-lt"/>
                      </a:endParaRPr>
                    </a:p>
                  </a:txBody>
                  <a:tcPr marR="27432" marB="27432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0.76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1835.70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8.48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917.80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512.00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3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c220Sample166</a:t>
                      </a:r>
                      <a:endParaRPr lang="de-DE" sz="1000" dirty="0">
                        <a:solidFill>
                          <a:srgbClr val="566072"/>
                        </a:solidFill>
                        <a:latin typeface="+mn-lt"/>
                      </a:endParaRPr>
                    </a:p>
                  </a:txBody>
                  <a:tcPr marR="27432" marB="27432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0.65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3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svtesx166149.svt.Sample.emc.com</a:t>
                      </a:r>
                      <a:endParaRPr lang="de-DE" sz="1000" dirty="0">
                        <a:solidFill>
                          <a:srgbClr val="566072"/>
                        </a:solidFill>
                        <a:latin typeface="+mn-lt"/>
                      </a:endParaRPr>
                    </a:p>
                  </a:txBody>
                  <a:tcPr marR="27432" marB="27432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0.65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3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r300Sample149</a:t>
                      </a:r>
                      <a:endParaRPr lang="de-DE" sz="1000" dirty="0">
                        <a:solidFill>
                          <a:srgbClr val="566072"/>
                        </a:solidFill>
                        <a:latin typeface="+mn-lt"/>
                      </a:endParaRPr>
                    </a:p>
                  </a:txBody>
                  <a:tcPr marR="27432" marB="27432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0.65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31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Test_JP_Host_1</a:t>
                      </a:r>
                      <a:endParaRPr lang="de-DE" sz="1000" dirty="0">
                        <a:solidFill>
                          <a:srgbClr val="566072"/>
                        </a:solidFill>
                        <a:latin typeface="+mn-lt"/>
                      </a:endParaRPr>
                    </a:p>
                  </a:txBody>
                  <a:tcPr marR="27432" marB="27432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0.65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/>
          </p:cNvSpPr>
          <p:nvPr/>
        </p:nvSpPr>
        <p:spPr bwMode="white">
          <a:xfrm>
            <a:off x="8462620" y="6418337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  <a:latin typeface="Arial"/>
              </a:rPr>
              <a:t>PPTX 2018.08.14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 bwMode="white">
          <a:xfrm>
            <a:off x="5963795" y="6418337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660968" y="6418337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  <a:latin typeface="Arial"/>
              </a:rPr>
              <a:t>Copyright © 2020 Dell Inc.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@Image(Model.Graph3.GraphCharArray)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69848" y="4654296"/>
            <a:ext cx="10058400" cy="168249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7" name="@Image(Model.Graph2.GraphCharArray)"/>
          <p:cNvPicPr>
            <a:picLocks noChangeAspect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white">
          <a:xfrm>
            <a:off x="1069848" y="2834640"/>
            <a:ext cx="10058400" cy="168249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" name="@Image(Model.Graph1.GraphCharArray)"/>
          <p:cNvPicPr>
            <a:picLocks noChangeAspect="1"/>
          </p:cNvPicPr>
          <p:nvPr/>
        </p:nvPicPr>
        <p:blipFill>
          <a:blip r:embed="rId5">
            <a:lum/>
          </a:blip>
          <a:srcRect/>
          <a:stretch>
            <a:fillRect/>
          </a:stretch>
        </p:blipFill>
        <p:spPr bwMode="white">
          <a:xfrm>
            <a:off x="1069848" y="1024128"/>
            <a:ext cx="10058400" cy="1682496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1" name="@Model.SlideTitle"/>
          <p:cNvSpPr>
            <a:spLocks noGrp="1"/>
          </p:cNvSpPr>
          <p:nvPr>
            <p:ph type="title"/>
          </p:nvPr>
        </p:nvSpPr>
        <p:spPr bwMode="white">
          <a:xfrm>
            <a:off x="365757" y="365760"/>
            <a:ext cx="11639138" cy="566747"/>
          </a:xfrm>
          <a:ln>
            <a:headEnd type="none"/>
            <a:tailEnd type="none"/>
          </a:ln>
        </p:spPr>
        <p:txBody>
          <a:bodyPr wrap="square"/>
          <a:lstStyle/>
          <a:p>
            <a:pPr defTabSz="914400"/>
            <a:r>
              <a:rPr lang="en-US" sz="3700" dirty="0">
                <a:solidFill>
                  <a:srgbClr val="397DB7"/>
                </a:solidFill>
              </a:rPr>
              <a:t>Front End IOPS vs Back End IOPS</a:t>
            </a:r>
          </a:p>
        </p:txBody>
      </p:sp>
      <p:sp>
        <p:nvSpPr>
          <p:cNvPr id="9" name="@Model.MainSlideAnnotation"/>
          <p:cNvSpPr txBox="1">
            <a:spLocks noChangeArrowheads="1"/>
          </p:cNvSpPr>
          <p:nvPr/>
        </p:nvSpPr>
        <p:spPr bwMode="white">
          <a:xfrm>
            <a:off x="1493520" y="817049"/>
            <a:ext cx="9628632" cy="276998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121917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</a:pPr>
            <a:endParaRPr/>
          </a:p>
        </p:txBody>
      </p:sp>
      <p:sp>
        <p:nvSpPr>
          <p:cNvPr id="10" name="Rectangle 9"/>
          <p:cNvSpPr>
            <a:spLocks/>
          </p:cNvSpPr>
          <p:nvPr/>
        </p:nvSpPr>
        <p:spPr bwMode="white">
          <a:xfrm>
            <a:off x="660968" y="6455664"/>
            <a:ext cx="2479700" cy="20313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121917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sz="800" dirty="0">
                <a:solidFill>
                  <a:srgbClr val="7F7F7F"/>
                </a:solidFill>
                <a:latin typeface="Arial"/>
              </a:rPr>
              <a:t>Copyright © 2020 Dell Inc.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white">
          <a:xfrm>
            <a:off x="5963795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 bwMode="white">
          <a:xfrm>
            <a:off x="8462620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  <a:latin typeface="Arial"/>
              </a:rPr>
              <a:t>PPTX 2018.08.14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@Image(Model.Graph3.GraphCharArray)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069848" y="4654296"/>
            <a:ext cx="10058400" cy="168249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7" name="@Image(Model.Graph2.GraphCharArray)"/>
          <p:cNvPicPr>
            <a:picLocks noChangeAspect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white">
          <a:xfrm>
            <a:off x="1069848" y="2834640"/>
            <a:ext cx="10058400" cy="168249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" name="@Image(Model.Graph1.GraphCharArray)"/>
          <p:cNvPicPr>
            <a:picLocks noChangeAspect="1"/>
          </p:cNvPicPr>
          <p:nvPr/>
        </p:nvPicPr>
        <p:blipFill>
          <a:blip r:embed="rId5">
            <a:lum/>
          </a:blip>
          <a:srcRect/>
          <a:stretch>
            <a:fillRect/>
          </a:stretch>
        </p:blipFill>
        <p:spPr bwMode="white">
          <a:xfrm>
            <a:off x="1069848" y="1024128"/>
            <a:ext cx="10058400" cy="1682496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1" name="@Model.SlideTitle"/>
          <p:cNvSpPr>
            <a:spLocks noGrp="1"/>
          </p:cNvSpPr>
          <p:nvPr>
            <p:ph type="title"/>
          </p:nvPr>
        </p:nvSpPr>
        <p:spPr bwMode="white">
          <a:xfrm>
            <a:off x="365757" y="365760"/>
            <a:ext cx="11639138" cy="566747"/>
          </a:xfrm>
          <a:ln>
            <a:headEnd type="none"/>
            <a:tailEnd type="none"/>
          </a:ln>
        </p:spPr>
        <p:txBody>
          <a:bodyPr wrap="square"/>
          <a:lstStyle/>
          <a:p>
            <a:pPr defTabSz="914400"/>
            <a:r>
              <a:rPr lang="en-US" sz="3700" dirty="0">
                <a:solidFill>
                  <a:srgbClr val="397DB7"/>
                </a:solidFill>
              </a:rPr>
              <a:t>IO Size &amp; Read Percent - Unity300-Sample</a:t>
            </a:r>
          </a:p>
        </p:txBody>
      </p:sp>
      <p:sp>
        <p:nvSpPr>
          <p:cNvPr id="9" name="@Model.MainSlideAnnotation"/>
          <p:cNvSpPr txBox="1">
            <a:spLocks noChangeArrowheads="1"/>
          </p:cNvSpPr>
          <p:nvPr/>
        </p:nvSpPr>
        <p:spPr bwMode="white">
          <a:xfrm>
            <a:off x="1493520" y="817049"/>
            <a:ext cx="9628632" cy="276998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121917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</a:pPr>
            <a:endParaRPr/>
          </a:p>
        </p:txBody>
      </p:sp>
      <p:sp>
        <p:nvSpPr>
          <p:cNvPr id="10" name="Rectangle 9"/>
          <p:cNvSpPr>
            <a:spLocks/>
          </p:cNvSpPr>
          <p:nvPr/>
        </p:nvSpPr>
        <p:spPr bwMode="white">
          <a:xfrm>
            <a:off x="660968" y="6455664"/>
            <a:ext cx="2479700" cy="20313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121917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sz="800" dirty="0">
                <a:solidFill>
                  <a:srgbClr val="7F7F7F"/>
                </a:solidFill>
                <a:latin typeface="Arial"/>
              </a:rPr>
              <a:t>Copyright © 2020 Dell Inc.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white">
          <a:xfrm>
            <a:off x="5963795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 bwMode="white">
          <a:xfrm>
            <a:off x="8462620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  <a:latin typeface="Arial"/>
              </a:rPr>
              <a:t>PPTX 2018.08.14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@Image(Model.Graph.GraphCharArray)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188720" y="1307592"/>
            <a:ext cx="9820656" cy="512064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" name="@Model.SlideTitle"/>
          <p:cNvSpPr>
            <a:spLocks noGrp="1"/>
          </p:cNvSpPr>
          <p:nvPr>
            <p:ph type="title"/>
          </p:nvPr>
        </p:nvSpPr>
        <p:spPr bwMode="white">
          <a:xfrm>
            <a:off x="365756" y="365760"/>
            <a:ext cx="11177411" cy="675371"/>
          </a:xfrm>
          <a:ln>
            <a:headEnd type="none"/>
            <a:tailEnd type="none"/>
          </a:ln>
        </p:spPr>
        <p:txBody>
          <a:bodyPr wrap="square"/>
          <a:lstStyle/>
          <a:p>
            <a:pPr defTabSz="1219170"/>
            <a:r>
              <a:rPr lang="en-US" dirty="0"/>
              <a:t>Back End Activity by Pool - Unity300-Sample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 bwMode="white">
          <a:xfrm>
            <a:off x="660968" y="6455664"/>
            <a:ext cx="2479700" cy="20313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121917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sz="800" dirty="0">
                <a:solidFill>
                  <a:srgbClr val="7F7F7F"/>
                </a:solidFill>
                <a:latin typeface="Arial"/>
              </a:rPr>
              <a:t>Copyright © 2020 Dell Inc.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white">
          <a:xfrm>
            <a:off x="5963795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9" name="@Model.MainSlideAnnotation"/>
          <p:cNvSpPr txBox="1">
            <a:spLocks noChangeArrowheads="1"/>
          </p:cNvSpPr>
          <p:nvPr/>
        </p:nvSpPr>
        <p:spPr bwMode="white">
          <a:xfrm>
            <a:off x="1380744" y="911025"/>
            <a:ext cx="9628632" cy="276998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121917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</a:pPr>
            <a:endParaRPr/>
          </a:p>
        </p:txBody>
      </p:sp>
      <p:sp>
        <p:nvSpPr>
          <p:cNvPr id="10" name="Rectangle 9"/>
          <p:cNvSpPr>
            <a:spLocks/>
          </p:cNvSpPr>
          <p:nvPr/>
        </p:nvSpPr>
        <p:spPr bwMode="white">
          <a:xfrm>
            <a:off x="8462620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  <a:latin typeface="Arial"/>
              </a:rPr>
              <a:t>PPTX 2018.08.14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@Image(Model.Graph.GraphCharArray)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188720" y="1307592"/>
            <a:ext cx="9820656" cy="512064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" name="@Model.SlideTitle"/>
          <p:cNvSpPr>
            <a:spLocks noGrp="1"/>
          </p:cNvSpPr>
          <p:nvPr>
            <p:ph type="title"/>
          </p:nvPr>
        </p:nvSpPr>
        <p:spPr bwMode="white">
          <a:xfrm>
            <a:off x="365756" y="365760"/>
            <a:ext cx="11177411" cy="675371"/>
          </a:xfrm>
          <a:ln>
            <a:headEnd type="none"/>
            <a:tailEnd type="none"/>
          </a:ln>
        </p:spPr>
        <p:txBody>
          <a:bodyPr wrap="square"/>
          <a:lstStyle/>
          <a:p>
            <a:pPr defTabSz="1219170"/>
            <a:r>
              <a:rPr lang="en-US" dirty="0"/>
              <a:t>Storage Processor Utilization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 bwMode="white">
          <a:xfrm>
            <a:off x="660968" y="6455664"/>
            <a:ext cx="2479700" cy="20313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121917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sz="800" dirty="0">
                <a:solidFill>
                  <a:srgbClr val="7F7F7F"/>
                </a:solidFill>
                <a:latin typeface="Arial"/>
              </a:rPr>
              <a:t>Copyright © 2020 Dell Inc.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white">
          <a:xfrm>
            <a:off x="5963795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9" name="@Model.MainSlideAnnotation"/>
          <p:cNvSpPr txBox="1">
            <a:spLocks noChangeArrowheads="1"/>
          </p:cNvSpPr>
          <p:nvPr/>
        </p:nvSpPr>
        <p:spPr bwMode="white">
          <a:xfrm>
            <a:off x="1380744" y="911025"/>
            <a:ext cx="9628632" cy="276998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121917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</a:pPr>
            <a:endParaRPr/>
          </a:p>
        </p:txBody>
      </p:sp>
      <p:sp>
        <p:nvSpPr>
          <p:cNvPr id="10" name="Rectangle 9"/>
          <p:cNvSpPr>
            <a:spLocks/>
          </p:cNvSpPr>
          <p:nvPr/>
        </p:nvSpPr>
        <p:spPr bwMode="white">
          <a:xfrm>
            <a:off x="8462620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  <a:latin typeface="Arial"/>
              </a:rPr>
              <a:t>PPTX 2018.08.14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Model.FEPortsUtilizationSlide.Copyright"/>
          <p:cNvSpPr>
            <a:spLocks/>
          </p:cNvSpPr>
          <p:nvPr/>
        </p:nvSpPr>
        <p:spPr bwMode="white">
          <a:xfrm>
            <a:off x="574608" y="6421187"/>
            <a:ext cx="2479700" cy="20313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121917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sz="800" dirty="0">
                <a:solidFill>
                  <a:srgbClr val="7F7F7F"/>
                </a:solidFill>
                <a:latin typeface="Arial"/>
              </a:rPr>
              <a:t>Copyright © 2020 Dell Inc.</a:t>
            </a:r>
          </a:p>
        </p:txBody>
      </p:sp>
      <p:graphicFrame>
        <p:nvGraphicFramePr>
          <p:cNvPr id="24" name="@Chart(Model.FEPortsUtilizationSlide.FEPortUtilizationCompositeSPBData[0])"/>
          <p:cNvGraphicFramePr/>
          <p:nvPr/>
        </p:nvGraphicFramePr>
        <p:xfrm>
          <a:off x="0" y="844063"/>
          <a:ext cx="12191999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@Model.FEPortsUtilizationSlide.Title"/>
          <p:cNvSpPr>
            <a:spLocks noGrp="1"/>
          </p:cNvSpPr>
          <p:nvPr>
            <p:ph type="title"/>
          </p:nvPr>
        </p:nvSpPr>
        <p:spPr bwMode="white">
          <a:xfrm>
            <a:off x="465406" y="181281"/>
            <a:ext cx="10515600" cy="1325563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1219170"/>
            <a:r>
              <a:rPr lang="en-US" sz="3700" dirty="0">
                <a:latin typeface="Arial"/>
              </a:rPr>
              <a:t>Front End Ports: Peak Composite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@Model.FEPortsPeakUtilizationSlide.Title"/>
          <p:cNvSpPr>
            <a:spLocks noGrp="1"/>
          </p:cNvSpPr>
          <p:nvPr>
            <p:ph type="title"/>
          </p:nvPr>
        </p:nvSpPr>
        <p:spPr bwMode="white">
          <a:xfrm>
            <a:off x="260393" y="62669"/>
            <a:ext cx="10515600" cy="696689"/>
          </a:xfrm>
          <a:ln>
            <a:headEnd type="none"/>
            <a:tailEnd type="none"/>
          </a:ln>
        </p:spPr>
        <p:txBody>
          <a:bodyPr wrap="square"/>
          <a:lstStyle/>
          <a:p>
            <a:pPr defTabSz="1219170"/>
            <a:r>
              <a:rPr lang="en-US" dirty="0"/>
              <a:t>Peak/Average Ports Utilization</a:t>
            </a:r>
          </a:p>
        </p:txBody>
      </p:sp>
      <p:graphicFrame>
        <p:nvGraphicFramePr>
          <p:cNvPr id="15" name="@Chart(Model.FEPortsPeakUtilizationSlide.SPBPeakUtilizationData[0])"/>
          <p:cNvGraphicFramePr/>
          <p:nvPr/>
        </p:nvGraphicFramePr>
        <p:xfrm>
          <a:off x="0" y="925158"/>
          <a:ext cx="12192000" cy="534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@Model.FEPortsPeakUtilizationSlide.Copyright"/>
          <p:cNvSpPr>
            <a:spLocks/>
          </p:cNvSpPr>
          <p:nvPr/>
        </p:nvSpPr>
        <p:spPr bwMode="white">
          <a:xfrm>
            <a:off x="574908" y="6446587"/>
            <a:ext cx="2479700" cy="20313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121917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sz="800" dirty="0">
                <a:solidFill>
                  <a:srgbClr val="7F7F7F"/>
                </a:solidFill>
                <a:latin typeface="Arial"/>
              </a:rPr>
              <a:t>Copyright © 2020 Dell Inc.</a:t>
            </a:r>
          </a:p>
        </p:txBody>
      </p:sp>
      <p:sp>
        <p:nvSpPr>
          <p:cNvPr id="18" name="Diamond 17"/>
          <p:cNvSpPr>
            <a:spLocks/>
          </p:cNvSpPr>
          <p:nvPr/>
        </p:nvSpPr>
        <p:spPr bwMode="white">
          <a:xfrm>
            <a:off x="414441" y="930512"/>
            <a:ext cx="175285" cy="144444"/>
          </a:xfrm>
          <a:prstGeom prst="diamond">
            <a:avLst/>
          </a:prstGeom>
          <a:solidFill>
            <a:srgbClr val="DDDDDD"/>
          </a:solidFill>
          <a:ln>
            <a:headEnd type="none"/>
            <a:tailEnd type="none"/>
          </a:ln>
          <a:effectLst/>
        </p:spPr>
        <p:txBody>
          <a:bodyPr wrap="square" lIns="182880" tIns="137160" rIns="137160" bIns="13716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bg2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9" name="Rectangle 18"/>
          <p:cNvSpPr>
            <a:spLocks/>
          </p:cNvSpPr>
          <p:nvPr/>
        </p:nvSpPr>
        <p:spPr bwMode="white">
          <a:xfrm>
            <a:off x="1714948" y="942599"/>
            <a:ext cx="123214" cy="130849"/>
          </a:xfrm>
          <a:prstGeom prst="rect">
            <a:avLst/>
          </a:prstGeom>
          <a:solidFill>
            <a:srgbClr val="DDDDDD"/>
          </a:solidFill>
          <a:ln>
            <a:headEnd type="none"/>
            <a:tailEnd type="none"/>
          </a:ln>
          <a:effectLst/>
        </p:spPr>
        <p:txBody>
          <a:bodyPr wrap="square" lIns="182880" tIns="137160" rIns="137160" bIns="137160" anchor="ctr">
            <a:noAutofit/>
          </a:bodyPr>
          <a:lstStyle/>
          <a:p>
            <a:pPr marL="0" indent="0" algn="ctr" defTabSz="9144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b="0" i="0" kern="120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0" name="peaklegend"/>
          <p:cNvSpPr txBox="1">
            <a:spLocks noChangeArrowheads="1"/>
          </p:cNvSpPr>
          <p:nvPr/>
        </p:nvSpPr>
        <p:spPr bwMode="white">
          <a:xfrm>
            <a:off x="570284" y="890263"/>
            <a:ext cx="1138113" cy="24468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l" defTabSz="9144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</a:pPr>
            <a:r>
              <a:rPr lang="en-US" sz="1100" b="0" i="0" kern="1200" dirty="0">
                <a:ln>
                  <a:noFill/>
                </a:ln>
                <a:solidFill>
                  <a:srgbClr val="566072"/>
                </a:solidFill>
                <a:effectLst/>
                <a:uLnTx/>
                <a:uFillTx/>
                <a:latin typeface="Calibri"/>
                <a:ea typeface="Open Sans"/>
              </a:rPr>
              <a:t>Peak Utilization</a:t>
            </a:r>
          </a:p>
        </p:txBody>
      </p:sp>
      <p:sp>
        <p:nvSpPr>
          <p:cNvPr id="21" name="averagelegend"/>
          <p:cNvSpPr txBox="1">
            <a:spLocks noChangeArrowheads="1"/>
          </p:cNvSpPr>
          <p:nvPr/>
        </p:nvSpPr>
        <p:spPr bwMode="white">
          <a:xfrm>
            <a:off x="1828689" y="890263"/>
            <a:ext cx="1328550" cy="24468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l" defTabSz="9144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</a:pPr>
            <a:r>
              <a:rPr lang="en-US" sz="1100" b="0" i="0" kern="1200" dirty="0">
                <a:ln>
                  <a:noFill/>
                </a:ln>
                <a:solidFill>
                  <a:srgbClr val="566072"/>
                </a:solidFill>
                <a:effectLst/>
                <a:uLnTx/>
                <a:uFillTx/>
                <a:latin typeface="Calibri"/>
                <a:ea typeface="Open Sans"/>
              </a:rPr>
              <a:t>Average Utilization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@Image(Model.Graph2.GraphCharArray)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850392" y="3985000"/>
            <a:ext cx="10497312" cy="219456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" name="@Image(Model.Graph1.GraphCharArray)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850392" y="1534408"/>
            <a:ext cx="10497312" cy="219456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@Model.SlideTitle"/>
          <p:cNvSpPr>
            <a:spLocks noGrp="1"/>
          </p:cNvSpPr>
          <p:nvPr>
            <p:ph type="title"/>
          </p:nvPr>
        </p:nvSpPr>
        <p:spPr bwMode="white">
          <a:xfrm>
            <a:off x="365756" y="365760"/>
            <a:ext cx="11186163" cy="675371"/>
          </a:xfrm>
          <a:ln>
            <a:headEnd type="none"/>
            <a:tailEnd type="none"/>
          </a:ln>
        </p:spPr>
        <p:txBody>
          <a:bodyPr wrap="square"/>
          <a:lstStyle/>
          <a:p>
            <a:pPr defTabSz="1219170"/>
            <a:r>
              <a:rPr lang="en-US" dirty="0">
                <a:solidFill>
                  <a:srgbClr val="397DB7"/>
                </a:solidFill>
              </a:rPr>
              <a:t>Cache Utilization</a:t>
            </a:r>
            <a:endParaRPr lang="en-US" dirty="0"/>
          </a:p>
        </p:txBody>
      </p:sp>
      <p:sp>
        <p:nvSpPr>
          <p:cNvPr id="10" name="@Model.MainSlideAnnotation"/>
          <p:cNvSpPr txBox="1">
            <a:spLocks noChangeArrowheads="1"/>
          </p:cNvSpPr>
          <p:nvPr/>
        </p:nvSpPr>
        <p:spPr bwMode="white">
          <a:xfrm>
            <a:off x="1644429" y="1083684"/>
            <a:ext cx="9628632" cy="276998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121917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</a:pP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 bwMode="white">
          <a:xfrm>
            <a:off x="660968" y="6455664"/>
            <a:ext cx="2479700" cy="20313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121917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sz="800" dirty="0">
                <a:solidFill>
                  <a:srgbClr val="7F7F7F"/>
                </a:solidFill>
                <a:latin typeface="Arial"/>
              </a:rPr>
              <a:t>Copyright © 2020 Dell Inc.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white">
          <a:xfrm>
            <a:off x="5963795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 bwMode="white">
          <a:xfrm>
            <a:off x="8462620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  <a:latin typeface="Arial"/>
              </a:rPr>
              <a:t>PPTX 2018.08.14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white">
          <a:xfrm>
            <a:off x="870858" y="365760"/>
            <a:ext cx="11056740" cy="705080"/>
          </a:xfrm>
          <a:ln>
            <a:headEnd type="none"/>
            <a:tailEnd type="none"/>
          </a:ln>
        </p:spPr>
        <p:txBody>
          <a:bodyPr wrap="square"/>
          <a:lstStyle/>
          <a:p>
            <a:pPr defTabSz="1219170"/>
            <a:r>
              <a:rPr lang="en-GB" sz="3200" dirty="0">
                <a:solidFill>
                  <a:srgbClr val="397DB7"/>
                </a:solidFill>
              </a:rPr>
              <a:t>Common Summary: Inventory, Capacity and Workload</a:t>
            </a:r>
            <a:endParaRPr lang="en-US" sz="3200" dirty="0">
              <a:solidFill>
                <a:srgbClr val="397DB7"/>
              </a:solidFill>
            </a:endParaRPr>
          </a:p>
        </p:txBody>
      </p:sp>
      <p:graphicFrame>
        <p:nvGraphicFramePr>
          <p:cNvPr id="6" name="peakMeasurements"/>
          <p:cNvGraphicFramePr/>
          <p:nvPr/>
        </p:nvGraphicFramePr>
        <p:xfrm>
          <a:off x="3236793" y="1308246"/>
          <a:ext cx="4315968" cy="38404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21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4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Peak IOPS: Date Time</a:t>
                      </a:r>
                      <a:endParaRPr lang="en-US" sz="8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Arial"/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2020-09-23 11:30:00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Peak IOPS: IOPS</a:t>
                      </a:r>
                      <a:endParaRPr lang="en-US" sz="800" b="1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1835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Peak IOPS: Read %</a:t>
                      </a:r>
                      <a:endParaRPr lang="en-US" sz="800" b="1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0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Peak IOPS: Avg. Read Size (KB)</a:t>
                      </a: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0.0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Peak IOPS: Avg. Write Size (KB)</a:t>
                      </a: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511.97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Peak 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IOPS: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 MB/s</a:t>
                      </a: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917.8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Peak IOPS: Latency (ms)</a:t>
                      </a: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7.85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Peak MB/s: Date Time</a:t>
                      </a:r>
                      <a:endParaRPr lang="en-US" sz="8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Arial"/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2020-09-23 11:30:00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Peak MB/s: IOPS</a:t>
                      </a:r>
                      <a:endParaRPr lang="en-US" sz="800" b="1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1835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Peak MB/s: Read %</a:t>
                      </a:r>
                      <a:endParaRPr lang="en-US" sz="800" b="1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0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Peak 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MB/s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: Avg. Read Size (KB)</a:t>
                      </a: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0.0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Peak 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MB/s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: Avg. Write Size (KB)</a:t>
                      </a: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511.97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Peak 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MB/s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: MB/s</a:t>
                      </a: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917.8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Peak 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MB/s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: Latency (ms)</a:t>
                      </a: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7.85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white">
          <a:xfrm>
            <a:off x="149726" y="1021014"/>
            <a:ext cx="2882232" cy="283248"/>
          </a:xfrm>
          <a:prstGeom prst="rect">
            <a:avLst/>
          </a:prstGeom>
          <a:solidFill>
            <a:schemeClr val="tx2">
              <a:lumMod val="95000"/>
            </a:schemeClr>
          </a:solidFill>
          <a:ln w="12700">
            <a:noFill/>
            <a:headEnd type="none"/>
            <a:tailEnd type="none"/>
          </a:ln>
          <a:effectLst/>
        </p:spPr>
        <p:txBody>
          <a:bodyPr wrap="square" lIns="243840" tIns="182880" rIns="182880" bIns="182880" anchor="ctr">
            <a:noAutofit/>
          </a:bodyPr>
          <a:lstStyle/>
          <a:p>
            <a:pPr marL="0" indent="0" algn="ctr" defTabSz="1219170" rtl="0" fontAlgn="base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i="0" kern="120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</a:rPr>
              <a:t>Inventory and Capacity Summary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white">
          <a:xfrm>
            <a:off x="3235450" y="1021014"/>
            <a:ext cx="4315968" cy="283248"/>
          </a:xfrm>
          <a:prstGeom prst="rect">
            <a:avLst/>
          </a:prstGeom>
          <a:solidFill>
            <a:schemeClr val="tx2">
              <a:lumMod val="95000"/>
            </a:schemeClr>
          </a:solidFill>
          <a:ln w="12700">
            <a:noFill/>
            <a:headEnd type="none"/>
            <a:tailEnd type="none"/>
          </a:ln>
          <a:effectLst/>
        </p:spPr>
        <p:txBody>
          <a:bodyPr wrap="square" lIns="243840" tIns="182880" rIns="182880" bIns="182880" anchor="ctr">
            <a:noAutofit/>
          </a:bodyPr>
          <a:lstStyle/>
          <a:p>
            <a:pPr marL="0" indent="0" algn="ctr" defTabSz="1219170" rtl="0" fontAlgn="base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i="0" kern="120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</a:rPr>
              <a:t>Workload Peak (Maximum) Measurements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7752098" y="1021014"/>
            <a:ext cx="4318613" cy="283248"/>
          </a:xfrm>
          <a:prstGeom prst="rect">
            <a:avLst/>
          </a:prstGeom>
          <a:solidFill>
            <a:schemeClr val="tx2">
              <a:lumMod val="95000"/>
            </a:schemeClr>
          </a:solidFill>
          <a:ln w="12700">
            <a:noFill/>
            <a:headEnd type="none"/>
            <a:tailEnd type="none"/>
          </a:ln>
          <a:effectLst/>
        </p:spPr>
        <p:txBody>
          <a:bodyPr wrap="square" lIns="243840" tIns="182880" rIns="182880" bIns="182880" anchor="ctr">
            <a:noAutofit/>
          </a:bodyPr>
          <a:lstStyle/>
          <a:p>
            <a:pPr marL="0" indent="0" algn="ctr" defTabSz="1219170" rtl="0" fontAlgn="base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i="0" kern="120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</a:rPr>
              <a:t>Workload Summary 95</a:t>
            </a:r>
            <a:r>
              <a:rPr lang="en-US" sz="1200" b="1" i="0" kern="1200" baseline="3000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</a:rPr>
              <a:t>th</a:t>
            </a:r>
            <a:r>
              <a:rPr lang="en-US" sz="1200" b="1" i="0" kern="120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</a:rPr>
              <a:t> Percentile Measurements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/>
            <a:duotone>
              <a:prstClr val="black"/>
              <a:srgbClr val="397DB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white">
          <a:xfrm>
            <a:off x="257666" y="365760"/>
            <a:ext cx="507780" cy="360901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Rectangle 14"/>
          <p:cNvSpPr>
            <a:spLocks/>
          </p:cNvSpPr>
          <p:nvPr/>
        </p:nvSpPr>
        <p:spPr bwMode="white">
          <a:xfrm>
            <a:off x="660968" y="6455664"/>
            <a:ext cx="2479700" cy="20313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121917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sz="800" dirty="0">
                <a:solidFill>
                  <a:srgbClr val="7F7F7F"/>
                </a:solidFill>
                <a:latin typeface="Arial"/>
              </a:rPr>
              <a:t>Copyright © 2020 Dell Inc.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 bwMode="white">
          <a:xfrm>
            <a:off x="5963795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8462620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  <a:latin typeface="Arial"/>
              </a:rPr>
              <a:t>PPTX 2018.08.14</a:t>
            </a:r>
          </a:p>
        </p:txBody>
      </p:sp>
      <p:graphicFrame>
        <p:nvGraphicFramePr>
          <p:cNvPr id="4" name="Inventory"/>
          <p:cNvGraphicFramePr/>
          <p:nvPr>
            <p:extLst>
              <p:ext uri="{D42A27DB-BD31-4B8C-83A1-F6EECF244321}">
                <p14:modId xmlns:p14="http://schemas.microsoft.com/office/powerpoint/2010/main" val="1476665458"/>
              </p:ext>
            </p:extLst>
          </p:nvPr>
        </p:nvGraphicFramePr>
        <p:xfrm>
          <a:off x="149725" y="1304262"/>
          <a:ext cx="2887733" cy="4572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20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Serial No.</a:t>
                      </a:r>
                      <a:endParaRPr lang="en-US" sz="8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Arial"/>
                      </a:endParaRPr>
                    </a:p>
                  </a:txBody>
                  <a:tcPr marL="45720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Sample</a:t>
                      </a: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Model No.</a:t>
                      </a:r>
                      <a:endParaRPr lang="en-US" sz="800" b="1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45720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Unity 300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Software Level</a:t>
                      </a:r>
                      <a:endParaRPr lang="en-US" sz="800" b="1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45720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5.0.1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Configuration File Date</a:t>
                      </a:r>
                      <a:endParaRPr lang="en-US" sz="8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45720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dirty="0">
                          <a:solidFill>
                            <a:srgbClr val="566072"/>
                          </a:solidFill>
                        </a:rPr>
                        <a:t>9/23/2020 2:16:51 PM</a:t>
                      </a: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Performance Start</a:t>
                      </a:r>
                    </a:p>
                  </a:txBody>
                  <a:tcPr marL="45720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dirty="0">
                          <a:solidFill>
                            <a:srgbClr val="566072"/>
                          </a:solidFill>
                        </a:rPr>
                        <a:t>9/23/2020 10:00:10 AM</a:t>
                      </a:r>
                      <a:endParaRPr lang="en-US" sz="9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Performance End</a:t>
                      </a:r>
                    </a:p>
                  </a:txBody>
                  <a:tcPr marL="45720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dirty="0">
                          <a:solidFill>
                            <a:srgbClr val="566072"/>
                          </a:solidFill>
                        </a:rPr>
                        <a:t>9/23/2020 12:59:50 PM</a:t>
                      </a:r>
                      <a:endParaRPr lang="en-US" sz="9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Performance Interval</a:t>
                      </a:r>
                    </a:p>
                  </a:txBody>
                  <a:tcPr marL="45720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dirty="0">
                          <a:solidFill>
                            <a:srgbClr val="566072"/>
                          </a:solidFill>
                        </a:rPr>
                        <a:t>10 sec</a:t>
                      </a:r>
                      <a:endParaRPr lang="en-US" sz="9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Cache</a:t>
                      </a:r>
                    </a:p>
                  </a:txBody>
                  <a:tcPr marL="45720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24.0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Fast Cache</a:t>
                      </a:r>
                    </a:p>
                  </a:txBody>
                  <a:tcPr marL="45720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121917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0.0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Total No. Drives</a:t>
                      </a:r>
                    </a:p>
                  </a:txBody>
                  <a:tcPr marL="45720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38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No. Flash Drives</a:t>
                      </a:r>
                    </a:p>
                  </a:txBody>
                  <a:tcPr marL="45720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8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No. Spinning Drives</a:t>
                      </a:r>
                    </a:p>
                  </a:txBody>
                  <a:tcPr marL="45720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30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Flash Usable (TB)</a:t>
                      </a:r>
                    </a:p>
                  </a:txBody>
                  <a:tcPr marL="45720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2.5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Spinning Disk Usable (TB)</a:t>
                      </a:r>
                    </a:p>
                  </a:txBody>
                  <a:tcPr marL="45720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30.5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Used Capacity (TB)</a:t>
                      </a:r>
                    </a:p>
                  </a:txBody>
                  <a:tcPr marL="45720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1.4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Usable TB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121917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24.0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LUN Skew – Avg IO</a:t>
                      </a:r>
                    </a:p>
                  </a:txBody>
                  <a:tcPr marL="45720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121917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100.00%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LUN Skew – 95</a:t>
                      </a:r>
                      <a:r>
                        <a:rPr lang="en-US" sz="800" b="1" baseline="30000" dirty="0">
                          <a:solidFill>
                            <a:srgbClr val="566072"/>
                          </a:solidFill>
                          <a:latin typeface="Arial"/>
                        </a:rPr>
                        <a:t>th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 IO</a:t>
                      </a:r>
                    </a:p>
                  </a:txBody>
                  <a:tcPr marL="45720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100.00%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7" name="95thMeasurements"/>
          <p:cNvGraphicFramePr/>
          <p:nvPr/>
        </p:nvGraphicFramePr>
        <p:xfrm>
          <a:off x="7754743" y="1304262"/>
          <a:ext cx="4210036" cy="43891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65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4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95</a:t>
                      </a:r>
                      <a:r>
                        <a:rPr lang="en-US" sz="800" b="1" baseline="30000" dirty="0">
                          <a:solidFill>
                            <a:srgbClr val="566072"/>
                          </a:solidFill>
                          <a:latin typeface="+mn-lt"/>
                        </a:rPr>
                        <a:t>th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 IOPS: Date Time</a:t>
                      </a:r>
                      <a:endParaRPr lang="en-US" sz="8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Arial"/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2020-09-23 10:39:00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95</a:t>
                      </a:r>
                      <a:r>
                        <a:rPr lang="en-US" sz="800" b="1" baseline="30000" dirty="0">
                          <a:solidFill>
                            <a:srgbClr val="566072"/>
                          </a:solidFill>
                          <a:latin typeface="+mn-lt"/>
                        </a:rPr>
                        <a:t>th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 IOPS: IOPS</a:t>
                      </a:r>
                      <a:endParaRPr lang="en-US" sz="800" b="1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1783.2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95</a:t>
                      </a:r>
                      <a:r>
                        <a:rPr lang="en-US" sz="800" b="1" baseline="30000" dirty="0">
                          <a:solidFill>
                            <a:srgbClr val="566072"/>
                          </a:solidFill>
                          <a:latin typeface="+mn-lt"/>
                        </a:rPr>
                        <a:t>th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 IOPS: Read %</a:t>
                      </a:r>
                      <a:endParaRPr lang="en-US" sz="800" b="1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0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95</a:t>
                      </a:r>
                      <a:r>
                        <a:rPr lang="en-US" sz="800" b="1" baseline="30000" dirty="0">
                          <a:solidFill>
                            <a:srgbClr val="566072"/>
                          </a:solidFill>
                          <a:latin typeface="+mn-lt"/>
                        </a:rPr>
                        <a:t>th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 IOPS: Avg. Read Size (KB)</a:t>
                      </a: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0.0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95</a:t>
                      </a:r>
                      <a:r>
                        <a:rPr lang="en-US" sz="800" b="1" baseline="30000" dirty="0">
                          <a:solidFill>
                            <a:srgbClr val="566072"/>
                          </a:solidFill>
                          <a:latin typeface="+mn-lt"/>
                        </a:rPr>
                        <a:t>th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 IOPS: Avg. Write Size (KB)</a:t>
                      </a: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512.06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95</a:t>
                      </a:r>
                      <a:r>
                        <a:rPr lang="en-US" sz="800" b="1" baseline="30000" dirty="0">
                          <a:solidFill>
                            <a:srgbClr val="566072"/>
                          </a:solidFill>
                          <a:latin typeface="+mn-lt"/>
                        </a:rPr>
                        <a:t>th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 IOPS: MB/s</a:t>
                      </a: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891.7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95</a:t>
                      </a:r>
                      <a:r>
                        <a:rPr lang="en-US" sz="800" b="1" baseline="30000" dirty="0">
                          <a:solidFill>
                            <a:srgbClr val="566072"/>
                          </a:solidFill>
                          <a:latin typeface="+mn-lt"/>
                        </a:rPr>
                        <a:t>th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 IOPS: Latency (ms)</a:t>
                      </a: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8.1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95</a:t>
                      </a:r>
                      <a:r>
                        <a:rPr lang="en-US" sz="800" b="1" baseline="30000" dirty="0">
                          <a:solidFill>
                            <a:srgbClr val="566072"/>
                          </a:solidFill>
                          <a:latin typeface="+mn-lt"/>
                        </a:rPr>
                        <a:t>th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 MB/s: Date Time</a:t>
                      </a:r>
                      <a:endParaRPr lang="en-US" sz="8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Arial"/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2020-09-23 10:33:00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95</a:t>
                      </a:r>
                      <a:r>
                        <a:rPr lang="en-US" sz="800" b="1" baseline="30000" dirty="0">
                          <a:solidFill>
                            <a:srgbClr val="566072"/>
                          </a:solidFill>
                          <a:latin typeface="+mn-lt"/>
                        </a:rPr>
                        <a:t>th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  MB/s: IOPS</a:t>
                      </a:r>
                      <a:endParaRPr lang="en-US" sz="800" b="1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1783.4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95</a:t>
                      </a:r>
                      <a:r>
                        <a:rPr lang="en-US" sz="800" b="1" baseline="30000" dirty="0">
                          <a:solidFill>
                            <a:srgbClr val="566072"/>
                          </a:solidFill>
                          <a:latin typeface="+mn-lt"/>
                        </a:rPr>
                        <a:t>th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  MB/s: Read %</a:t>
                      </a:r>
                      <a:endParaRPr lang="en-US" sz="800" b="1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0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95</a:t>
                      </a:r>
                      <a:r>
                        <a:rPr lang="en-US" sz="800" b="1" baseline="30000" dirty="0">
                          <a:solidFill>
                            <a:srgbClr val="566072"/>
                          </a:solidFill>
                          <a:latin typeface="+mn-lt"/>
                        </a:rPr>
                        <a:t>th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 MB/s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: Avg. Read Size (KB)</a:t>
                      </a: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0.0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95</a:t>
                      </a:r>
                      <a:r>
                        <a:rPr lang="en-US" sz="800" b="1" baseline="30000" dirty="0">
                          <a:solidFill>
                            <a:srgbClr val="566072"/>
                          </a:solidFill>
                          <a:latin typeface="+mn-lt"/>
                        </a:rPr>
                        <a:t>th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 MB/s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: Avg. Write Size (KB)</a:t>
                      </a: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512.0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95</a:t>
                      </a:r>
                      <a:r>
                        <a:rPr lang="en-US" sz="800" b="1" baseline="30000" dirty="0">
                          <a:solidFill>
                            <a:srgbClr val="566072"/>
                          </a:solidFill>
                          <a:latin typeface="+mn-lt"/>
                        </a:rPr>
                        <a:t>th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 MB/s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: MB/s</a:t>
                      </a: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891.7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95</a:t>
                      </a:r>
                      <a:r>
                        <a:rPr lang="en-US" sz="800" b="1" baseline="30000" dirty="0">
                          <a:solidFill>
                            <a:srgbClr val="566072"/>
                          </a:solidFill>
                          <a:latin typeface="+mn-lt"/>
                        </a:rPr>
                        <a:t>th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 MB/s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: Latency (ms)</a:t>
                      </a: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8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95</a:t>
                      </a:r>
                      <a:r>
                        <a:rPr lang="en-US" sz="800" b="1" baseline="30000" dirty="0">
                          <a:solidFill>
                            <a:srgbClr val="566072"/>
                          </a:solidFill>
                          <a:latin typeface="+mn-lt"/>
                        </a:rPr>
                        <a:t>th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 SPA Utilization</a:t>
                      </a:r>
                      <a:endParaRPr lang="en-US" sz="800" b="1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0%</a:t>
                      </a: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95</a:t>
                      </a:r>
                      <a:r>
                        <a:rPr lang="en-US" sz="800" b="1" baseline="30000" dirty="0">
                          <a:solidFill>
                            <a:srgbClr val="566072"/>
                          </a:solidFill>
                          <a:latin typeface="+mn-lt"/>
                        </a:rPr>
                        <a:t>th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Arial"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566072"/>
                          </a:solidFill>
                          <a:latin typeface="+mn-lt"/>
                        </a:rPr>
                        <a:t> Sample Utilization</a:t>
                      </a:r>
                      <a:endParaRPr lang="en-US" sz="800" b="1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>
                          <a:solidFill>
                            <a:srgbClr val="566072"/>
                          </a:solidFill>
                        </a:rPr>
                        <a:t>52.43%</a:t>
                      </a:r>
                      <a:endParaRPr lang="en-US" sz="800" dirty="0">
                        <a:solidFill>
                          <a:srgbClr val="566072"/>
                        </a:solidFill>
                      </a:endParaRPr>
                    </a:p>
                  </a:txBody>
                  <a:tcPr marL="45720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@Image(Model.Graph.GraphCharArray)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188720" y="1307592"/>
            <a:ext cx="9820656" cy="512064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" name="@Model.SlideTitle"/>
          <p:cNvSpPr>
            <a:spLocks noGrp="1"/>
          </p:cNvSpPr>
          <p:nvPr>
            <p:ph type="title"/>
          </p:nvPr>
        </p:nvSpPr>
        <p:spPr bwMode="white">
          <a:xfrm>
            <a:off x="365756" y="365760"/>
            <a:ext cx="11177411" cy="675371"/>
          </a:xfrm>
          <a:ln>
            <a:headEnd type="none"/>
            <a:tailEnd type="none"/>
          </a:ln>
        </p:spPr>
        <p:txBody>
          <a:bodyPr wrap="square"/>
          <a:lstStyle/>
          <a:p>
            <a:pPr defTabSz="1219170"/>
            <a:r>
              <a:rPr lang="en-US" dirty="0"/>
              <a:t>Total Average Busy Queue Length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 bwMode="white">
          <a:xfrm>
            <a:off x="660968" y="6455664"/>
            <a:ext cx="2479700" cy="20313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121917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sz="800" dirty="0">
                <a:solidFill>
                  <a:srgbClr val="7F7F7F"/>
                </a:solidFill>
                <a:latin typeface="Arial"/>
              </a:rPr>
              <a:t>Copyright © 2020 Dell Inc.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white">
          <a:xfrm>
            <a:off x="5963795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9" name="@Model.MainSlideAnnotation"/>
          <p:cNvSpPr txBox="1">
            <a:spLocks noChangeArrowheads="1"/>
          </p:cNvSpPr>
          <p:nvPr/>
        </p:nvSpPr>
        <p:spPr bwMode="white">
          <a:xfrm>
            <a:off x="1380744" y="911025"/>
            <a:ext cx="9628632" cy="276998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121917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</a:pPr>
            <a:r>
              <a:rPr lang="en-US" sz="1200" b="0" i="0" kern="1200" dirty="0">
                <a:ln>
                  <a:noFill/>
                </a:ln>
                <a:solidFill>
                  <a:srgbClr val="44444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</a:rPr>
              <a:t>Shows the total average busy queue length across both SPs.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white">
          <a:xfrm>
            <a:off x="8462620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  <a:latin typeface="Arial"/>
              </a:rPr>
              <a:t>PPTX 2018.08.14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0" y="1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@Model.MainText"/>
          <p:cNvSpPr>
            <a:spLocks noGrp="1"/>
          </p:cNvSpPr>
          <p:nvPr>
            <p:ph type="title" idx="4294967295"/>
          </p:nvPr>
        </p:nvSpPr>
        <p:spPr bwMode="white">
          <a:xfrm>
            <a:off x="838200" y="2935282"/>
            <a:ext cx="10515600" cy="1254917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/>
          <a:lstStyle/>
          <a:p>
            <a:pPr algn="ctr" defTabSz="1219170">
              <a:lnSpc>
                <a:spcPct val="100000"/>
              </a:lnSpc>
            </a:pPr>
            <a:r>
              <a:rPr lang="en-US" sz="4800" dirty="0">
                <a:solidFill>
                  <a:srgbClr val="FFFFFF"/>
                </a:solidFill>
                <a:latin typeface="Arial"/>
                <a:ea typeface="+mn-ea"/>
              </a:rPr>
              <a:t>Top Clients and LUNs</a:t>
            </a:r>
          </a:p>
        </p:txBody>
      </p:sp>
      <p:sp>
        <p:nvSpPr>
          <p:cNvPr id="7" name="@Model.SubText"/>
          <p:cNvSpPr txBox="1">
            <a:spLocks noChangeArrowheads="1"/>
          </p:cNvSpPr>
          <p:nvPr/>
        </p:nvSpPr>
        <p:spPr bwMode="white">
          <a:xfrm>
            <a:off x="814138" y="4306882"/>
            <a:ext cx="10515600" cy="1254917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 b="0" dirty="0">
                <a:solidFill>
                  <a:schemeClr val="bg2"/>
                </a:solidFill>
                <a:latin typeface="+mj-lt"/>
                <a:ea typeface="Museo Sans For Dell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 b="1" dirty="0">
                <a:solidFill>
                  <a:schemeClr val="accent1"/>
                </a:solidFill>
                <a:latin typeface="Arial Black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 b="1" dirty="0">
                <a:solidFill>
                  <a:schemeClr val="accent1"/>
                </a:solidFill>
                <a:latin typeface="Arial Black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 b="1" dirty="0">
                <a:solidFill>
                  <a:schemeClr val="accent1"/>
                </a:solidFill>
                <a:latin typeface="Arial Black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 b="1" dirty="0">
                <a:solidFill>
                  <a:schemeClr val="accent1"/>
                </a:solidFill>
                <a:latin typeface="Arial Black"/>
              </a:defRPr>
            </a:lvl5pPr>
            <a:lvl6pPr marL="609585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867" b="1" dirty="0">
                <a:solidFill>
                  <a:schemeClr val="accent1"/>
                </a:solidFill>
                <a:latin typeface="Arial Black"/>
              </a:defRPr>
            </a:lvl6pPr>
            <a:lvl7pPr marL="121917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867" b="1" dirty="0">
                <a:solidFill>
                  <a:schemeClr val="accent1"/>
                </a:solidFill>
                <a:latin typeface="Arial Black"/>
              </a:defRPr>
            </a:lvl7pPr>
            <a:lvl8pPr marL="1828754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867" b="1" dirty="0">
                <a:solidFill>
                  <a:schemeClr val="accent1"/>
                </a:solidFill>
                <a:latin typeface="Arial Black"/>
              </a:defRPr>
            </a:lvl8pPr>
            <a:lvl9pPr marL="2438339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867" b="1" dirty="0">
                <a:solidFill>
                  <a:schemeClr val="accent1"/>
                </a:solidFill>
                <a:latin typeface="Arial Black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4800" kern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@Model.SlideTitle"/>
          <p:cNvSpPr>
            <a:spLocks noGrp="1"/>
          </p:cNvSpPr>
          <p:nvPr>
            <p:ph type="title"/>
          </p:nvPr>
        </p:nvSpPr>
        <p:spPr bwMode="white">
          <a:xfrm>
            <a:off x="365757" y="352839"/>
            <a:ext cx="11329416" cy="853440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3734" dirty="0">
                <a:solidFill>
                  <a:srgbClr val="007DB8"/>
                </a:solidFill>
              </a:rPr>
              <a:t>Top 15 LUNs by IOPS - Unity300-Sample</a:t>
            </a:r>
          </a:p>
        </p:txBody>
      </p:sp>
      <p:graphicFrame>
        <p:nvGraphicFramePr>
          <p:cNvPr id="4" name="@Table(Model.TopMembers[10*])"/>
          <p:cNvGraphicFramePr/>
          <p:nvPr/>
        </p:nvGraphicFramePr>
        <p:xfrm>
          <a:off x="365757" y="1175019"/>
          <a:ext cx="11329415" cy="491337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59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8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1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LUN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Front End IOPS - max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Front End MB/sec - max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Avg IO Size (KB)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Latency (ms) - max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Latency (ms) - avg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Avg Queue Length - max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Read % - avg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Test21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1835.70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917.80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512.00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9.58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8.48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19.92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flag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HikariDS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DR_test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LR01_Sampleahm9-lun00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ss lun2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CG-lun-1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JJ-450F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Asama1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white">
          <a:xfrm>
            <a:off x="8462620" y="6418337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kern="120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</a:rPr>
              <a:t>PPTX 2018.08.14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 bwMode="white">
          <a:xfrm>
            <a:off x="5963795" y="6418337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800" b="0" i="0" kern="120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white">
          <a:xfrm>
            <a:off x="660968" y="6418337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kern="120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</a:rPr>
              <a:t>Copyright © 2020 Dell Inc.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@Model.SlideTitle"/>
          <p:cNvSpPr>
            <a:spLocks noGrp="1"/>
          </p:cNvSpPr>
          <p:nvPr>
            <p:ph type="title"/>
          </p:nvPr>
        </p:nvSpPr>
        <p:spPr bwMode="white">
          <a:xfrm>
            <a:off x="365757" y="352839"/>
            <a:ext cx="11329416" cy="853440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3734" dirty="0">
                <a:solidFill>
                  <a:srgbClr val="007DB8"/>
                </a:solidFill>
              </a:rPr>
              <a:t>Top 15 LUNs by IOPS - Unity300-Sample</a:t>
            </a:r>
          </a:p>
        </p:txBody>
      </p:sp>
      <p:graphicFrame>
        <p:nvGraphicFramePr>
          <p:cNvPr id="4" name="@Table(Model.TopMembers[10*])"/>
          <p:cNvGraphicFramePr/>
          <p:nvPr/>
        </p:nvGraphicFramePr>
        <p:xfrm>
          <a:off x="365757" y="1175019"/>
          <a:ext cx="11329415" cy="271881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59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8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1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LUN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Front End IOPS - max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Front End MB/sec - max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Avg IO Size (KB)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Latency (ms) - max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Latency (ms) - avg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Avg Queue Length - max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Read % - avg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Clone02-Sampleahm9-lun00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RR01_Sampleahm9-lun-clone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flag2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Sampleahm9-lun00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flag3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white">
          <a:xfrm>
            <a:off x="8462620" y="6418337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kern="120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</a:rPr>
              <a:t>PPTX 2018.08.14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 bwMode="white">
          <a:xfrm>
            <a:off x="5963795" y="6418337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800" b="0" i="0" kern="120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white">
          <a:xfrm>
            <a:off x="660968" y="6418337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kern="120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</a:rPr>
              <a:t>Copyright © 2020 Dell Inc.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@Model.SlideTitle"/>
          <p:cNvSpPr>
            <a:spLocks noGrp="1"/>
          </p:cNvSpPr>
          <p:nvPr>
            <p:ph type="title"/>
          </p:nvPr>
        </p:nvSpPr>
        <p:spPr bwMode="white">
          <a:xfrm>
            <a:off x="365757" y="352839"/>
            <a:ext cx="11329416" cy="853440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3734" dirty="0">
                <a:solidFill>
                  <a:srgbClr val="007DB8"/>
                </a:solidFill>
              </a:rPr>
              <a:t>Top 15 LUNs by MB/s - Unity300-Sample</a:t>
            </a:r>
          </a:p>
        </p:txBody>
      </p:sp>
      <p:graphicFrame>
        <p:nvGraphicFramePr>
          <p:cNvPr id="4" name="@Table(Model.TopMembers[10*])"/>
          <p:cNvGraphicFramePr/>
          <p:nvPr/>
        </p:nvGraphicFramePr>
        <p:xfrm>
          <a:off x="365757" y="1175019"/>
          <a:ext cx="11329415" cy="491337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59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8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1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LUN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Front End IOPS - max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Front End MB/sec - max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Avg IO Size (KB)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Latency (ms) - max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Latency (ms) - avg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Avg Queue Length - max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Read % - avg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Test21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1835.70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917.80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512.00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9.58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8.48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19.92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flag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HikariDS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DR_test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LR01_Sampleahm9-lun00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ss lun2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CG-lun-1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JJ-450F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Asama1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white">
          <a:xfrm>
            <a:off x="8462620" y="6418337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kern="120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</a:rPr>
              <a:t>PPTX 2018.08.14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 bwMode="white">
          <a:xfrm>
            <a:off x="5963795" y="6418337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800" b="0" i="0" kern="120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white">
          <a:xfrm>
            <a:off x="660968" y="6418337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kern="120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</a:rPr>
              <a:t>Copyright © 2020 Dell Inc.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@Model.SlideTitle"/>
          <p:cNvSpPr>
            <a:spLocks noGrp="1"/>
          </p:cNvSpPr>
          <p:nvPr>
            <p:ph type="title"/>
          </p:nvPr>
        </p:nvSpPr>
        <p:spPr bwMode="white">
          <a:xfrm>
            <a:off x="365757" y="352839"/>
            <a:ext cx="11329416" cy="853440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3734" dirty="0">
                <a:solidFill>
                  <a:srgbClr val="007DB8"/>
                </a:solidFill>
              </a:rPr>
              <a:t>Top 15 LUNs by MB/s - Unity300-Sample</a:t>
            </a:r>
          </a:p>
        </p:txBody>
      </p:sp>
      <p:graphicFrame>
        <p:nvGraphicFramePr>
          <p:cNvPr id="4" name="@Table(Model.TopMembers[10*])"/>
          <p:cNvGraphicFramePr/>
          <p:nvPr/>
        </p:nvGraphicFramePr>
        <p:xfrm>
          <a:off x="365757" y="1175019"/>
          <a:ext cx="11329415" cy="271881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59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8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1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LUN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Front End IOPS - max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Front End MB/sec - max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Avg IO Size (KB)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Latency (ms) - max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Latency (ms) - avg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Avg Queue Length - max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Read % - avg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Clone02-Sampleahm9-lun00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RR01_Sampleahm9-lun-clone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flag2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Sampleahm9-lun00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flag3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121920" marR="60960" marT="121920" marB="60960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white">
          <a:xfrm>
            <a:off x="8462620" y="6418337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kern="120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</a:rPr>
              <a:t>PPTX 2018.08.14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 bwMode="white">
          <a:xfrm>
            <a:off x="5963795" y="6418337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800" b="0" i="0" kern="120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white">
          <a:xfrm>
            <a:off x="660968" y="6418337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kern="120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</a:rPr>
              <a:t>Copyright © 2020 Dell Inc.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12"/>
          <p:cNvGraphicFramePr/>
          <p:nvPr/>
        </p:nvGraphicFramePr>
        <p:xfrm>
          <a:off x="6281926" y="1338789"/>
          <a:ext cx="4690872" cy="32613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69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All Inclusive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Content Placeholder 12"/>
          <p:cNvGraphicFramePr/>
          <p:nvPr/>
        </p:nvGraphicFramePr>
        <p:xfrm>
          <a:off x="869821" y="4345053"/>
          <a:ext cx="3833534" cy="16306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91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Configuration File Date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>
                          <a:solidFill>
                            <a:srgbClr val="566072"/>
                          </a:solidFill>
                          <a:latin typeface="Arial"/>
                        </a:rPr>
                        <a:t>9/23/2020 2:16:51 PM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Performance Start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>
                          <a:solidFill>
                            <a:srgbClr val="566072"/>
                          </a:solidFill>
                          <a:latin typeface="Arial"/>
                        </a:rPr>
                        <a:t>9/23/2020 10:00:10 AM</a:t>
                      </a:r>
                      <a:endParaRPr lang="en-US" sz="1100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Performance End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>
                          <a:solidFill>
                            <a:srgbClr val="566072"/>
                          </a:solidFill>
                          <a:latin typeface="Arial"/>
                        </a:rPr>
                        <a:t>9/23/2020 12:59:50 PM</a:t>
                      </a:r>
                      <a:endParaRPr lang="en-US" sz="1100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Performance Interval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>
                          <a:solidFill>
                            <a:srgbClr val="566072"/>
                          </a:solidFill>
                          <a:latin typeface="Arial"/>
                        </a:rPr>
                        <a:t>10 sec</a:t>
                      </a:r>
                      <a:endParaRPr lang="en-US" sz="1100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Archive File Quantity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>
                          <a:solidFill>
                            <a:srgbClr val="566072"/>
                          </a:solidFill>
                          <a:latin typeface="Arial"/>
                        </a:rPr>
                        <a:t>3</a:t>
                      </a:r>
                      <a:endParaRPr lang="en-US" sz="1100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Content Placeholder 12"/>
          <p:cNvGraphicFramePr/>
          <p:nvPr/>
        </p:nvGraphicFramePr>
        <p:xfrm>
          <a:off x="8099644" y="4344925"/>
          <a:ext cx="2875231" cy="195681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10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FC 4GB</a:t>
                      </a:r>
                      <a:endParaRPr lang="en-US" sz="1100" b="1" dirty="0">
                        <a:solidFill>
                          <a:schemeClr val="bg2">
                            <a:lumMod val="65000"/>
                            <a:lumOff val="35000"/>
                          </a:schemeClr>
                        </a:solidFill>
                        <a:latin typeface="Arial"/>
                      </a:endParaRP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>
                          <a:solidFill>
                            <a:srgbClr val="56607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FC 8GB</a:t>
                      </a:r>
                      <a:endParaRPr lang="en-US" sz="1100" b="1" dirty="0">
                        <a:solidFill>
                          <a:schemeClr val="bg2">
                            <a:lumMod val="65000"/>
                            <a:lumOff val="35000"/>
                          </a:schemeClr>
                        </a:solidFill>
                        <a:latin typeface="Arial"/>
                      </a:endParaRP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>
                          <a:solidFill>
                            <a:srgbClr val="56607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FC 16GB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121917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dirty="0">
                          <a:solidFill>
                            <a:srgbClr val="56607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1 GigE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121917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dirty="0">
                          <a:solidFill>
                            <a:srgbClr val="566072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10 GigE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121917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dirty="0">
                          <a:solidFill>
                            <a:srgbClr val="566072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25 GigE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121917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dirty="0">
                          <a:solidFill>
                            <a:srgbClr val="56607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2"/>
          <p:cNvGraphicFramePr/>
          <p:nvPr/>
        </p:nvGraphicFramePr>
        <p:xfrm>
          <a:off x="4963884" y="4345053"/>
          <a:ext cx="2875231" cy="115519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21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Block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>
                          <a:solidFill>
                            <a:srgbClr val="566072"/>
                          </a:solidFill>
                          <a:latin typeface="Arial"/>
                        </a:rPr>
                        <a:t>This Live Optics report shows block usage only. File usage is not reported.</a:t>
                      </a:r>
                      <a:endParaRPr lang="en-US" sz="1100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Content Placeholder 12"/>
          <p:cNvGraphicFramePr/>
          <p:nvPr/>
        </p:nvGraphicFramePr>
        <p:xfrm>
          <a:off x="869821" y="1338789"/>
          <a:ext cx="4692779" cy="260908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625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Serial No.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>
                          <a:solidFill>
                            <a:srgbClr val="566072"/>
                          </a:solidFill>
                          <a:latin typeface="Arial"/>
                        </a:rPr>
                        <a:t>Sample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Model No.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>
                          <a:solidFill>
                            <a:srgbClr val="566072"/>
                          </a:solidFill>
                          <a:latin typeface="Arial"/>
                        </a:rPr>
                        <a:t>Unity 300</a:t>
                      </a:r>
                      <a:endParaRPr lang="en-US" sz="1100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Software Level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>
                          <a:solidFill>
                            <a:srgbClr val="566072"/>
                          </a:solidFill>
                          <a:latin typeface="Arial"/>
                        </a:rPr>
                        <a:t>5.0.1</a:t>
                      </a:r>
                      <a:endParaRPr lang="en-US" sz="1100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Memory (GB)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>
                          <a:solidFill>
                            <a:srgbClr val="566072"/>
                          </a:solidFill>
                          <a:latin typeface="Arial"/>
                        </a:rPr>
                        <a:t>24</a:t>
                      </a:r>
                      <a:endParaRPr lang="en-US" sz="1100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No. DPEs &amp; DPAs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>
                          <a:solidFill>
                            <a:srgbClr val="566072"/>
                          </a:solidFill>
                          <a:latin typeface="Arial"/>
                        </a:rPr>
                        <a:t>2</a:t>
                      </a:r>
                      <a:endParaRPr lang="en-US" sz="1100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Active Drives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>
                          <a:solidFill>
                            <a:srgbClr val="566072"/>
                          </a:solidFill>
                          <a:latin typeface="Arial"/>
                        </a:rPr>
                        <a:t>31</a:t>
                      </a:r>
                      <a:endParaRPr lang="en-US" sz="1100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Inactive Drives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>
                          <a:solidFill>
                            <a:srgbClr val="566072"/>
                          </a:solidFill>
                          <a:latin typeface="Arial"/>
                        </a:rPr>
                        <a:t>7</a:t>
                      </a:r>
                      <a:endParaRPr lang="en-US" sz="1100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Empty Slots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>
                          <a:solidFill>
                            <a:srgbClr val="566072"/>
                          </a:solidFill>
                          <a:latin typeface="Arial"/>
                        </a:rPr>
                        <a:t>2</a:t>
                      </a:r>
                      <a:endParaRPr lang="en-US" sz="1100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white">
          <a:xfrm>
            <a:off x="869821" y="1017441"/>
            <a:ext cx="4692779" cy="283248"/>
          </a:xfrm>
          <a:prstGeom prst="rect">
            <a:avLst/>
          </a:prstGeom>
          <a:solidFill>
            <a:srgbClr val="F2F2F2"/>
          </a:solidFill>
          <a:ln w="12700">
            <a:noFill/>
            <a:headEnd type="none"/>
            <a:tailEnd type="none"/>
          </a:ln>
          <a:effectLst/>
        </p:spPr>
        <p:txBody>
          <a:bodyPr wrap="square" lIns="243840" tIns="182880" rIns="182880" bIns="182880" anchor="ctr">
            <a:noAutofit/>
          </a:bodyPr>
          <a:lstStyle/>
          <a:p>
            <a:pPr marL="0" indent="0" algn="ctr" defTabSz="1219170" rtl="0" fontAlgn="base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i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Hardware Overview 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white">
          <a:xfrm>
            <a:off x="6281926" y="1017441"/>
            <a:ext cx="4690872" cy="283464"/>
          </a:xfrm>
          <a:prstGeom prst="rect">
            <a:avLst/>
          </a:prstGeom>
          <a:solidFill>
            <a:srgbClr val="F2F2F2"/>
          </a:solidFill>
          <a:ln w="12700">
            <a:noFill/>
            <a:headEnd type="none"/>
            <a:tailEnd type="none"/>
          </a:ln>
          <a:effectLst/>
        </p:spPr>
        <p:txBody>
          <a:bodyPr wrap="square" lIns="243840" tIns="182880" rIns="182880" bIns="182880" anchor="ctr">
            <a:noAutofit/>
          </a:bodyPr>
          <a:lstStyle/>
          <a:p>
            <a:pPr marL="0" indent="0" algn="ctr" defTabSz="1219170" rtl="0" fontAlgn="base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i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Software Features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869824" y="4066142"/>
            <a:ext cx="3833533" cy="283248"/>
          </a:xfrm>
          <a:prstGeom prst="rect">
            <a:avLst/>
          </a:prstGeom>
          <a:solidFill>
            <a:srgbClr val="F2F2F2"/>
          </a:solidFill>
          <a:ln w="12700">
            <a:noFill/>
            <a:headEnd type="none"/>
            <a:tailEnd type="none"/>
          </a:ln>
          <a:effectLst/>
        </p:spPr>
        <p:txBody>
          <a:bodyPr wrap="square" lIns="243840" tIns="182880" rIns="182880" bIns="182880" anchor="ctr">
            <a:noAutofit/>
          </a:bodyPr>
          <a:lstStyle/>
          <a:p>
            <a:pPr marL="0" indent="0" algn="ctr" defTabSz="1219170" rtl="0" fontAlgn="base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i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Input Data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 bwMode="white">
          <a:xfrm>
            <a:off x="8097569" y="4066142"/>
            <a:ext cx="2875231" cy="283248"/>
          </a:xfrm>
          <a:prstGeom prst="rect">
            <a:avLst/>
          </a:prstGeom>
          <a:solidFill>
            <a:srgbClr val="F2F2F2"/>
          </a:solidFill>
          <a:ln w="12700">
            <a:noFill/>
            <a:headEnd type="none"/>
            <a:tailEnd type="none"/>
          </a:ln>
          <a:effectLst/>
        </p:spPr>
        <p:txBody>
          <a:bodyPr wrap="square" lIns="243840" tIns="182880" rIns="182880" bIns="182880" anchor="ctr">
            <a:noAutofit/>
          </a:bodyPr>
          <a:lstStyle/>
          <a:p>
            <a:pPr marL="0" indent="0" algn="ctr" defTabSz="1219170" rtl="0" fontAlgn="base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i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Connectivity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 bwMode="white">
          <a:xfrm>
            <a:off x="4963885" y="4070206"/>
            <a:ext cx="2875231" cy="279184"/>
          </a:xfrm>
          <a:prstGeom prst="rect">
            <a:avLst/>
          </a:prstGeom>
          <a:solidFill>
            <a:srgbClr val="F2F2F2"/>
          </a:solidFill>
          <a:ln w="12700">
            <a:noFill/>
            <a:headEnd type="none"/>
            <a:tailEnd type="none"/>
          </a:ln>
          <a:effectLst/>
        </p:spPr>
        <p:txBody>
          <a:bodyPr wrap="square" lIns="243840" tIns="182880" rIns="182880" bIns="182880" anchor="ctr">
            <a:noAutofit/>
          </a:bodyPr>
          <a:lstStyle/>
          <a:p>
            <a:pPr marL="0" indent="0" algn="ctr" defTabSz="1219170" rtl="0" fontAlgn="base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i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Emulations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 bwMode="white">
          <a:xfrm>
            <a:off x="660968" y="6455664"/>
            <a:ext cx="2479700" cy="20313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121917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sz="800" dirty="0">
                <a:solidFill>
                  <a:srgbClr val="7F7F7F"/>
                </a:solidFill>
                <a:latin typeface="Arial"/>
              </a:rPr>
              <a:t>Copyright © 2020 Dell Inc.</a:t>
            </a:r>
          </a:p>
        </p:txBody>
      </p:sp>
      <p:sp>
        <p:nvSpPr>
          <p:cNvPr id="19" name="Rectangle 18"/>
          <p:cNvSpPr>
            <a:spLocks/>
          </p:cNvSpPr>
          <p:nvPr/>
        </p:nvSpPr>
        <p:spPr bwMode="white">
          <a:xfrm>
            <a:off x="5963795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8462620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  <a:latin typeface="Arial"/>
              </a:rPr>
              <a:t>PPTX 2018.08.14</a:t>
            </a:r>
          </a:p>
        </p:txBody>
      </p:sp>
      <p:sp>
        <p:nvSpPr>
          <p:cNvPr id="18" name="@Model.SlideTitle"/>
          <p:cNvSpPr>
            <a:spLocks noGrp="1"/>
          </p:cNvSpPr>
          <p:nvPr>
            <p:ph type="title"/>
          </p:nvPr>
        </p:nvSpPr>
        <p:spPr bwMode="white">
          <a:xfrm>
            <a:off x="365757" y="352839"/>
            <a:ext cx="10607040" cy="853440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3700" dirty="0"/>
              <a:t>Summary - Unity300-Sample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@Model.CapacitySummary.SlideTitle"/>
          <p:cNvSpPr>
            <a:spLocks noGrp="1"/>
          </p:cNvSpPr>
          <p:nvPr>
            <p:ph type="title"/>
          </p:nvPr>
        </p:nvSpPr>
        <p:spPr bwMode="white">
          <a:xfrm>
            <a:off x="353749" y="365760"/>
            <a:ext cx="10619049" cy="853440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GB" sz="3700" dirty="0"/>
              <a:t>Capacity Summary by Drive Type</a:t>
            </a:r>
            <a:endParaRPr lang="en-US" sz="3700" dirty="0"/>
          </a:p>
        </p:txBody>
      </p:sp>
      <p:graphicFrame>
        <p:nvGraphicFramePr>
          <p:cNvPr id="14" name="Content Placeholder 12"/>
          <p:cNvGraphicFramePr/>
          <p:nvPr/>
        </p:nvGraphicFramePr>
        <p:xfrm>
          <a:off x="353750" y="1367860"/>
          <a:ext cx="11302714" cy="922329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2583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8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0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9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181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Name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Model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Disk (TB)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SSD (TB)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Usable (TB)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Used (TB)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Utilization (%)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95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Unity300-Sample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Unity 300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30.5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2.5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24.0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1.4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@Table(Model.Types[6*])"/>
          <p:cNvGraphicFramePr/>
          <p:nvPr/>
        </p:nvGraphicFramePr>
        <p:xfrm>
          <a:off x="353749" y="2673350"/>
          <a:ext cx="11302714" cy="1502664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2098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2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7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1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7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Drive Type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Size (GB)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Usable Size (GB)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Number of Drives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% of IOPS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Capacity (TB)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66072"/>
                          </a:solidFill>
                          <a:latin typeface="Arial"/>
                        </a:rPr>
                        <a:t>Capacity (%)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HDD</a:t>
                      </a:r>
                      <a:endParaRPr lang="de-DE" sz="1100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1834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1834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25.07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76.1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HDD</a:t>
                      </a:r>
                      <a:endParaRPr lang="de-DE" sz="1100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550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550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5.37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16.3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SSD</a:t>
                      </a:r>
                      <a:endParaRPr lang="de-DE" sz="1100" dirty="0">
                        <a:solidFill>
                          <a:srgbClr val="566072"/>
                        </a:solidFill>
                        <a:latin typeface="Arial"/>
                      </a:endParaRP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366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366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0.0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2.5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66072"/>
                          </a:solidFill>
                          <a:latin typeface="Arial"/>
                        </a:rPr>
                        <a:t>7.6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none"/>
          <p:cNvGraphicFramePr/>
          <p:nvPr/>
        </p:nvGraphicFramePr>
        <p:xfrm>
          <a:off x="7633103" y="5511566"/>
          <a:ext cx="4023360" cy="86563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algn="ctr" defTabSz="914400" rtl="0"/>
                      <a:r>
                        <a:rPr lang="en-US" sz="1200" b="1" kern="1200" dirty="0">
                          <a:solidFill>
                            <a:srgbClr val="566072"/>
                          </a:solidFill>
                          <a:latin typeface="Arial"/>
                          <a:ea typeface="+mn-ea"/>
                        </a:rPr>
                        <a:t>Total Capacity </a:t>
                      </a:r>
                    </a:p>
                    <a:p>
                      <a:pPr marL="0" algn="ctr" defTabSz="914400" rtl="0"/>
                      <a:r>
                        <a:rPr lang="en-US" sz="1200" b="1" kern="1200" dirty="0">
                          <a:solidFill>
                            <a:srgbClr val="566072"/>
                          </a:solidFill>
                          <a:latin typeface="Arial"/>
                          <a:ea typeface="+mn-ea"/>
                        </a:rPr>
                        <a:t>(TB)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dirty="0">
                          <a:solidFill>
                            <a:srgbClr val="566072"/>
                          </a:solidFill>
                          <a:latin typeface="Arial"/>
                          <a:ea typeface="+mn-ea"/>
                        </a:rPr>
                        <a:t>Total Capacity </a:t>
                      </a:r>
                    </a:p>
                    <a:p>
                      <a:pPr mar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dirty="0">
                          <a:solidFill>
                            <a:srgbClr val="566072"/>
                          </a:solidFill>
                          <a:latin typeface="Arial"/>
                          <a:ea typeface="+mn-ea"/>
                        </a:rPr>
                        <a:t>(%)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566072"/>
                          </a:solidFill>
                          <a:latin typeface="Arial"/>
                        </a:rPr>
                        <a:t>32.9</a:t>
                      </a:r>
                    </a:p>
                  </a:txBody>
                  <a:tcPr marL="121920" marR="36576" marT="121920" marB="36576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dirty="0">
                          <a:solidFill>
                            <a:srgbClr val="566072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121920" marR="36576" marT="121920" marB="36576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>
            <a:spLocks/>
          </p:cNvSpPr>
          <p:nvPr/>
        </p:nvSpPr>
        <p:spPr bwMode="white">
          <a:xfrm>
            <a:off x="660968" y="6455664"/>
            <a:ext cx="2479700" cy="20313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121917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sz="800" dirty="0">
                <a:solidFill>
                  <a:srgbClr val="7F7F7F"/>
                </a:solidFill>
                <a:latin typeface="Arial"/>
              </a:rPr>
              <a:t>Copyright © 2020 Dell Inc.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white">
          <a:xfrm>
            <a:off x="5963795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white">
          <a:xfrm>
            <a:off x="8462620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  <a:latin typeface="Arial"/>
              </a:rPr>
              <a:t>PPTX 2018.08.14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0" y="1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@Model.MainText"/>
          <p:cNvSpPr>
            <a:spLocks noGrp="1"/>
          </p:cNvSpPr>
          <p:nvPr>
            <p:ph type="title" idx="4294967295"/>
          </p:nvPr>
        </p:nvSpPr>
        <p:spPr bwMode="white">
          <a:xfrm>
            <a:off x="838200" y="2935282"/>
            <a:ext cx="10515600" cy="1254917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/>
          <a:lstStyle/>
          <a:p>
            <a:pPr algn="ctr" defTabSz="1219170">
              <a:lnSpc>
                <a:spcPct val="100000"/>
              </a:lnSpc>
            </a:pPr>
            <a:r>
              <a:rPr lang="en-US" sz="4800" dirty="0">
                <a:solidFill>
                  <a:srgbClr val="FFFFFF"/>
                </a:solidFill>
                <a:latin typeface="Arial"/>
                <a:ea typeface="+mn-ea"/>
              </a:rPr>
              <a:t>Array Profile Details</a:t>
            </a:r>
          </a:p>
        </p:txBody>
      </p:sp>
      <p:sp>
        <p:nvSpPr>
          <p:cNvPr id="7" name="@Model.SubText"/>
          <p:cNvSpPr txBox="1">
            <a:spLocks noChangeArrowheads="1"/>
          </p:cNvSpPr>
          <p:nvPr/>
        </p:nvSpPr>
        <p:spPr bwMode="white">
          <a:xfrm>
            <a:off x="814138" y="4306882"/>
            <a:ext cx="10515600" cy="1254917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 b="0" dirty="0">
                <a:solidFill>
                  <a:schemeClr val="bg2"/>
                </a:solidFill>
                <a:latin typeface="+mj-lt"/>
                <a:ea typeface="Museo Sans For Dell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 b="1" dirty="0">
                <a:solidFill>
                  <a:schemeClr val="accent1"/>
                </a:solidFill>
                <a:latin typeface="Arial Black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 b="1" dirty="0">
                <a:solidFill>
                  <a:schemeClr val="accent1"/>
                </a:solidFill>
                <a:latin typeface="Arial Black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 b="1" dirty="0">
                <a:solidFill>
                  <a:schemeClr val="accent1"/>
                </a:solidFill>
                <a:latin typeface="Arial Black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 b="1" dirty="0">
                <a:solidFill>
                  <a:schemeClr val="accent1"/>
                </a:solidFill>
                <a:latin typeface="Arial Black"/>
              </a:defRPr>
            </a:lvl5pPr>
            <a:lvl6pPr marL="609585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867" b="1" dirty="0">
                <a:solidFill>
                  <a:schemeClr val="accent1"/>
                </a:solidFill>
                <a:latin typeface="Arial Black"/>
              </a:defRPr>
            </a:lvl6pPr>
            <a:lvl7pPr marL="121917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867" b="1" dirty="0">
                <a:solidFill>
                  <a:schemeClr val="accent1"/>
                </a:solidFill>
                <a:latin typeface="Arial Black"/>
              </a:defRPr>
            </a:lvl7pPr>
            <a:lvl8pPr marL="1828754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867" b="1" dirty="0">
                <a:solidFill>
                  <a:schemeClr val="accent1"/>
                </a:solidFill>
                <a:latin typeface="Arial Black"/>
              </a:defRPr>
            </a:lvl8pPr>
            <a:lvl9pPr marL="2438339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867" b="1" dirty="0">
                <a:solidFill>
                  <a:schemeClr val="accent1"/>
                </a:solidFill>
                <a:latin typeface="Arial Black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4800" kern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@Image(Model.Graph.GraphCharArray)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188720" y="1307592"/>
            <a:ext cx="9820656" cy="512064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" name="@Model.SlideTitle"/>
          <p:cNvSpPr>
            <a:spLocks noGrp="1"/>
          </p:cNvSpPr>
          <p:nvPr>
            <p:ph type="title"/>
          </p:nvPr>
        </p:nvSpPr>
        <p:spPr bwMode="white">
          <a:xfrm>
            <a:off x="365756" y="365760"/>
            <a:ext cx="11177411" cy="675371"/>
          </a:xfrm>
          <a:ln>
            <a:headEnd type="none"/>
            <a:tailEnd type="none"/>
          </a:ln>
        </p:spPr>
        <p:txBody>
          <a:bodyPr wrap="square"/>
          <a:lstStyle/>
          <a:p>
            <a:pPr defTabSz="1219170"/>
            <a:r>
              <a:rPr lang="en-US" dirty="0"/>
              <a:t>Array Summary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 bwMode="white">
          <a:xfrm>
            <a:off x="660968" y="6455664"/>
            <a:ext cx="2479700" cy="20313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121917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sz="800" dirty="0">
                <a:solidFill>
                  <a:srgbClr val="7F7F7F"/>
                </a:solidFill>
                <a:latin typeface="Arial"/>
              </a:rPr>
              <a:t>Copyright © 2020 Dell Inc.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white">
          <a:xfrm>
            <a:off x="5963795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9" name="@Model.MainSlideAnnotation"/>
          <p:cNvSpPr txBox="1">
            <a:spLocks noChangeArrowheads="1"/>
          </p:cNvSpPr>
          <p:nvPr/>
        </p:nvSpPr>
        <p:spPr bwMode="white">
          <a:xfrm>
            <a:off x="1380744" y="911025"/>
            <a:ext cx="9628632" cy="276998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121917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</a:pPr>
            <a:endParaRPr/>
          </a:p>
        </p:txBody>
      </p:sp>
      <p:sp>
        <p:nvSpPr>
          <p:cNvPr id="10" name="Rectangle 9"/>
          <p:cNvSpPr>
            <a:spLocks/>
          </p:cNvSpPr>
          <p:nvPr/>
        </p:nvSpPr>
        <p:spPr bwMode="white">
          <a:xfrm>
            <a:off x="8462620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  <a:latin typeface="Arial"/>
              </a:rPr>
              <a:t>PPTX 2018.08.14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@Model.SlideTitle"/>
          <p:cNvSpPr>
            <a:spLocks noGrp="1"/>
          </p:cNvSpPr>
          <p:nvPr>
            <p:ph type="title"/>
          </p:nvPr>
        </p:nvSpPr>
        <p:spPr bwMode="white">
          <a:xfrm>
            <a:off x="365757" y="365760"/>
            <a:ext cx="11132734" cy="675371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3700" dirty="0">
                <a:solidFill>
                  <a:srgbClr val="397DB7"/>
                </a:solidFill>
              </a:rPr>
              <a:t>Fibre Channel Ports - Unity300-Sample</a:t>
            </a:r>
            <a:endParaRPr lang="en-US" sz="3700" dirty="0"/>
          </a:p>
        </p:txBody>
      </p:sp>
      <p:graphicFrame>
        <p:nvGraphicFramePr>
          <p:cNvPr id="4" name="@Table(Model.Ports[12*])"/>
          <p:cNvGraphicFramePr/>
          <p:nvPr/>
        </p:nvGraphicFramePr>
        <p:xfrm>
          <a:off x="419145" y="1206276"/>
          <a:ext cx="11353710" cy="71302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92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459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Name</a:t>
                      </a:r>
                    </a:p>
                  </a:txBody>
                  <a:tcPr marR="27432" marB="27432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Speed 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(Gbit/sec)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Read MB/sec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95</a:t>
                      </a:r>
                      <a:r>
                        <a:rPr lang="en-US" sz="1100" b="1" baseline="30000" dirty="0">
                          <a:solidFill>
                            <a:srgbClr val="566072"/>
                          </a:solidFill>
                          <a:latin typeface="Arial"/>
                        </a:rPr>
                        <a:t>th</a:t>
                      </a:r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Write MB/sec 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95</a:t>
                      </a:r>
                      <a:r>
                        <a:rPr lang="en-US" sz="1100" b="1" baseline="30000" dirty="0">
                          <a:solidFill>
                            <a:srgbClr val="566072"/>
                          </a:solidFill>
                          <a:latin typeface="Arial"/>
                        </a:rPr>
                        <a:t>th</a:t>
                      </a:r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Read MB/sec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Peak 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Write MB/sec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Peak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Read MB/sec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Avg 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Write MB/sec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rgbClr val="566072"/>
                          </a:solidFill>
                          <a:latin typeface="Arial"/>
                        </a:rPr>
                        <a:t>Avg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566072"/>
                          </a:solidFill>
                          <a:latin typeface="Arial"/>
                        </a:rPr>
                        <a:t>Sample_iom_1_fc0</a:t>
                      </a:r>
                    </a:p>
                  </a:txBody>
                  <a:tcPr marR="27432" marB="27432" anchor="ctr" horzOverflow="overflow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dirty="0">
                          <a:solidFill>
                            <a:srgbClr val="566072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dirty="0">
                          <a:solidFill>
                            <a:srgbClr val="56607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dirty="0">
                          <a:solidFill>
                            <a:srgbClr val="566072"/>
                          </a:solidFill>
                          <a:latin typeface="Arial"/>
                        </a:rPr>
                        <a:t>891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dirty="0">
                          <a:solidFill>
                            <a:srgbClr val="56607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dirty="0">
                          <a:solidFill>
                            <a:srgbClr val="566072"/>
                          </a:solidFill>
                          <a:latin typeface="Arial"/>
                        </a:rPr>
                        <a:t>917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dirty="0">
                          <a:solidFill>
                            <a:srgbClr val="56607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dirty="0">
                          <a:solidFill>
                            <a:srgbClr val="566072"/>
                          </a:solidFill>
                          <a:latin typeface="Arial"/>
                        </a:rPr>
                        <a:t>851</a:t>
                      </a:r>
                    </a:p>
                  </a:txBody>
                  <a:tcPr marR="27432" marB="27432" anchor="ctr" horzOverflow="overflow">
                    <a:lnL w="38100" cap="flat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  <a:headEnd type="none"/>
                      <a:tailEnd type="none"/>
                    </a:lnTlToBr>
                    <a:lnBlToTr w="12700">
                      <a:noFill/>
                      <a:prstDash val="solid"/>
                      <a:headEnd type="none"/>
                      <a:tailEnd type="none"/>
                    </a:lnBlToTr>
                    <a:solidFill>
                      <a:srgbClr val="D9D9D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>
            <a:spLocks/>
          </p:cNvSpPr>
          <p:nvPr/>
        </p:nvSpPr>
        <p:spPr bwMode="white">
          <a:xfrm>
            <a:off x="660968" y="6455664"/>
            <a:ext cx="2479700" cy="20313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121917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sz="800" dirty="0">
                <a:solidFill>
                  <a:srgbClr val="7F7F7F"/>
                </a:solidFill>
                <a:latin typeface="Arial"/>
              </a:rPr>
              <a:t>Copyright © 2020 Dell Inc.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5963795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 bwMode="white">
          <a:xfrm>
            <a:off x="8462620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  <a:latin typeface="Arial"/>
              </a:rPr>
              <a:t>PPTX 2018.08.14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@Image(Model.Graph.GraphCharArray)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188720" y="1307592"/>
            <a:ext cx="9820656" cy="512064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" name="@Model.SlideTitle"/>
          <p:cNvSpPr>
            <a:spLocks noGrp="1"/>
          </p:cNvSpPr>
          <p:nvPr>
            <p:ph type="title"/>
          </p:nvPr>
        </p:nvSpPr>
        <p:spPr bwMode="white">
          <a:xfrm>
            <a:off x="365756" y="365760"/>
            <a:ext cx="11177411" cy="675371"/>
          </a:xfrm>
          <a:ln>
            <a:headEnd type="none"/>
            <a:tailEnd type="none"/>
          </a:ln>
        </p:spPr>
        <p:txBody>
          <a:bodyPr wrap="square"/>
          <a:lstStyle/>
          <a:p>
            <a:pPr defTabSz="1219170"/>
            <a:r>
              <a:rPr lang="en-US" dirty="0"/>
              <a:t>Front End IOPS - Unity300-Sample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 bwMode="white">
          <a:xfrm>
            <a:off x="660968" y="6455664"/>
            <a:ext cx="2479700" cy="20313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121917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sz="800" dirty="0">
                <a:solidFill>
                  <a:srgbClr val="7F7F7F"/>
                </a:solidFill>
                <a:latin typeface="Arial"/>
              </a:rPr>
              <a:t>Copyright © 2020 Dell Inc.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white">
          <a:xfrm>
            <a:off x="5963795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9" name="@Model.MainSlideAnnotation"/>
          <p:cNvSpPr txBox="1">
            <a:spLocks noChangeArrowheads="1"/>
          </p:cNvSpPr>
          <p:nvPr/>
        </p:nvSpPr>
        <p:spPr bwMode="white">
          <a:xfrm>
            <a:off x="1380744" y="911025"/>
            <a:ext cx="9628632" cy="276998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121917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</a:pPr>
            <a:endParaRPr/>
          </a:p>
        </p:txBody>
      </p:sp>
      <p:sp>
        <p:nvSpPr>
          <p:cNvPr id="10" name="Rectangle 9"/>
          <p:cNvSpPr>
            <a:spLocks/>
          </p:cNvSpPr>
          <p:nvPr/>
        </p:nvSpPr>
        <p:spPr bwMode="white">
          <a:xfrm>
            <a:off x="8462620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  <a:latin typeface="Arial"/>
              </a:rPr>
              <a:t>PPTX 2018.08.14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@Image(Model.Graph.GraphCharArray)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188720" y="1307592"/>
            <a:ext cx="9820656" cy="512064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" name="@Model.SlideTitle"/>
          <p:cNvSpPr>
            <a:spLocks noGrp="1"/>
          </p:cNvSpPr>
          <p:nvPr>
            <p:ph type="title"/>
          </p:nvPr>
        </p:nvSpPr>
        <p:spPr bwMode="white">
          <a:xfrm>
            <a:off x="365756" y="365760"/>
            <a:ext cx="11177411" cy="675371"/>
          </a:xfrm>
          <a:ln>
            <a:headEnd type="none"/>
            <a:tailEnd type="none"/>
          </a:ln>
        </p:spPr>
        <p:txBody>
          <a:bodyPr wrap="square"/>
          <a:lstStyle/>
          <a:p>
            <a:pPr defTabSz="1219170"/>
            <a:r>
              <a:rPr lang="en-US" dirty="0"/>
              <a:t>5 Year Growth projection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 bwMode="white">
          <a:xfrm>
            <a:off x="660968" y="6455664"/>
            <a:ext cx="2479700" cy="20313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121917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sz="800" dirty="0">
                <a:solidFill>
                  <a:srgbClr val="7F7F7F"/>
                </a:solidFill>
                <a:latin typeface="Arial"/>
              </a:rPr>
              <a:t>Copyright © 2020 Dell Inc.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white">
          <a:xfrm>
            <a:off x="5963795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9" name="@Model.MainSlideAnnotation"/>
          <p:cNvSpPr txBox="1">
            <a:spLocks noChangeArrowheads="1"/>
          </p:cNvSpPr>
          <p:nvPr/>
        </p:nvSpPr>
        <p:spPr bwMode="white">
          <a:xfrm>
            <a:off x="1380744" y="911025"/>
            <a:ext cx="9628632" cy="276998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121917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</a:pPr>
            <a:r>
              <a:rPr lang="en-US" sz="1200" b="0" i="0" kern="1200" dirty="0">
                <a:ln>
                  <a:noFill/>
                </a:ln>
                <a:solidFill>
                  <a:srgbClr val="44444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</a:rPr>
              <a:t>At 20% growth, usable capacity will not be exceeded within 5 year(s).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white">
          <a:xfrm>
            <a:off x="8462620" y="6455664"/>
            <a:ext cx="2479700" cy="21544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  <a:latin typeface="Arial"/>
              </a:rPr>
              <a:t>PPTX 2018.08.14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ellTech, Dell, &amp; DellEMC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/>
        </a:gradFill>
      </a:fillStyleLst>
      <a:lnStyleLst>
        <a:ln w="9525" cap="flat">
          <a:solidFill>
            <a:schemeClr val="phClr">
              <a:shade val="95000"/>
              <a:satMod val="105000"/>
            </a:schemeClr>
          </a:solidFill>
          <a:prstDash val="solid"/>
          <a:headEnd type="none"/>
          <a:tailEnd type="none"/>
        </a:ln>
        <a:ln w="25400" cap="flat">
          <a:solidFill>
            <a:schemeClr val="phClr"/>
          </a:solidFill>
          <a:prstDash val="solid"/>
          <a:headEnd type="none"/>
          <a:tailEnd type="none"/>
        </a:ln>
        <a:ln w="38100" cap="flat">
          <a:solidFill>
            <a:schemeClr val="phClr"/>
          </a:solidFill>
          <a:prstDash val="solid"/>
          <a:headEnd type="none"/>
          <a:tailEnd type="none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DellTech, Dell, &amp; DellEMC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/>
        </a:gradFill>
      </a:fillStyleLst>
      <a:lnStyleLst>
        <a:ln w="9525" cap="flat">
          <a:solidFill>
            <a:schemeClr val="phClr">
              <a:shade val="95000"/>
              <a:satMod val="105000"/>
            </a:schemeClr>
          </a:solidFill>
          <a:prstDash val="solid"/>
          <a:headEnd type="none"/>
          <a:tailEnd type="none"/>
        </a:ln>
        <a:ln w="25400" cap="flat">
          <a:solidFill>
            <a:schemeClr val="phClr"/>
          </a:solidFill>
          <a:prstDash val="solid"/>
          <a:headEnd type="none"/>
          <a:tailEnd type="none"/>
        </a:ln>
        <a:ln w="38100" cap="flat">
          <a:solidFill>
            <a:schemeClr val="phClr"/>
          </a:solidFill>
          <a:prstDash val="solid"/>
          <a:headEnd type="none"/>
          <a:tailEnd type="none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DellTech, Dell, &amp; DellEMC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/>
        </a:gradFill>
      </a:fillStyleLst>
      <a:lnStyleLst>
        <a:ln w="9525" cap="flat">
          <a:solidFill>
            <a:schemeClr val="phClr">
              <a:shade val="95000"/>
              <a:satMod val="105000"/>
            </a:schemeClr>
          </a:solidFill>
          <a:prstDash val="solid"/>
          <a:headEnd type="none"/>
          <a:tailEnd type="none"/>
        </a:ln>
        <a:ln w="25400" cap="flat">
          <a:solidFill>
            <a:schemeClr val="phClr"/>
          </a:solidFill>
          <a:prstDash val="solid"/>
          <a:headEnd type="none"/>
          <a:tailEnd type="none"/>
        </a:ln>
        <a:ln w="38100" cap="flat">
          <a:solidFill>
            <a:schemeClr val="phClr"/>
          </a:solidFill>
          <a:prstDash val="solid"/>
          <a:headEnd type="none"/>
          <a:tailEnd type="none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DellTech, Dell, &amp; DellEMC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/>
        </a:gradFill>
      </a:fillStyleLst>
      <a:lnStyleLst>
        <a:ln w="9525" cap="flat">
          <a:solidFill>
            <a:schemeClr val="phClr">
              <a:shade val="95000"/>
              <a:satMod val="105000"/>
            </a:schemeClr>
          </a:solidFill>
          <a:prstDash val="solid"/>
          <a:headEnd type="none"/>
          <a:tailEnd type="none"/>
        </a:ln>
        <a:ln w="25400" cap="flat">
          <a:solidFill>
            <a:schemeClr val="phClr"/>
          </a:solidFill>
          <a:prstDash val="solid"/>
          <a:headEnd type="none"/>
          <a:tailEnd type="none"/>
        </a:ln>
        <a:ln w="38100" cap="flat">
          <a:solidFill>
            <a:schemeClr val="phClr"/>
          </a:solidFill>
          <a:prstDash val="solid"/>
          <a:headEnd type="none"/>
          <a:tailEnd type="none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DellTech, Dell, &amp; DellEMC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/>
        </a:gradFill>
      </a:fillStyleLst>
      <a:lnStyleLst>
        <a:ln w="9525" cap="flat">
          <a:solidFill>
            <a:schemeClr val="phClr">
              <a:shade val="95000"/>
              <a:satMod val="105000"/>
            </a:schemeClr>
          </a:solidFill>
          <a:prstDash val="solid"/>
          <a:headEnd type="none"/>
          <a:tailEnd type="none"/>
        </a:ln>
        <a:ln w="25400" cap="flat">
          <a:solidFill>
            <a:schemeClr val="phClr"/>
          </a:solidFill>
          <a:prstDash val="solid"/>
          <a:headEnd type="none"/>
          <a:tailEnd type="none"/>
        </a:ln>
        <a:ln w="38100" cap="flat">
          <a:solidFill>
            <a:schemeClr val="phClr"/>
          </a:solidFill>
          <a:prstDash val="solid"/>
          <a:headEnd type="none"/>
          <a:tailEnd type="none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DellTech, Dell, &amp; DellEMC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/>
        </a:gradFill>
      </a:fillStyleLst>
      <a:lnStyleLst>
        <a:ln w="9525" cap="flat">
          <a:solidFill>
            <a:schemeClr val="phClr">
              <a:shade val="95000"/>
              <a:satMod val="105000"/>
            </a:schemeClr>
          </a:solidFill>
          <a:prstDash val="solid"/>
          <a:headEnd type="none"/>
          <a:tailEnd type="none"/>
        </a:ln>
        <a:ln w="25400" cap="flat">
          <a:solidFill>
            <a:schemeClr val="phClr"/>
          </a:solidFill>
          <a:prstDash val="solid"/>
          <a:headEnd type="none"/>
          <a:tailEnd type="none"/>
        </a:ln>
        <a:ln w="38100" cap="flat">
          <a:solidFill>
            <a:schemeClr val="phClr"/>
          </a:solidFill>
          <a:prstDash val="solid"/>
          <a:headEnd type="none"/>
          <a:tailEnd type="none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DellTech, Dell, &amp; DellEMC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/>
        </a:gradFill>
      </a:fillStyleLst>
      <a:lnStyleLst>
        <a:ln w="9525" cap="flat">
          <a:solidFill>
            <a:schemeClr val="phClr">
              <a:shade val="95000"/>
              <a:satMod val="105000"/>
            </a:schemeClr>
          </a:solidFill>
          <a:prstDash val="solid"/>
          <a:headEnd type="none"/>
          <a:tailEnd type="none"/>
        </a:ln>
        <a:ln w="25400" cap="flat">
          <a:solidFill>
            <a:schemeClr val="phClr"/>
          </a:solidFill>
          <a:prstDash val="solid"/>
          <a:headEnd type="none"/>
          <a:tailEnd type="none"/>
        </a:ln>
        <a:ln w="38100" cap="flat">
          <a:solidFill>
            <a:schemeClr val="phClr"/>
          </a:solidFill>
          <a:prstDash val="solid"/>
          <a:headEnd type="none"/>
          <a:tailEnd type="none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llTech, Dell, &amp; DellEMC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/>
        </a:gradFill>
      </a:fillStyleLst>
      <a:lnStyleLst>
        <a:ln w="9525" cap="flat">
          <a:solidFill>
            <a:schemeClr val="phClr">
              <a:shade val="95000"/>
              <a:satMod val="105000"/>
            </a:schemeClr>
          </a:solidFill>
          <a:prstDash val="solid"/>
          <a:headEnd type="none"/>
          <a:tailEnd type="none"/>
        </a:ln>
        <a:ln w="25400" cap="flat">
          <a:solidFill>
            <a:schemeClr val="phClr"/>
          </a:solidFill>
          <a:prstDash val="solid"/>
          <a:headEnd type="none"/>
          <a:tailEnd type="none"/>
        </a:ln>
        <a:ln w="38100" cap="flat">
          <a:solidFill>
            <a:schemeClr val="phClr"/>
          </a:solidFill>
          <a:prstDash val="solid"/>
          <a:headEnd type="none"/>
          <a:tailEnd type="none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DellTech, Dell, &amp; DellEMC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/>
        </a:gradFill>
      </a:fillStyleLst>
      <a:lnStyleLst>
        <a:ln w="9525" cap="flat">
          <a:solidFill>
            <a:schemeClr val="phClr">
              <a:shade val="95000"/>
              <a:satMod val="105000"/>
            </a:schemeClr>
          </a:solidFill>
          <a:prstDash val="solid"/>
          <a:headEnd type="none"/>
          <a:tailEnd type="none"/>
        </a:ln>
        <a:ln w="25400" cap="flat">
          <a:solidFill>
            <a:schemeClr val="phClr"/>
          </a:solidFill>
          <a:prstDash val="solid"/>
          <a:headEnd type="none"/>
          <a:tailEnd type="none"/>
        </a:ln>
        <a:ln w="38100" cap="flat">
          <a:solidFill>
            <a:schemeClr val="phClr"/>
          </a:solidFill>
          <a:prstDash val="solid"/>
          <a:headEnd type="none"/>
          <a:tailEnd type="none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llTech, Dell, &amp; DellEMC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/>
        </a:gradFill>
      </a:fillStyleLst>
      <a:lnStyleLst>
        <a:ln w="9525" cap="flat">
          <a:solidFill>
            <a:schemeClr val="phClr">
              <a:shade val="95000"/>
              <a:satMod val="105000"/>
            </a:schemeClr>
          </a:solidFill>
          <a:prstDash val="solid"/>
          <a:headEnd type="none"/>
          <a:tailEnd type="none"/>
        </a:ln>
        <a:ln w="25400" cap="flat">
          <a:solidFill>
            <a:schemeClr val="phClr"/>
          </a:solidFill>
          <a:prstDash val="solid"/>
          <a:headEnd type="none"/>
          <a:tailEnd type="none"/>
        </a:ln>
        <a:ln w="38100" cap="flat">
          <a:solidFill>
            <a:schemeClr val="phClr"/>
          </a:solidFill>
          <a:prstDash val="solid"/>
          <a:headEnd type="none"/>
          <a:tailEnd type="none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llTech, Dell, &amp; DellEMC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/>
        </a:gradFill>
      </a:fillStyleLst>
      <a:lnStyleLst>
        <a:ln w="9525" cap="flat">
          <a:solidFill>
            <a:schemeClr val="phClr">
              <a:shade val="95000"/>
              <a:satMod val="105000"/>
            </a:schemeClr>
          </a:solidFill>
          <a:prstDash val="solid"/>
          <a:headEnd type="none"/>
          <a:tailEnd type="none"/>
        </a:ln>
        <a:ln w="25400" cap="flat">
          <a:solidFill>
            <a:schemeClr val="phClr"/>
          </a:solidFill>
          <a:prstDash val="solid"/>
          <a:headEnd type="none"/>
          <a:tailEnd type="none"/>
        </a:ln>
        <a:ln w="38100" cap="flat">
          <a:solidFill>
            <a:schemeClr val="phClr"/>
          </a:solidFill>
          <a:prstDash val="solid"/>
          <a:headEnd type="none"/>
          <a:tailEnd type="none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llTech, Dell, &amp; DellEMC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/>
        </a:gradFill>
      </a:fillStyleLst>
      <a:lnStyleLst>
        <a:ln w="9525" cap="flat">
          <a:solidFill>
            <a:schemeClr val="phClr">
              <a:shade val="95000"/>
              <a:satMod val="105000"/>
            </a:schemeClr>
          </a:solidFill>
          <a:prstDash val="solid"/>
          <a:headEnd type="none"/>
          <a:tailEnd type="none"/>
        </a:ln>
        <a:ln w="25400" cap="flat">
          <a:solidFill>
            <a:schemeClr val="phClr"/>
          </a:solidFill>
          <a:prstDash val="solid"/>
          <a:headEnd type="none"/>
          <a:tailEnd type="none"/>
        </a:ln>
        <a:ln w="38100" cap="flat">
          <a:solidFill>
            <a:schemeClr val="phClr"/>
          </a:solidFill>
          <a:prstDash val="solid"/>
          <a:headEnd type="none"/>
          <a:tailEnd type="none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DellTech, Dell, &amp; DellEMC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/>
        </a:gradFill>
      </a:fillStyleLst>
      <a:lnStyleLst>
        <a:ln w="9525" cap="flat">
          <a:solidFill>
            <a:schemeClr val="phClr">
              <a:shade val="95000"/>
              <a:satMod val="105000"/>
            </a:schemeClr>
          </a:solidFill>
          <a:prstDash val="solid"/>
          <a:headEnd type="none"/>
          <a:tailEnd type="none"/>
        </a:ln>
        <a:ln w="25400" cap="flat">
          <a:solidFill>
            <a:schemeClr val="phClr"/>
          </a:solidFill>
          <a:prstDash val="solid"/>
          <a:headEnd type="none"/>
          <a:tailEnd type="none"/>
        </a:ln>
        <a:ln w="38100" cap="flat">
          <a:solidFill>
            <a:schemeClr val="phClr"/>
          </a:solidFill>
          <a:prstDash val="solid"/>
          <a:headEnd type="none"/>
          <a:tailEnd type="none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Pages>0</Pages>
  <Words>1525</Words>
  <Characters>0</Characters>
  <Application>Microsoft Office PowerPoint</Application>
  <PresentationFormat>Widescreen</PresentationFormat>
  <Lines>0</Lines>
  <Paragraphs>643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25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Courier New</vt:lpstr>
      <vt:lpstr>Museo For Dell 300</vt:lpstr>
      <vt:lpstr>Museo Sans For Dell</vt:lpstr>
      <vt:lpstr>Office</vt:lpstr>
      <vt:lpstr>DellTech, Dell, &amp; DellEMC</vt:lpstr>
      <vt:lpstr>DellTech, Dell, &amp; DellEMC</vt:lpstr>
      <vt:lpstr>Office</vt:lpstr>
      <vt:lpstr>Office</vt:lpstr>
      <vt:lpstr>DellTech, Dell, &amp; DellEMC</vt:lpstr>
      <vt:lpstr>DellTech, Dell, &amp; DellEMC</vt:lpstr>
      <vt:lpstr>Office</vt:lpstr>
      <vt:lpstr>DellTech, Dell, &amp; DellEMC</vt:lpstr>
      <vt:lpstr>DellTech, Dell, &amp; DellEMC</vt:lpstr>
      <vt:lpstr>DellTech, Dell, &amp; DellEMC</vt:lpstr>
      <vt:lpstr>DellTech, Dell, &amp; DellEMC</vt:lpstr>
      <vt:lpstr>Office</vt:lpstr>
      <vt:lpstr>Office</vt:lpstr>
      <vt:lpstr>Office</vt:lpstr>
      <vt:lpstr>DellTech, Dell, &amp; DellEMC</vt:lpstr>
      <vt:lpstr>DellTech, Dell, &amp; DellEMC</vt:lpstr>
      <vt:lpstr>DellTech, Dell, &amp; DellEMC</vt:lpstr>
      <vt:lpstr>DellTech, Dell, &amp; DellEMC</vt:lpstr>
      <vt:lpstr>DellTech, Dell, &amp; DellEMC</vt:lpstr>
      <vt:lpstr>Office</vt:lpstr>
      <vt:lpstr>Office</vt:lpstr>
      <vt:lpstr>Unity Storage Array Profile</vt:lpstr>
      <vt:lpstr>Common Summary: Inventory, Capacity and Workload</vt:lpstr>
      <vt:lpstr>Summary - Unity300-Sample</vt:lpstr>
      <vt:lpstr>Capacity Summary by Drive Type</vt:lpstr>
      <vt:lpstr>Array Profile Details</vt:lpstr>
      <vt:lpstr>Array Summary</vt:lpstr>
      <vt:lpstr>Fibre Channel Ports - Unity300-Sample</vt:lpstr>
      <vt:lpstr>Front End IOPS - Unity300-Sample</vt:lpstr>
      <vt:lpstr>5 Year Growth projection</vt:lpstr>
      <vt:lpstr>Front End MB/s - Unity300-Sample</vt:lpstr>
      <vt:lpstr>Top 5 Clients by IOPS</vt:lpstr>
      <vt:lpstr>Top 5 Clients by IOPS</vt:lpstr>
      <vt:lpstr>Front End IOPS vs Back End IOPS</vt:lpstr>
      <vt:lpstr>IO Size &amp; Read Percent - Unity300-Sample</vt:lpstr>
      <vt:lpstr>Back End Activity by Pool - Unity300-Sample</vt:lpstr>
      <vt:lpstr>Storage Processor Utilization</vt:lpstr>
      <vt:lpstr>Front End Ports: Peak Composite</vt:lpstr>
      <vt:lpstr>Peak/Average Ports Utilization</vt:lpstr>
      <vt:lpstr>Cache Utilization</vt:lpstr>
      <vt:lpstr>Total Average Busy Queue Length</vt:lpstr>
      <vt:lpstr>Top Clients and LUNs</vt:lpstr>
      <vt:lpstr>Top 15 LUNs by IOPS - Unity300-Sample</vt:lpstr>
      <vt:lpstr>Top 15 LUNs by IOPS - Unity300-Sample</vt:lpstr>
      <vt:lpstr>Top 15 LUNs by MB/s - Unity300-Sample</vt:lpstr>
      <vt:lpstr>Top 15 LUNs by MB/s - Unity300-Sample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Unity Storage Array Profile</dc:title>
  <dc:creator>Fahmy, Mostafa</dc:creator>
  <cp:lastModifiedBy>Fahmy, Mostafa</cp:lastModifiedBy>
  <cp:revision>1</cp:revision>
  <dcterms:modified xsi:type="dcterms:W3CDTF">2020-10-16T10:08:53Z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de70ee2-0cb4-4d60-aee5-75ef2c4c8a90_Enabled">
    <vt:lpwstr>True</vt:lpwstr>
  </property>
  <property fmtid="{D5CDD505-2E9C-101B-9397-08002B2CF9AE}" pid="3" name="MSIP_Label_7de70ee2-0cb4-4d60-aee5-75ef2c4c8a90_SiteId">
    <vt:lpwstr>945c199a-83a2-4e80-9f8c-5a91be5752dd</vt:lpwstr>
  </property>
  <property fmtid="{D5CDD505-2E9C-101B-9397-08002B2CF9AE}" pid="4" name="MSIP_Label_7de70ee2-0cb4-4d60-aee5-75ef2c4c8a90_Owner">
    <vt:lpwstr>Mostafa.Fahmy@emc.com</vt:lpwstr>
  </property>
  <property fmtid="{D5CDD505-2E9C-101B-9397-08002B2CF9AE}" pid="5" name="MSIP_Label_7de70ee2-0cb4-4d60-aee5-75ef2c4c8a90_SetDate">
    <vt:lpwstr>2020-10-16T10:08:39.8203778Z</vt:lpwstr>
  </property>
  <property fmtid="{D5CDD505-2E9C-101B-9397-08002B2CF9AE}" pid="6" name="MSIP_Label_7de70ee2-0cb4-4d60-aee5-75ef2c4c8a90_Name">
    <vt:lpwstr>Internal Use</vt:lpwstr>
  </property>
  <property fmtid="{D5CDD505-2E9C-101B-9397-08002B2CF9AE}" pid="7" name="MSIP_Label_7de70ee2-0cb4-4d60-aee5-75ef2c4c8a90_Application">
    <vt:lpwstr>Microsoft Azure Information Protection</vt:lpwstr>
  </property>
  <property fmtid="{D5CDD505-2E9C-101B-9397-08002B2CF9AE}" pid="8" name="MSIP_Label_7de70ee2-0cb4-4d60-aee5-75ef2c4c8a90_ActionId">
    <vt:lpwstr>17318e5a-2eee-4cfd-adc0-acdae57fed11</vt:lpwstr>
  </property>
  <property fmtid="{D5CDD505-2E9C-101B-9397-08002B2CF9AE}" pid="9" name="MSIP_Label_7de70ee2-0cb4-4d60-aee5-75ef2c4c8a90_Extended_MSFT_Method">
    <vt:lpwstr>Manual</vt:lpwstr>
  </property>
  <property fmtid="{D5CDD505-2E9C-101B-9397-08002B2CF9AE}" pid="10" name="MSIP_Label_da6fab74-d5af-4af7-a9a4-78d84655a626_Enabled">
    <vt:lpwstr>True</vt:lpwstr>
  </property>
  <property fmtid="{D5CDD505-2E9C-101B-9397-08002B2CF9AE}" pid="11" name="MSIP_Label_da6fab74-d5af-4af7-a9a4-78d84655a626_SiteId">
    <vt:lpwstr>945c199a-83a2-4e80-9f8c-5a91be5752dd</vt:lpwstr>
  </property>
  <property fmtid="{D5CDD505-2E9C-101B-9397-08002B2CF9AE}" pid="12" name="MSIP_Label_da6fab74-d5af-4af7-a9a4-78d84655a626_Owner">
    <vt:lpwstr>Mostafa.Fahmy@emc.com</vt:lpwstr>
  </property>
  <property fmtid="{D5CDD505-2E9C-101B-9397-08002B2CF9AE}" pid="13" name="MSIP_Label_da6fab74-d5af-4af7-a9a4-78d84655a626_SetDate">
    <vt:lpwstr>2020-10-16T10:08:39.8203778Z</vt:lpwstr>
  </property>
  <property fmtid="{D5CDD505-2E9C-101B-9397-08002B2CF9AE}" pid="14" name="MSIP_Label_da6fab74-d5af-4af7-a9a4-78d84655a626_Name">
    <vt:lpwstr>Visual Marking</vt:lpwstr>
  </property>
  <property fmtid="{D5CDD505-2E9C-101B-9397-08002B2CF9AE}" pid="15" name="MSIP_Label_da6fab74-d5af-4af7-a9a4-78d84655a626_Application">
    <vt:lpwstr>Microsoft Azure Information Protection</vt:lpwstr>
  </property>
  <property fmtid="{D5CDD505-2E9C-101B-9397-08002B2CF9AE}" pid="16" name="MSIP_Label_da6fab74-d5af-4af7-a9a4-78d84655a626_ActionId">
    <vt:lpwstr>17318e5a-2eee-4cfd-adc0-acdae57fed11</vt:lpwstr>
  </property>
  <property fmtid="{D5CDD505-2E9C-101B-9397-08002B2CF9AE}" pid="17" name="MSIP_Label_da6fab74-d5af-4af7-a9a4-78d84655a626_Parent">
    <vt:lpwstr>7de70ee2-0cb4-4d60-aee5-75ef2c4c8a90</vt:lpwstr>
  </property>
  <property fmtid="{D5CDD505-2E9C-101B-9397-08002B2CF9AE}" pid="18" name="MSIP_Label_da6fab74-d5af-4af7-a9a4-78d84655a626_Extended_MSFT_Method">
    <vt:lpwstr>Manual</vt:lpwstr>
  </property>
  <property fmtid="{D5CDD505-2E9C-101B-9397-08002B2CF9AE}" pid="19" name="aiplabel">
    <vt:lpwstr>Internal Use Visual Marking</vt:lpwstr>
  </property>
</Properties>
</file>