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25"/>
  </p:notesMasterIdLst>
  <p:sldIdLst>
    <p:sldId id="298" r:id="rId2"/>
    <p:sldId id="291" r:id="rId3"/>
    <p:sldId id="294" r:id="rId4"/>
    <p:sldId id="299" r:id="rId5"/>
    <p:sldId id="348" r:id="rId6"/>
    <p:sldId id="351" r:id="rId7"/>
    <p:sldId id="364" r:id="rId8"/>
    <p:sldId id="366" r:id="rId9"/>
    <p:sldId id="367" r:id="rId10"/>
    <p:sldId id="304" r:id="rId11"/>
    <p:sldId id="359" r:id="rId12"/>
    <p:sldId id="362" r:id="rId13"/>
    <p:sldId id="363" r:id="rId14"/>
    <p:sldId id="355" r:id="rId15"/>
    <p:sldId id="301" r:id="rId16"/>
    <p:sldId id="356" r:id="rId17"/>
    <p:sldId id="357" r:id="rId18"/>
    <p:sldId id="305" r:id="rId19"/>
    <p:sldId id="302" r:id="rId20"/>
    <p:sldId id="312" r:id="rId21"/>
    <p:sldId id="311" r:id="rId22"/>
    <p:sldId id="316" r:id="rId23"/>
    <p:sldId id="133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99" autoAdjust="0"/>
    <p:restoredTop sz="62041"/>
  </p:normalViewPr>
  <p:slideViewPr>
    <p:cSldViewPr snapToGrid="0">
      <p:cViewPr varScale="1">
        <p:scale>
          <a:sx n="77" d="100"/>
          <a:sy n="77" d="100"/>
        </p:scale>
        <p:origin x="19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25FCE-0F26-4480-BB31-F63370F925C2}" type="doc">
      <dgm:prSet loTypeId="urn:microsoft.com/office/officeart/2005/8/layout/hChevron3" loCatId="process" qsTypeId="urn:microsoft.com/office/officeart/2005/8/quickstyle/simple1" qsCatId="simple" csTypeId="urn:microsoft.com/office/officeart/2005/8/colors/accent2_5" csCatId="accent2" phldr="1"/>
      <dgm:spPr/>
    </dgm:pt>
    <dgm:pt modelId="{03FA4334-A19A-4D59-93C2-3377B4F5C98E}">
      <dgm:prSet phldrT="[Text]"/>
      <dgm:spPr/>
      <dgm:t>
        <a:bodyPr/>
        <a:lstStyle/>
        <a:p>
          <a:r>
            <a:rPr lang="en-US">
              <a:ln/>
            </a:rPr>
            <a:t>Date</a:t>
          </a:r>
        </a:p>
        <a:p>
          <a:r>
            <a:rPr lang="en-US">
              <a:ln/>
            </a:rPr>
            <a:t>Action Step</a:t>
          </a:r>
          <a:endParaRPr lang="en-US" dirty="0">
            <a:ln/>
          </a:endParaRPr>
        </a:p>
      </dgm:t>
    </dgm:pt>
    <dgm:pt modelId="{BDA74EF9-9B44-477A-A937-076FC3DA2D71}" type="parTrans" cxnId="{6A9AFF1A-3A0F-47AA-B4A0-81CA324F1C22}">
      <dgm:prSet/>
      <dgm:spPr/>
      <dgm:t>
        <a:bodyPr/>
        <a:lstStyle/>
        <a:p>
          <a:endParaRPr lang="en-US">
            <a:ln>
              <a:noFill/>
            </a:ln>
          </a:endParaRPr>
        </a:p>
      </dgm:t>
    </dgm:pt>
    <dgm:pt modelId="{EEADC635-7E89-4063-B390-99FAB5559353}" type="sibTrans" cxnId="{6A9AFF1A-3A0F-47AA-B4A0-81CA324F1C22}">
      <dgm:prSet/>
      <dgm:spPr/>
      <dgm:t>
        <a:bodyPr/>
        <a:lstStyle/>
        <a:p>
          <a:endParaRPr lang="en-US">
            <a:ln>
              <a:noFill/>
            </a:ln>
          </a:endParaRPr>
        </a:p>
      </dgm:t>
    </dgm:pt>
    <dgm:pt modelId="{7512BA5A-A570-42AF-A07D-8DEA00C47461}">
      <dgm:prSet phldrT="[Text]"/>
      <dgm:spPr/>
      <dgm:t>
        <a:bodyPr/>
        <a:lstStyle/>
        <a:p>
          <a:r>
            <a:rPr lang="en-US">
              <a:ln/>
            </a:rPr>
            <a:t>Date</a:t>
          </a:r>
        </a:p>
        <a:p>
          <a:r>
            <a:rPr lang="en-US">
              <a:ln/>
            </a:rPr>
            <a:t>Action Step</a:t>
          </a:r>
          <a:endParaRPr lang="en-US" dirty="0">
            <a:ln/>
          </a:endParaRPr>
        </a:p>
      </dgm:t>
    </dgm:pt>
    <dgm:pt modelId="{66A8F15F-1EE7-4842-A8CB-EFF465B84056}" type="parTrans" cxnId="{3484D15A-AF97-442E-AC74-6E2ABCC202C7}">
      <dgm:prSet/>
      <dgm:spPr/>
      <dgm:t>
        <a:bodyPr/>
        <a:lstStyle/>
        <a:p>
          <a:endParaRPr lang="en-US">
            <a:ln>
              <a:noFill/>
            </a:ln>
          </a:endParaRPr>
        </a:p>
      </dgm:t>
    </dgm:pt>
    <dgm:pt modelId="{9CFD955B-0390-45AE-AAB6-77AE1D485BF9}" type="sibTrans" cxnId="{3484D15A-AF97-442E-AC74-6E2ABCC202C7}">
      <dgm:prSet/>
      <dgm:spPr/>
      <dgm:t>
        <a:bodyPr/>
        <a:lstStyle/>
        <a:p>
          <a:endParaRPr lang="en-US">
            <a:ln>
              <a:noFill/>
            </a:ln>
          </a:endParaRPr>
        </a:p>
      </dgm:t>
    </dgm:pt>
    <dgm:pt modelId="{97B19FD0-CB0A-489D-BC65-3E6F1B6C19ED}">
      <dgm:prSet phldrT="[Text]"/>
      <dgm:spPr/>
      <dgm:t>
        <a:bodyPr/>
        <a:lstStyle/>
        <a:p>
          <a:r>
            <a:rPr lang="en-US">
              <a:ln/>
            </a:rPr>
            <a:t>Implementation</a:t>
          </a:r>
          <a:endParaRPr lang="en-US" dirty="0">
            <a:ln/>
          </a:endParaRPr>
        </a:p>
      </dgm:t>
    </dgm:pt>
    <dgm:pt modelId="{20A38314-2583-40CD-B6A7-D35F88D0B199}" type="parTrans" cxnId="{C517881A-8089-4578-BCE5-75AC01AD9FA7}">
      <dgm:prSet/>
      <dgm:spPr/>
      <dgm:t>
        <a:bodyPr/>
        <a:lstStyle/>
        <a:p>
          <a:endParaRPr lang="en-US">
            <a:ln>
              <a:noFill/>
            </a:ln>
          </a:endParaRPr>
        </a:p>
      </dgm:t>
    </dgm:pt>
    <dgm:pt modelId="{5A63DDF9-0667-4FA3-9D2B-6CF6122C1F2C}" type="sibTrans" cxnId="{C517881A-8089-4578-BCE5-75AC01AD9FA7}">
      <dgm:prSet/>
      <dgm:spPr/>
      <dgm:t>
        <a:bodyPr/>
        <a:lstStyle/>
        <a:p>
          <a:endParaRPr lang="en-US">
            <a:ln>
              <a:noFill/>
            </a:ln>
          </a:endParaRPr>
        </a:p>
      </dgm:t>
    </dgm:pt>
    <dgm:pt modelId="{352C3866-F741-412B-B567-2523BBD401E0}">
      <dgm:prSet phldrT="[Text]"/>
      <dgm:spPr/>
      <dgm:t>
        <a:bodyPr/>
        <a:lstStyle/>
        <a:p>
          <a:r>
            <a:rPr lang="en-US">
              <a:ln/>
            </a:rPr>
            <a:t>Date</a:t>
          </a:r>
        </a:p>
        <a:p>
          <a:r>
            <a:rPr lang="en-US">
              <a:ln/>
            </a:rPr>
            <a:t>Action Step</a:t>
          </a:r>
          <a:endParaRPr lang="en-US" dirty="0">
            <a:ln/>
          </a:endParaRPr>
        </a:p>
      </dgm:t>
    </dgm:pt>
    <dgm:pt modelId="{821EB701-D6E9-48E6-B678-F574FFEFBAA5}" type="parTrans" cxnId="{850054F4-FE8E-4B67-B44D-3803E64464AA}">
      <dgm:prSet/>
      <dgm:spPr/>
      <dgm:t>
        <a:bodyPr/>
        <a:lstStyle/>
        <a:p>
          <a:endParaRPr lang="en-US">
            <a:ln>
              <a:noFill/>
            </a:ln>
          </a:endParaRPr>
        </a:p>
      </dgm:t>
    </dgm:pt>
    <dgm:pt modelId="{8753B5DF-AFCF-4A23-9C21-17FE5D9EF531}" type="sibTrans" cxnId="{850054F4-FE8E-4B67-B44D-3803E64464AA}">
      <dgm:prSet/>
      <dgm:spPr/>
      <dgm:t>
        <a:bodyPr/>
        <a:lstStyle/>
        <a:p>
          <a:endParaRPr lang="en-US">
            <a:ln>
              <a:noFill/>
            </a:ln>
          </a:endParaRPr>
        </a:p>
      </dgm:t>
    </dgm:pt>
    <dgm:pt modelId="{E528E926-53D9-4557-B83D-448DF08EFFFA}" type="pres">
      <dgm:prSet presAssocID="{D6525FCE-0F26-4480-BB31-F63370F925C2}" presName="Name0" presStyleCnt="0">
        <dgm:presLayoutVars>
          <dgm:dir/>
          <dgm:resizeHandles val="exact"/>
        </dgm:presLayoutVars>
      </dgm:prSet>
      <dgm:spPr/>
    </dgm:pt>
    <dgm:pt modelId="{616084F6-B75B-4B64-9648-D8FD5D6AA578}" type="pres">
      <dgm:prSet presAssocID="{03FA4334-A19A-4D59-93C2-3377B4F5C98E}" presName="parTxOnly" presStyleLbl="node1" presStyleIdx="0" presStyleCnt="4">
        <dgm:presLayoutVars>
          <dgm:bulletEnabled val="1"/>
        </dgm:presLayoutVars>
      </dgm:prSet>
      <dgm:spPr/>
    </dgm:pt>
    <dgm:pt modelId="{D6551E1D-375F-41EC-8FF8-0E50E094CE56}" type="pres">
      <dgm:prSet presAssocID="{EEADC635-7E89-4063-B390-99FAB5559353}" presName="parSpace" presStyleCnt="0"/>
      <dgm:spPr/>
    </dgm:pt>
    <dgm:pt modelId="{E41D3E3E-3938-49F8-B509-411557E6D968}" type="pres">
      <dgm:prSet presAssocID="{7512BA5A-A570-42AF-A07D-8DEA00C47461}" presName="parTxOnly" presStyleLbl="node1" presStyleIdx="1" presStyleCnt="4">
        <dgm:presLayoutVars>
          <dgm:bulletEnabled val="1"/>
        </dgm:presLayoutVars>
      </dgm:prSet>
      <dgm:spPr/>
    </dgm:pt>
    <dgm:pt modelId="{8D5F3B3A-B5BA-4B3A-BB82-B32F1CBACEB1}" type="pres">
      <dgm:prSet presAssocID="{9CFD955B-0390-45AE-AAB6-77AE1D485BF9}" presName="parSpace" presStyleCnt="0"/>
      <dgm:spPr/>
    </dgm:pt>
    <dgm:pt modelId="{22E8DDFA-0F44-4C4C-88C7-7B381B2C1759}" type="pres">
      <dgm:prSet presAssocID="{352C3866-F741-412B-B567-2523BBD401E0}" presName="parTxOnly" presStyleLbl="node1" presStyleIdx="2" presStyleCnt="4">
        <dgm:presLayoutVars>
          <dgm:bulletEnabled val="1"/>
        </dgm:presLayoutVars>
      </dgm:prSet>
      <dgm:spPr/>
    </dgm:pt>
    <dgm:pt modelId="{116DEDEF-F4A8-40F8-871B-472F80683B2E}" type="pres">
      <dgm:prSet presAssocID="{8753B5DF-AFCF-4A23-9C21-17FE5D9EF531}" presName="parSpace" presStyleCnt="0"/>
      <dgm:spPr/>
    </dgm:pt>
    <dgm:pt modelId="{F0EDC92F-8D12-482A-92CD-2D3D4C8A6E38}" type="pres">
      <dgm:prSet presAssocID="{97B19FD0-CB0A-489D-BC65-3E6F1B6C19ED}" presName="parTxOnly" presStyleLbl="node1" presStyleIdx="3" presStyleCnt="4">
        <dgm:presLayoutVars>
          <dgm:bulletEnabled val="1"/>
        </dgm:presLayoutVars>
      </dgm:prSet>
      <dgm:spPr/>
    </dgm:pt>
  </dgm:ptLst>
  <dgm:cxnLst>
    <dgm:cxn modelId="{21B4DF02-B5BB-4D0B-8D67-11580273B813}" type="presOf" srcId="{7512BA5A-A570-42AF-A07D-8DEA00C47461}" destId="{E41D3E3E-3938-49F8-B509-411557E6D968}" srcOrd="0" destOrd="0" presId="urn:microsoft.com/office/officeart/2005/8/layout/hChevron3"/>
    <dgm:cxn modelId="{C517881A-8089-4578-BCE5-75AC01AD9FA7}" srcId="{D6525FCE-0F26-4480-BB31-F63370F925C2}" destId="{97B19FD0-CB0A-489D-BC65-3E6F1B6C19ED}" srcOrd="3" destOrd="0" parTransId="{20A38314-2583-40CD-B6A7-D35F88D0B199}" sibTransId="{5A63DDF9-0667-4FA3-9D2B-6CF6122C1F2C}"/>
    <dgm:cxn modelId="{6A9AFF1A-3A0F-47AA-B4A0-81CA324F1C22}" srcId="{D6525FCE-0F26-4480-BB31-F63370F925C2}" destId="{03FA4334-A19A-4D59-93C2-3377B4F5C98E}" srcOrd="0" destOrd="0" parTransId="{BDA74EF9-9B44-477A-A937-076FC3DA2D71}" sibTransId="{EEADC635-7E89-4063-B390-99FAB5559353}"/>
    <dgm:cxn modelId="{3484D15A-AF97-442E-AC74-6E2ABCC202C7}" srcId="{D6525FCE-0F26-4480-BB31-F63370F925C2}" destId="{7512BA5A-A570-42AF-A07D-8DEA00C47461}" srcOrd="1" destOrd="0" parTransId="{66A8F15F-1EE7-4842-A8CB-EFF465B84056}" sibTransId="{9CFD955B-0390-45AE-AAB6-77AE1D485BF9}"/>
    <dgm:cxn modelId="{1ABBFF6C-BE5C-43C4-9FF0-057A96DFF668}" type="presOf" srcId="{03FA4334-A19A-4D59-93C2-3377B4F5C98E}" destId="{616084F6-B75B-4B64-9648-D8FD5D6AA578}" srcOrd="0" destOrd="0" presId="urn:microsoft.com/office/officeart/2005/8/layout/hChevron3"/>
    <dgm:cxn modelId="{4FFEF172-EBBF-489F-BD8E-CAABC6F046DF}" type="presOf" srcId="{352C3866-F741-412B-B567-2523BBD401E0}" destId="{22E8DDFA-0F44-4C4C-88C7-7B381B2C1759}" srcOrd="0" destOrd="0" presId="urn:microsoft.com/office/officeart/2005/8/layout/hChevron3"/>
    <dgm:cxn modelId="{0D0AA97E-DC13-4618-A6CE-172F8579B703}" type="presOf" srcId="{D6525FCE-0F26-4480-BB31-F63370F925C2}" destId="{E528E926-53D9-4557-B83D-448DF08EFFFA}" srcOrd="0" destOrd="0" presId="urn:microsoft.com/office/officeart/2005/8/layout/hChevron3"/>
    <dgm:cxn modelId="{393457C4-4491-4F88-A8A6-49439D1EC2BB}" type="presOf" srcId="{97B19FD0-CB0A-489D-BC65-3E6F1B6C19ED}" destId="{F0EDC92F-8D12-482A-92CD-2D3D4C8A6E38}" srcOrd="0" destOrd="0" presId="urn:microsoft.com/office/officeart/2005/8/layout/hChevron3"/>
    <dgm:cxn modelId="{850054F4-FE8E-4B67-B44D-3803E64464AA}" srcId="{D6525FCE-0F26-4480-BB31-F63370F925C2}" destId="{352C3866-F741-412B-B567-2523BBD401E0}" srcOrd="2" destOrd="0" parTransId="{821EB701-D6E9-48E6-B678-F574FFEFBAA5}" sibTransId="{8753B5DF-AFCF-4A23-9C21-17FE5D9EF531}"/>
    <dgm:cxn modelId="{1694453F-C0CC-4557-B85B-D967091F4765}" type="presParOf" srcId="{E528E926-53D9-4557-B83D-448DF08EFFFA}" destId="{616084F6-B75B-4B64-9648-D8FD5D6AA578}" srcOrd="0" destOrd="0" presId="urn:microsoft.com/office/officeart/2005/8/layout/hChevron3"/>
    <dgm:cxn modelId="{7FCD3886-EE9F-41EF-BC5D-940A38C02633}" type="presParOf" srcId="{E528E926-53D9-4557-B83D-448DF08EFFFA}" destId="{D6551E1D-375F-41EC-8FF8-0E50E094CE56}" srcOrd="1" destOrd="0" presId="urn:microsoft.com/office/officeart/2005/8/layout/hChevron3"/>
    <dgm:cxn modelId="{A89171EA-841D-47B0-8EAC-7E386E688F99}" type="presParOf" srcId="{E528E926-53D9-4557-B83D-448DF08EFFFA}" destId="{E41D3E3E-3938-49F8-B509-411557E6D968}" srcOrd="2" destOrd="0" presId="urn:microsoft.com/office/officeart/2005/8/layout/hChevron3"/>
    <dgm:cxn modelId="{3CAE39D0-246B-4F66-9D1C-9289EA2AFB02}" type="presParOf" srcId="{E528E926-53D9-4557-B83D-448DF08EFFFA}" destId="{8D5F3B3A-B5BA-4B3A-BB82-B32F1CBACEB1}" srcOrd="3" destOrd="0" presId="urn:microsoft.com/office/officeart/2005/8/layout/hChevron3"/>
    <dgm:cxn modelId="{D8B317EF-222F-48C1-AB29-BF9340324BB2}" type="presParOf" srcId="{E528E926-53D9-4557-B83D-448DF08EFFFA}" destId="{22E8DDFA-0F44-4C4C-88C7-7B381B2C1759}" srcOrd="4" destOrd="0" presId="urn:microsoft.com/office/officeart/2005/8/layout/hChevron3"/>
    <dgm:cxn modelId="{CBF62F4A-76A7-4437-8D17-9A13230219CD}" type="presParOf" srcId="{E528E926-53D9-4557-B83D-448DF08EFFFA}" destId="{116DEDEF-F4A8-40F8-871B-472F80683B2E}" srcOrd="5" destOrd="0" presId="urn:microsoft.com/office/officeart/2005/8/layout/hChevron3"/>
    <dgm:cxn modelId="{E211F755-8F6D-4DDE-9745-039475C5EF54}" type="presParOf" srcId="{E528E926-53D9-4557-B83D-448DF08EFFFA}" destId="{F0EDC92F-8D12-482A-92CD-2D3D4C8A6E38}" srcOrd="6" destOrd="0" presId="urn:microsoft.com/office/officeart/2005/8/layout/hChevron3"/>
  </dgm:cxnLst>
  <dgm:bg/>
  <dgm:whole>
    <a:ln>
      <a:solidFill>
        <a:schemeClr val="accent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525FCE-0F26-4480-BB31-F63370F925C2}" type="doc">
      <dgm:prSet loTypeId="urn:microsoft.com/office/officeart/2005/8/layout/hChevron3" loCatId="process" qsTypeId="urn:microsoft.com/office/officeart/2005/8/quickstyle/simple1" qsCatId="simple" csTypeId="urn:microsoft.com/office/officeart/2005/8/colors/accent2_5" csCatId="accent2" phldr="1"/>
      <dgm:spPr/>
    </dgm:pt>
    <dgm:pt modelId="{03FA4334-A19A-4D59-93C2-3377B4F5C98E}">
      <dgm:prSet phldrT="[Text]"/>
      <dgm:spPr/>
      <dgm:t>
        <a:bodyPr/>
        <a:lstStyle/>
        <a:p>
          <a:r>
            <a:rPr lang="en-US" dirty="0">
              <a:ln/>
            </a:rPr>
            <a:t>Date</a:t>
          </a:r>
        </a:p>
        <a:p>
          <a:r>
            <a:rPr lang="en-US" dirty="0">
              <a:ln/>
            </a:rPr>
            <a:t>Action Step</a:t>
          </a:r>
        </a:p>
      </dgm:t>
    </dgm:pt>
    <dgm:pt modelId="{BDA74EF9-9B44-477A-A937-076FC3DA2D71}" type="parTrans" cxnId="{6A9AFF1A-3A0F-47AA-B4A0-81CA324F1C22}">
      <dgm:prSet/>
      <dgm:spPr/>
      <dgm:t>
        <a:bodyPr/>
        <a:lstStyle/>
        <a:p>
          <a:endParaRPr lang="en-US">
            <a:ln>
              <a:noFill/>
            </a:ln>
          </a:endParaRPr>
        </a:p>
      </dgm:t>
    </dgm:pt>
    <dgm:pt modelId="{EEADC635-7E89-4063-B390-99FAB5559353}" type="sibTrans" cxnId="{6A9AFF1A-3A0F-47AA-B4A0-81CA324F1C22}">
      <dgm:prSet/>
      <dgm:spPr/>
      <dgm:t>
        <a:bodyPr/>
        <a:lstStyle/>
        <a:p>
          <a:endParaRPr lang="en-US">
            <a:ln>
              <a:noFill/>
            </a:ln>
          </a:endParaRPr>
        </a:p>
      </dgm:t>
    </dgm:pt>
    <dgm:pt modelId="{7512BA5A-A570-42AF-A07D-8DEA00C47461}">
      <dgm:prSet phldrT="[Text]"/>
      <dgm:spPr/>
      <dgm:t>
        <a:bodyPr/>
        <a:lstStyle/>
        <a:p>
          <a:r>
            <a:rPr lang="en-US">
              <a:ln/>
            </a:rPr>
            <a:t>Date</a:t>
          </a:r>
        </a:p>
        <a:p>
          <a:r>
            <a:rPr lang="en-US">
              <a:ln/>
            </a:rPr>
            <a:t>Action Step</a:t>
          </a:r>
          <a:endParaRPr lang="en-US" dirty="0">
            <a:ln/>
          </a:endParaRPr>
        </a:p>
      </dgm:t>
    </dgm:pt>
    <dgm:pt modelId="{66A8F15F-1EE7-4842-A8CB-EFF465B84056}" type="parTrans" cxnId="{3484D15A-AF97-442E-AC74-6E2ABCC202C7}">
      <dgm:prSet/>
      <dgm:spPr/>
      <dgm:t>
        <a:bodyPr/>
        <a:lstStyle/>
        <a:p>
          <a:endParaRPr lang="en-US">
            <a:ln>
              <a:noFill/>
            </a:ln>
          </a:endParaRPr>
        </a:p>
      </dgm:t>
    </dgm:pt>
    <dgm:pt modelId="{9CFD955B-0390-45AE-AAB6-77AE1D485BF9}" type="sibTrans" cxnId="{3484D15A-AF97-442E-AC74-6E2ABCC202C7}">
      <dgm:prSet/>
      <dgm:spPr/>
      <dgm:t>
        <a:bodyPr/>
        <a:lstStyle/>
        <a:p>
          <a:endParaRPr lang="en-US">
            <a:ln>
              <a:noFill/>
            </a:ln>
          </a:endParaRPr>
        </a:p>
      </dgm:t>
    </dgm:pt>
    <dgm:pt modelId="{97B19FD0-CB0A-489D-BC65-3E6F1B6C19ED}">
      <dgm:prSet phldrT="[Text]"/>
      <dgm:spPr/>
      <dgm:t>
        <a:bodyPr/>
        <a:lstStyle/>
        <a:p>
          <a:r>
            <a:rPr lang="en-US">
              <a:ln/>
            </a:rPr>
            <a:t>Implementation</a:t>
          </a:r>
          <a:endParaRPr lang="en-US" dirty="0">
            <a:ln/>
          </a:endParaRPr>
        </a:p>
      </dgm:t>
    </dgm:pt>
    <dgm:pt modelId="{20A38314-2583-40CD-B6A7-D35F88D0B199}" type="parTrans" cxnId="{C517881A-8089-4578-BCE5-75AC01AD9FA7}">
      <dgm:prSet/>
      <dgm:spPr/>
      <dgm:t>
        <a:bodyPr/>
        <a:lstStyle/>
        <a:p>
          <a:endParaRPr lang="en-US">
            <a:ln>
              <a:noFill/>
            </a:ln>
          </a:endParaRPr>
        </a:p>
      </dgm:t>
    </dgm:pt>
    <dgm:pt modelId="{5A63DDF9-0667-4FA3-9D2B-6CF6122C1F2C}" type="sibTrans" cxnId="{C517881A-8089-4578-BCE5-75AC01AD9FA7}">
      <dgm:prSet/>
      <dgm:spPr/>
      <dgm:t>
        <a:bodyPr/>
        <a:lstStyle/>
        <a:p>
          <a:endParaRPr lang="en-US">
            <a:ln>
              <a:noFill/>
            </a:ln>
          </a:endParaRPr>
        </a:p>
      </dgm:t>
    </dgm:pt>
    <dgm:pt modelId="{352C3866-F741-412B-B567-2523BBD401E0}">
      <dgm:prSet phldrT="[Text]"/>
      <dgm:spPr/>
      <dgm:t>
        <a:bodyPr/>
        <a:lstStyle/>
        <a:p>
          <a:r>
            <a:rPr lang="en-US" dirty="0">
              <a:ln/>
            </a:rPr>
            <a:t>Date</a:t>
          </a:r>
        </a:p>
        <a:p>
          <a:r>
            <a:rPr lang="en-US" dirty="0">
              <a:ln/>
            </a:rPr>
            <a:t>Action Step</a:t>
          </a:r>
        </a:p>
      </dgm:t>
    </dgm:pt>
    <dgm:pt modelId="{821EB701-D6E9-48E6-B678-F574FFEFBAA5}" type="parTrans" cxnId="{850054F4-FE8E-4B67-B44D-3803E64464AA}">
      <dgm:prSet/>
      <dgm:spPr/>
      <dgm:t>
        <a:bodyPr/>
        <a:lstStyle/>
        <a:p>
          <a:endParaRPr lang="en-US">
            <a:ln>
              <a:noFill/>
            </a:ln>
          </a:endParaRPr>
        </a:p>
      </dgm:t>
    </dgm:pt>
    <dgm:pt modelId="{8753B5DF-AFCF-4A23-9C21-17FE5D9EF531}" type="sibTrans" cxnId="{850054F4-FE8E-4B67-B44D-3803E64464AA}">
      <dgm:prSet/>
      <dgm:spPr/>
      <dgm:t>
        <a:bodyPr/>
        <a:lstStyle/>
        <a:p>
          <a:endParaRPr lang="en-US">
            <a:ln>
              <a:noFill/>
            </a:ln>
          </a:endParaRPr>
        </a:p>
      </dgm:t>
    </dgm:pt>
    <dgm:pt modelId="{E528E926-53D9-4557-B83D-448DF08EFFFA}" type="pres">
      <dgm:prSet presAssocID="{D6525FCE-0F26-4480-BB31-F63370F925C2}" presName="Name0" presStyleCnt="0">
        <dgm:presLayoutVars>
          <dgm:dir/>
          <dgm:resizeHandles val="exact"/>
        </dgm:presLayoutVars>
      </dgm:prSet>
      <dgm:spPr/>
    </dgm:pt>
    <dgm:pt modelId="{616084F6-B75B-4B64-9648-D8FD5D6AA578}" type="pres">
      <dgm:prSet presAssocID="{03FA4334-A19A-4D59-93C2-3377B4F5C98E}" presName="parTxOnly" presStyleLbl="node1" presStyleIdx="0" presStyleCnt="4">
        <dgm:presLayoutVars>
          <dgm:bulletEnabled val="1"/>
        </dgm:presLayoutVars>
      </dgm:prSet>
      <dgm:spPr/>
    </dgm:pt>
    <dgm:pt modelId="{D6551E1D-375F-41EC-8FF8-0E50E094CE56}" type="pres">
      <dgm:prSet presAssocID="{EEADC635-7E89-4063-B390-99FAB5559353}" presName="parSpace" presStyleCnt="0"/>
      <dgm:spPr/>
    </dgm:pt>
    <dgm:pt modelId="{E41D3E3E-3938-49F8-B509-411557E6D968}" type="pres">
      <dgm:prSet presAssocID="{7512BA5A-A570-42AF-A07D-8DEA00C47461}" presName="parTxOnly" presStyleLbl="node1" presStyleIdx="1" presStyleCnt="4">
        <dgm:presLayoutVars>
          <dgm:bulletEnabled val="1"/>
        </dgm:presLayoutVars>
      </dgm:prSet>
      <dgm:spPr/>
    </dgm:pt>
    <dgm:pt modelId="{8D5F3B3A-B5BA-4B3A-BB82-B32F1CBACEB1}" type="pres">
      <dgm:prSet presAssocID="{9CFD955B-0390-45AE-AAB6-77AE1D485BF9}" presName="parSpace" presStyleCnt="0"/>
      <dgm:spPr/>
    </dgm:pt>
    <dgm:pt modelId="{22E8DDFA-0F44-4C4C-88C7-7B381B2C1759}" type="pres">
      <dgm:prSet presAssocID="{352C3866-F741-412B-B567-2523BBD401E0}" presName="parTxOnly" presStyleLbl="node1" presStyleIdx="2" presStyleCnt="4">
        <dgm:presLayoutVars>
          <dgm:bulletEnabled val="1"/>
        </dgm:presLayoutVars>
      </dgm:prSet>
      <dgm:spPr/>
    </dgm:pt>
    <dgm:pt modelId="{116DEDEF-F4A8-40F8-871B-472F80683B2E}" type="pres">
      <dgm:prSet presAssocID="{8753B5DF-AFCF-4A23-9C21-17FE5D9EF531}" presName="parSpace" presStyleCnt="0"/>
      <dgm:spPr/>
    </dgm:pt>
    <dgm:pt modelId="{F0EDC92F-8D12-482A-92CD-2D3D4C8A6E38}" type="pres">
      <dgm:prSet presAssocID="{97B19FD0-CB0A-489D-BC65-3E6F1B6C19ED}" presName="parTxOnly" presStyleLbl="node1" presStyleIdx="3" presStyleCnt="4">
        <dgm:presLayoutVars>
          <dgm:bulletEnabled val="1"/>
        </dgm:presLayoutVars>
      </dgm:prSet>
      <dgm:spPr/>
    </dgm:pt>
  </dgm:ptLst>
  <dgm:cxnLst>
    <dgm:cxn modelId="{21B4DF02-B5BB-4D0B-8D67-11580273B813}" type="presOf" srcId="{7512BA5A-A570-42AF-A07D-8DEA00C47461}" destId="{E41D3E3E-3938-49F8-B509-411557E6D968}" srcOrd="0" destOrd="0" presId="urn:microsoft.com/office/officeart/2005/8/layout/hChevron3"/>
    <dgm:cxn modelId="{C517881A-8089-4578-BCE5-75AC01AD9FA7}" srcId="{D6525FCE-0F26-4480-BB31-F63370F925C2}" destId="{97B19FD0-CB0A-489D-BC65-3E6F1B6C19ED}" srcOrd="3" destOrd="0" parTransId="{20A38314-2583-40CD-B6A7-D35F88D0B199}" sibTransId="{5A63DDF9-0667-4FA3-9D2B-6CF6122C1F2C}"/>
    <dgm:cxn modelId="{6A9AFF1A-3A0F-47AA-B4A0-81CA324F1C22}" srcId="{D6525FCE-0F26-4480-BB31-F63370F925C2}" destId="{03FA4334-A19A-4D59-93C2-3377B4F5C98E}" srcOrd="0" destOrd="0" parTransId="{BDA74EF9-9B44-477A-A937-076FC3DA2D71}" sibTransId="{EEADC635-7E89-4063-B390-99FAB5559353}"/>
    <dgm:cxn modelId="{3484D15A-AF97-442E-AC74-6E2ABCC202C7}" srcId="{D6525FCE-0F26-4480-BB31-F63370F925C2}" destId="{7512BA5A-A570-42AF-A07D-8DEA00C47461}" srcOrd="1" destOrd="0" parTransId="{66A8F15F-1EE7-4842-A8CB-EFF465B84056}" sibTransId="{9CFD955B-0390-45AE-AAB6-77AE1D485BF9}"/>
    <dgm:cxn modelId="{1ABBFF6C-BE5C-43C4-9FF0-057A96DFF668}" type="presOf" srcId="{03FA4334-A19A-4D59-93C2-3377B4F5C98E}" destId="{616084F6-B75B-4B64-9648-D8FD5D6AA578}" srcOrd="0" destOrd="0" presId="urn:microsoft.com/office/officeart/2005/8/layout/hChevron3"/>
    <dgm:cxn modelId="{4FFEF172-EBBF-489F-BD8E-CAABC6F046DF}" type="presOf" srcId="{352C3866-F741-412B-B567-2523BBD401E0}" destId="{22E8DDFA-0F44-4C4C-88C7-7B381B2C1759}" srcOrd="0" destOrd="0" presId="urn:microsoft.com/office/officeart/2005/8/layout/hChevron3"/>
    <dgm:cxn modelId="{0D0AA97E-DC13-4618-A6CE-172F8579B703}" type="presOf" srcId="{D6525FCE-0F26-4480-BB31-F63370F925C2}" destId="{E528E926-53D9-4557-B83D-448DF08EFFFA}" srcOrd="0" destOrd="0" presId="urn:microsoft.com/office/officeart/2005/8/layout/hChevron3"/>
    <dgm:cxn modelId="{393457C4-4491-4F88-A8A6-49439D1EC2BB}" type="presOf" srcId="{97B19FD0-CB0A-489D-BC65-3E6F1B6C19ED}" destId="{F0EDC92F-8D12-482A-92CD-2D3D4C8A6E38}" srcOrd="0" destOrd="0" presId="urn:microsoft.com/office/officeart/2005/8/layout/hChevron3"/>
    <dgm:cxn modelId="{850054F4-FE8E-4B67-B44D-3803E64464AA}" srcId="{D6525FCE-0F26-4480-BB31-F63370F925C2}" destId="{352C3866-F741-412B-B567-2523BBD401E0}" srcOrd="2" destOrd="0" parTransId="{821EB701-D6E9-48E6-B678-F574FFEFBAA5}" sibTransId="{8753B5DF-AFCF-4A23-9C21-17FE5D9EF531}"/>
    <dgm:cxn modelId="{1694453F-C0CC-4557-B85B-D967091F4765}" type="presParOf" srcId="{E528E926-53D9-4557-B83D-448DF08EFFFA}" destId="{616084F6-B75B-4B64-9648-D8FD5D6AA578}" srcOrd="0" destOrd="0" presId="urn:microsoft.com/office/officeart/2005/8/layout/hChevron3"/>
    <dgm:cxn modelId="{7FCD3886-EE9F-41EF-BC5D-940A38C02633}" type="presParOf" srcId="{E528E926-53D9-4557-B83D-448DF08EFFFA}" destId="{D6551E1D-375F-41EC-8FF8-0E50E094CE56}" srcOrd="1" destOrd="0" presId="urn:microsoft.com/office/officeart/2005/8/layout/hChevron3"/>
    <dgm:cxn modelId="{A89171EA-841D-47B0-8EAC-7E386E688F99}" type="presParOf" srcId="{E528E926-53D9-4557-B83D-448DF08EFFFA}" destId="{E41D3E3E-3938-49F8-B509-411557E6D968}" srcOrd="2" destOrd="0" presId="urn:microsoft.com/office/officeart/2005/8/layout/hChevron3"/>
    <dgm:cxn modelId="{3CAE39D0-246B-4F66-9D1C-9289EA2AFB02}" type="presParOf" srcId="{E528E926-53D9-4557-B83D-448DF08EFFFA}" destId="{8D5F3B3A-B5BA-4B3A-BB82-B32F1CBACEB1}" srcOrd="3" destOrd="0" presId="urn:microsoft.com/office/officeart/2005/8/layout/hChevron3"/>
    <dgm:cxn modelId="{D8B317EF-222F-48C1-AB29-BF9340324BB2}" type="presParOf" srcId="{E528E926-53D9-4557-B83D-448DF08EFFFA}" destId="{22E8DDFA-0F44-4C4C-88C7-7B381B2C1759}" srcOrd="4" destOrd="0" presId="urn:microsoft.com/office/officeart/2005/8/layout/hChevron3"/>
    <dgm:cxn modelId="{CBF62F4A-76A7-4437-8D17-9A13230219CD}" type="presParOf" srcId="{E528E926-53D9-4557-B83D-448DF08EFFFA}" destId="{116DEDEF-F4A8-40F8-871B-472F80683B2E}" srcOrd="5" destOrd="0" presId="urn:microsoft.com/office/officeart/2005/8/layout/hChevron3"/>
    <dgm:cxn modelId="{E211F755-8F6D-4DDE-9745-039475C5EF54}" type="presParOf" srcId="{E528E926-53D9-4557-B83D-448DF08EFFFA}" destId="{F0EDC92F-8D12-482A-92CD-2D3D4C8A6E38}" srcOrd="6" destOrd="0" presId="urn:microsoft.com/office/officeart/2005/8/layout/hChevron3"/>
  </dgm:cxnLst>
  <dgm:bg/>
  <dgm:whole>
    <a:ln>
      <a:solidFill>
        <a:schemeClr val="accent2"/>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084F6-B75B-4B64-9648-D8FD5D6AA578}">
      <dsp:nvSpPr>
        <dsp:cNvPr id="0" name=""/>
        <dsp:cNvSpPr/>
      </dsp:nvSpPr>
      <dsp:spPr>
        <a:xfrm>
          <a:off x="3205" y="94086"/>
          <a:ext cx="3216537" cy="1286614"/>
        </a:xfrm>
        <a:prstGeom prst="homePlate">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a:ln/>
            </a:rPr>
            <a:t>Date</a:t>
          </a:r>
        </a:p>
        <a:p>
          <a:pPr marL="0" lvl="0" indent="0" algn="ctr" defTabSz="933450">
            <a:lnSpc>
              <a:spcPct val="90000"/>
            </a:lnSpc>
            <a:spcBef>
              <a:spcPct val="0"/>
            </a:spcBef>
            <a:spcAft>
              <a:spcPct val="35000"/>
            </a:spcAft>
            <a:buNone/>
          </a:pPr>
          <a:r>
            <a:rPr lang="en-US" sz="2100" kern="1200">
              <a:ln/>
            </a:rPr>
            <a:t>Action Step</a:t>
          </a:r>
          <a:endParaRPr lang="en-US" sz="2100" kern="1200" dirty="0">
            <a:ln/>
          </a:endParaRPr>
        </a:p>
      </dsp:txBody>
      <dsp:txXfrm>
        <a:off x="3205" y="94086"/>
        <a:ext cx="2894884" cy="1286614"/>
      </dsp:txXfrm>
    </dsp:sp>
    <dsp:sp modelId="{E41D3E3E-3938-49F8-B509-411557E6D968}">
      <dsp:nvSpPr>
        <dsp:cNvPr id="0" name=""/>
        <dsp:cNvSpPr/>
      </dsp:nvSpPr>
      <dsp:spPr>
        <a:xfrm>
          <a:off x="2576435" y="94086"/>
          <a:ext cx="3216537" cy="1286614"/>
        </a:xfrm>
        <a:prstGeom prst="chevron">
          <a:avLst/>
        </a:prstGeom>
        <a:solidFill>
          <a:schemeClr val="accent2">
            <a:alpha val="90000"/>
            <a:hueOff val="0"/>
            <a:satOff val="0"/>
            <a:lumOff val="0"/>
            <a:alphaOff val="-13333"/>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a:ln/>
            </a:rPr>
            <a:t>Date</a:t>
          </a:r>
        </a:p>
        <a:p>
          <a:pPr marL="0" lvl="0" indent="0" algn="ctr" defTabSz="933450">
            <a:lnSpc>
              <a:spcPct val="90000"/>
            </a:lnSpc>
            <a:spcBef>
              <a:spcPct val="0"/>
            </a:spcBef>
            <a:spcAft>
              <a:spcPct val="35000"/>
            </a:spcAft>
            <a:buNone/>
          </a:pPr>
          <a:r>
            <a:rPr lang="en-US" sz="2100" kern="1200">
              <a:ln/>
            </a:rPr>
            <a:t>Action Step</a:t>
          </a:r>
          <a:endParaRPr lang="en-US" sz="2100" kern="1200" dirty="0">
            <a:ln/>
          </a:endParaRPr>
        </a:p>
      </dsp:txBody>
      <dsp:txXfrm>
        <a:off x="3219742" y="94086"/>
        <a:ext cx="1929923" cy="1286614"/>
      </dsp:txXfrm>
    </dsp:sp>
    <dsp:sp modelId="{22E8DDFA-0F44-4C4C-88C7-7B381B2C1759}">
      <dsp:nvSpPr>
        <dsp:cNvPr id="0" name=""/>
        <dsp:cNvSpPr/>
      </dsp:nvSpPr>
      <dsp:spPr>
        <a:xfrm>
          <a:off x="5149665" y="94086"/>
          <a:ext cx="3216537" cy="1286614"/>
        </a:xfrm>
        <a:prstGeom prst="chevron">
          <a:avLst/>
        </a:prstGeom>
        <a:solidFill>
          <a:schemeClr val="accent2">
            <a:alpha val="90000"/>
            <a:hueOff val="0"/>
            <a:satOff val="0"/>
            <a:lumOff val="0"/>
            <a:alphaOff val="-26667"/>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a:ln/>
            </a:rPr>
            <a:t>Date</a:t>
          </a:r>
        </a:p>
        <a:p>
          <a:pPr marL="0" lvl="0" indent="0" algn="ctr" defTabSz="933450">
            <a:lnSpc>
              <a:spcPct val="90000"/>
            </a:lnSpc>
            <a:spcBef>
              <a:spcPct val="0"/>
            </a:spcBef>
            <a:spcAft>
              <a:spcPct val="35000"/>
            </a:spcAft>
            <a:buNone/>
          </a:pPr>
          <a:r>
            <a:rPr lang="en-US" sz="2100" kern="1200">
              <a:ln/>
            </a:rPr>
            <a:t>Action Step</a:t>
          </a:r>
          <a:endParaRPr lang="en-US" sz="2100" kern="1200" dirty="0">
            <a:ln/>
          </a:endParaRPr>
        </a:p>
      </dsp:txBody>
      <dsp:txXfrm>
        <a:off x="5792972" y="94086"/>
        <a:ext cx="1929923" cy="1286614"/>
      </dsp:txXfrm>
    </dsp:sp>
    <dsp:sp modelId="{F0EDC92F-8D12-482A-92CD-2D3D4C8A6E38}">
      <dsp:nvSpPr>
        <dsp:cNvPr id="0" name=""/>
        <dsp:cNvSpPr/>
      </dsp:nvSpPr>
      <dsp:spPr>
        <a:xfrm>
          <a:off x="7722895" y="94086"/>
          <a:ext cx="3216537" cy="1286614"/>
        </a:xfrm>
        <a:prstGeom prst="chevron">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a:ln/>
            </a:rPr>
            <a:t>Implementation</a:t>
          </a:r>
          <a:endParaRPr lang="en-US" sz="2100" kern="1200" dirty="0">
            <a:ln/>
          </a:endParaRPr>
        </a:p>
      </dsp:txBody>
      <dsp:txXfrm>
        <a:off x="8366202" y="94086"/>
        <a:ext cx="1929923" cy="1286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084F6-B75B-4B64-9648-D8FD5D6AA578}">
      <dsp:nvSpPr>
        <dsp:cNvPr id="0" name=""/>
        <dsp:cNvSpPr/>
      </dsp:nvSpPr>
      <dsp:spPr>
        <a:xfrm>
          <a:off x="3205" y="94086"/>
          <a:ext cx="3216537" cy="1286614"/>
        </a:xfrm>
        <a:prstGeom prst="homePlate">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ln/>
            </a:rPr>
            <a:t>Date</a:t>
          </a:r>
        </a:p>
        <a:p>
          <a:pPr marL="0" lvl="0" indent="0" algn="ctr" defTabSz="933450">
            <a:lnSpc>
              <a:spcPct val="90000"/>
            </a:lnSpc>
            <a:spcBef>
              <a:spcPct val="0"/>
            </a:spcBef>
            <a:spcAft>
              <a:spcPct val="35000"/>
            </a:spcAft>
            <a:buNone/>
          </a:pPr>
          <a:r>
            <a:rPr lang="en-US" sz="2100" kern="1200" dirty="0">
              <a:ln/>
            </a:rPr>
            <a:t>Action Step</a:t>
          </a:r>
        </a:p>
      </dsp:txBody>
      <dsp:txXfrm>
        <a:off x="3205" y="94086"/>
        <a:ext cx="2894884" cy="1286614"/>
      </dsp:txXfrm>
    </dsp:sp>
    <dsp:sp modelId="{E41D3E3E-3938-49F8-B509-411557E6D968}">
      <dsp:nvSpPr>
        <dsp:cNvPr id="0" name=""/>
        <dsp:cNvSpPr/>
      </dsp:nvSpPr>
      <dsp:spPr>
        <a:xfrm>
          <a:off x="2576435" y="94086"/>
          <a:ext cx="3216537" cy="1286614"/>
        </a:xfrm>
        <a:prstGeom prst="chevron">
          <a:avLst/>
        </a:prstGeom>
        <a:solidFill>
          <a:schemeClr val="accent2">
            <a:alpha val="90000"/>
            <a:hueOff val="0"/>
            <a:satOff val="0"/>
            <a:lumOff val="0"/>
            <a:alphaOff val="-13333"/>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a:ln/>
            </a:rPr>
            <a:t>Date</a:t>
          </a:r>
        </a:p>
        <a:p>
          <a:pPr marL="0" lvl="0" indent="0" algn="ctr" defTabSz="933450">
            <a:lnSpc>
              <a:spcPct val="90000"/>
            </a:lnSpc>
            <a:spcBef>
              <a:spcPct val="0"/>
            </a:spcBef>
            <a:spcAft>
              <a:spcPct val="35000"/>
            </a:spcAft>
            <a:buNone/>
          </a:pPr>
          <a:r>
            <a:rPr lang="en-US" sz="2100" kern="1200">
              <a:ln/>
            </a:rPr>
            <a:t>Action Step</a:t>
          </a:r>
          <a:endParaRPr lang="en-US" sz="2100" kern="1200" dirty="0">
            <a:ln/>
          </a:endParaRPr>
        </a:p>
      </dsp:txBody>
      <dsp:txXfrm>
        <a:off x="3219742" y="94086"/>
        <a:ext cx="1929923" cy="1286614"/>
      </dsp:txXfrm>
    </dsp:sp>
    <dsp:sp modelId="{22E8DDFA-0F44-4C4C-88C7-7B381B2C1759}">
      <dsp:nvSpPr>
        <dsp:cNvPr id="0" name=""/>
        <dsp:cNvSpPr/>
      </dsp:nvSpPr>
      <dsp:spPr>
        <a:xfrm>
          <a:off x="5149665" y="94086"/>
          <a:ext cx="3216537" cy="1286614"/>
        </a:xfrm>
        <a:prstGeom prst="chevron">
          <a:avLst/>
        </a:prstGeom>
        <a:solidFill>
          <a:schemeClr val="accent2">
            <a:alpha val="90000"/>
            <a:hueOff val="0"/>
            <a:satOff val="0"/>
            <a:lumOff val="0"/>
            <a:alphaOff val="-26667"/>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ln/>
            </a:rPr>
            <a:t>Date</a:t>
          </a:r>
        </a:p>
        <a:p>
          <a:pPr marL="0" lvl="0" indent="0" algn="ctr" defTabSz="933450">
            <a:lnSpc>
              <a:spcPct val="90000"/>
            </a:lnSpc>
            <a:spcBef>
              <a:spcPct val="0"/>
            </a:spcBef>
            <a:spcAft>
              <a:spcPct val="35000"/>
            </a:spcAft>
            <a:buNone/>
          </a:pPr>
          <a:r>
            <a:rPr lang="en-US" sz="2100" kern="1200" dirty="0">
              <a:ln/>
            </a:rPr>
            <a:t>Action Step</a:t>
          </a:r>
        </a:p>
      </dsp:txBody>
      <dsp:txXfrm>
        <a:off x="5792972" y="94086"/>
        <a:ext cx="1929923" cy="1286614"/>
      </dsp:txXfrm>
    </dsp:sp>
    <dsp:sp modelId="{F0EDC92F-8D12-482A-92CD-2D3D4C8A6E38}">
      <dsp:nvSpPr>
        <dsp:cNvPr id="0" name=""/>
        <dsp:cNvSpPr/>
      </dsp:nvSpPr>
      <dsp:spPr>
        <a:xfrm>
          <a:off x="7722895" y="94086"/>
          <a:ext cx="3216537" cy="1286614"/>
        </a:xfrm>
        <a:prstGeom prst="chevron">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a:ln/>
            </a:rPr>
            <a:t>Implementation</a:t>
          </a:r>
          <a:endParaRPr lang="en-US" sz="2100" kern="1200" dirty="0">
            <a:ln/>
          </a:endParaRPr>
        </a:p>
      </dsp:txBody>
      <dsp:txXfrm>
        <a:off x="8366202" y="94086"/>
        <a:ext cx="1929923" cy="128661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D3E86-E573-AD42-A2C6-F13EDFA3390A}" type="datetimeFigureOut">
              <a:rPr lang="en-US" smtClean="0"/>
              <a:t>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493E9A-CBED-5A41-A5C9-FED61BEE8A7C}" type="slidenum">
              <a:rPr lang="en-US" smtClean="0"/>
              <a:t>‹#›</a:t>
            </a:fld>
            <a:endParaRPr lang="en-US"/>
          </a:p>
        </p:txBody>
      </p:sp>
    </p:spTree>
    <p:extLst>
      <p:ext uri="{BB962C8B-B14F-4D97-AF65-F5344CB8AC3E}">
        <p14:creationId xmlns:p14="http://schemas.microsoft.com/office/powerpoint/2010/main" val="106692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1</a:t>
            </a:fld>
            <a:endParaRPr lang="en-US"/>
          </a:p>
        </p:txBody>
      </p:sp>
    </p:spTree>
    <p:extLst>
      <p:ext uri="{BB962C8B-B14F-4D97-AF65-F5344CB8AC3E}">
        <p14:creationId xmlns:p14="http://schemas.microsoft.com/office/powerpoint/2010/main" val="517769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13</a:t>
            </a:fld>
            <a:endParaRPr lang="en-US"/>
          </a:p>
        </p:txBody>
      </p:sp>
    </p:spTree>
    <p:extLst>
      <p:ext uri="{BB962C8B-B14F-4D97-AF65-F5344CB8AC3E}">
        <p14:creationId xmlns:p14="http://schemas.microsoft.com/office/powerpoint/2010/main" val="1797849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14</a:t>
            </a:fld>
            <a:endParaRPr lang="en-US"/>
          </a:p>
        </p:txBody>
      </p:sp>
    </p:spTree>
    <p:extLst>
      <p:ext uri="{BB962C8B-B14F-4D97-AF65-F5344CB8AC3E}">
        <p14:creationId xmlns:p14="http://schemas.microsoft.com/office/powerpoint/2010/main" val="2936335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18</a:t>
            </a:fld>
            <a:endParaRPr lang="en-US"/>
          </a:p>
        </p:txBody>
      </p:sp>
    </p:spTree>
    <p:extLst>
      <p:ext uri="{BB962C8B-B14F-4D97-AF65-F5344CB8AC3E}">
        <p14:creationId xmlns:p14="http://schemas.microsoft.com/office/powerpoint/2010/main" val="2692862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19</a:t>
            </a:fld>
            <a:endParaRPr lang="en-US"/>
          </a:p>
        </p:txBody>
      </p:sp>
    </p:spTree>
    <p:extLst>
      <p:ext uri="{BB962C8B-B14F-4D97-AF65-F5344CB8AC3E}">
        <p14:creationId xmlns:p14="http://schemas.microsoft.com/office/powerpoint/2010/main" val="423855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20</a:t>
            </a:fld>
            <a:endParaRPr lang="en-US"/>
          </a:p>
        </p:txBody>
      </p:sp>
    </p:spTree>
    <p:extLst>
      <p:ext uri="{BB962C8B-B14F-4D97-AF65-F5344CB8AC3E}">
        <p14:creationId xmlns:p14="http://schemas.microsoft.com/office/powerpoint/2010/main" val="2391606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21</a:t>
            </a:fld>
            <a:endParaRPr lang="en-US"/>
          </a:p>
        </p:txBody>
      </p:sp>
    </p:spTree>
    <p:extLst>
      <p:ext uri="{BB962C8B-B14F-4D97-AF65-F5344CB8AC3E}">
        <p14:creationId xmlns:p14="http://schemas.microsoft.com/office/powerpoint/2010/main" val="3593521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22</a:t>
            </a:fld>
            <a:endParaRPr lang="en-US"/>
          </a:p>
        </p:txBody>
      </p:sp>
    </p:spTree>
    <p:extLst>
      <p:ext uri="{BB962C8B-B14F-4D97-AF65-F5344CB8AC3E}">
        <p14:creationId xmlns:p14="http://schemas.microsoft.com/office/powerpoint/2010/main" val="1780572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23</a:t>
            </a:fld>
            <a:endParaRPr lang="en-US"/>
          </a:p>
        </p:txBody>
      </p:sp>
    </p:spTree>
    <p:extLst>
      <p:ext uri="{BB962C8B-B14F-4D97-AF65-F5344CB8AC3E}">
        <p14:creationId xmlns:p14="http://schemas.microsoft.com/office/powerpoint/2010/main" val="163131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2</a:t>
            </a:fld>
            <a:endParaRPr lang="en-US"/>
          </a:p>
        </p:txBody>
      </p:sp>
    </p:spTree>
    <p:extLst>
      <p:ext uri="{BB962C8B-B14F-4D97-AF65-F5344CB8AC3E}">
        <p14:creationId xmlns:p14="http://schemas.microsoft.com/office/powerpoint/2010/main" val="65418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3</a:t>
            </a:fld>
            <a:endParaRPr lang="en-US"/>
          </a:p>
        </p:txBody>
      </p:sp>
    </p:spTree>
    <p:extLst>
      <p:ext uri="{BB962C8B-B14F-4D97-AF65-F5344CB8AC3E}">
        <p14:creationId xmlns:p14="http://schemas.microsoft.com/office/powerpoint/2010/main" val="290409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C493E9A-CBED-5A41-A5C9-FED61BEE8A7C}" type="slidenum">
              <a:rPr lang="en-US" smtClean="0"/>
              <a:t>4</a:t>
            </a:fld>
            <a:endParaRPr lang="en-US"/>
          </a:p>
        </p:txBody>
      </p:sp>
    </p:spTree>
    <p:extLst>
      <p:ext uri="{BB962C8B-B14F-4D97-AF65-F5344CB8AC3E}">
        <p14:creationId xmlns:p14="http://schemas.microsoft.com/office/powerpoint/2010/main" val="84876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5</a:t>
            </a:fld>
            <a:endParaRPr lang="en-US"/>
          </a:p>
        </p:txBody>
      </p:sp>
    </p:spTree>
    <p:extLst>
      <p:ext uri="{BB962C8B-B14F-4D97-AF65-F5344CB8AC3E}">
        <p14:creationId xmlns:p14="http://schemas.microsoft.com/office/powerpoint/2010/main" val="370040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7</a:t>
            </a:fld>
            <a:endParaRPr lang="en-US"/>
          </a:p>
        </p:txBody>
      </p:sp>
    </p:spTree>
    <p:extLst>
      <p:ext uri="{BB962C8B-B14F-4D97-AF65-F5344CB8AC3E}">
        <p14:creationId xmlns:p14="http://schemas.microsoft.com/office/powerpoint/2010/main" val="368339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8</a:t>
            </a:fld>
            <a:endParaRPr lang="en-US"/>
          </a:p>
        </p:txBody>
      </p:sp>
    </p:spTree>
    <p:extLst>
      <p:ext uri="{BB962C8B-B14F-4D97-AF65-F5344CB8AC3E}">
        <p14:creationId xmlns:p14="http://schemas.microsoft.com/office/powerpoint/2010/main" val="95361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9</a:t>
            </a:fld>
            <a:endParaRPr lang="en-US"/>
          </a:p>
        </p:txBody>
      </p:sp>
    </p:spTree>
    <p:extLst>
      <p:ext uri="{BB962C8B-B14F-4D97-AF65-F5344CB8AC3E}">
        <p14:creationId xmlns:p14="http://schemas.microsoft.com/office/powerpoint/2010/main" val="831313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93E9A-CBED-5A41-A5C9-FED61BEE8A7C}" type="slidenum">
              <a:rPr lang="en-US" smtClean="0"/>
              <a:t>10</a:t>
            </a:fld>
            <a:endParaRPr lang="en-US"/>
          </a:p>
        </p:txBody>
      </p:sp>
    </p:spTree>
    <p:extLst>
      <p:ext uri="{BB962C8B-B14F-4D97-AF65-F5344CB8AC3E}">
        <p14:creationId xmlns:p14="http://schemas.microsoft.com/office/powerpoint/2010/main" val="3455629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t>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smtClean="0"/>
              <a:t>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49412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4" name="Straight Connector 63">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66" name="Rectangle 65">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66592-6AB6-3B47-B8AB-E8BDED5D1164}"/>
              </a:ext>
            </a:extLst>
          </p:cNvPr>
          <p:cNvSpPr>
            <a:spLocks noGrp="1"/>
          </p:cNvSpPr>
          <p:nvPr>
            <p:ph type="title"/>
          </p:nvPr>
        </p:nvSpPr>
        <p:spPr>
          <a:xfrm>
            <a:off x="4263892" y="664732"/>
            <a:ext cx="7172487" cy="5054008"/>
          </a:xfrm>
        </p:spPr>
        <p:txBody>
          <a:bodyPr vert="horz" lIns="91440" tIns="45720" rIns="91440" bIns="45720" rtlCol="0" anchor="ctr">
            <a:normAutofit/>
          </a:bodyPr>
          <a:lstStyle/>
          <a:p>
            <a:pPr algn="r"/>
            <a:r>
              <a:rPr lang="en-US" sz="4800" dirty="0"/>
              <a:t>S.A.F.E.  </a:t>
            </a:r>
            <a:br>
              <a:rPr lang="en-US" sz="9600" dirty="0"/>
            </a:br>
            <a:r>
              <a:rPr lang="en-US" sz="3100" dirty="0"/>
              <a:t>Students as Fellow Experts </a:t>
            </a:r>
            <a:br>
              <a:rPr lang="en-US" sz="3100" dirty="0"/>
            </a:br>
            <a:r>
              <a:rPr lang="en-US" sz="3100" dirty="0"/>
              <a:t>Presentation</a:t>
            </a:r>
            <a:endParaRPr lang="en-US" sz="3100" dirty="0">
              <a:solidFill>
                <a:schemeClr val="tx2"/>
              </a:solidFill>
            </a:endParaRPr>
          </a:p>
        </p:txBody>
      </p:sp>
      <p:cxnSp>
        <p:nvCxnSpPr>
          <p:cNvPr id="68" name="Straight Connector 67">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A05250E5-90D0-4E41-B9BD-FF661DE54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ubtitle 2">
            <a:extLst>
              <a:ext uri="{FF2B5EF4-FFF2-40B4-BE49-F238E27FC236}">
                <a16:creationId xmlns:a16="http://schemas.microsoft.com/office/drawing/2014/main" id="{457954E7-0B8A-1844-80FC-0C545AABFEE7}"/>
              </a:ext>
            </a:extLst>
          </p:cNvPr>
          <p:cNvSpPr txBox="1">
            <a:spLocks/>
          </p:cNvSpPr>
          <p:nvPr/>
        </p:nvSpPr>
        <p:spPr>
          <a:xfrm>
            <a:off x="1463039" y="4976250"/>
            <a:ext cx="10058400" cy="1143000"/>
          </a:xfrm>
          <a:prstGeom prst="rect">
            <a:avLst/>
          </a:prstGeom>
        </p:spPr>
        <p:txBody>
          <a:bodyPr vert="horz" lIns="91440" tIns="45720" rIns="91440" bIns="45720" rtlCol="0" anchor="t" anchorCtr="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400" kern="1200">
                <a:solidFill>
                  <a:schemeClr val="tx1">
                    <a:tint val="75000"/>
                  </a:schemeClr>
                </a:solidFill>
                <a:latin typeface="+mn-lt"/>
                <a:ea typeface="+mn-ea"/>
                <a:cs typeface="+mn-cs"/>
              </a:defRPr>
            </a:lvl9pPr>
          </a:lstStyle>
          <a:p>
            <a:pPr algn="r">
              <a:lnSpc>
                <a:spcPct val="120000"/>
              </a:lnSpc>
              <a:spcBef>
                <a:spcPts val="0"/>
              </a:spcBef>
              <a:spcAft>
                <a:spcPts val="0"/>
              </a:spcAft>
            </a:pPr>
            <a:r>
              <a:rPr lang="en-US" sz="1400" dirty="0">
                <a:solidFill>
                  <a:schemeClr val="tx1"/>
                </a:solidFill>
              </a:rPr>
              <a:t>Student Names</a:t>
            </a:r>
          </a:p>
          <a:p>
            <a:pPr algn="r">
              <a:lnSpc>
                <a:spcPct val="120000"/>
              </a:lnSpc>
              <a:spcBef>
                <a:spcPts val="0"/>
              </a:spcBef>
              <a:spcAft>
                <a:spcPts val="0"/>
              </a:spcAft>
            </a:pPr>
            <a:r>
              <a:rPr lang="en-US" sz="1400" dirty="0">
                <a:solidFill>
                  <a:schemeClr val="tx1"/>
                </a:solidFill>
              </a:rPr>
              <a:t>College/university</a:t>
            </a:r>
          </a:p>
          <a:p>
            <a:pPr algn="r">
              <a:lnSpc>
                <a:spcPct val="120000"/>
              </a:lnSpc>
              <a:spcBef>
                <a:spcPts val="0"/>
              </a:spcBef>
              <a:spcAft>
                <a:spcPts val="0"/>
              </a:spcAft>
            </a:pPr>
            <a:r>
              <a:rPr lang="en-US" sz="1400" dirty="0">
                <a:solidFill>
                  <a:schemeClr val="tx1"/>
                </a:solidFill>
              </a:rPr>
              <a:t>Date</a:t>
            </a:r>
          </a:p>
        </p:txBody>
      </p:sp>
    </p:spTree>
    <p:extLst>
      <p:ext uri="{BB962C8B-B14F-4D97-AF65-F5344CB8AC3E}">
        <p14:creationId xmlns:p14="http://schemas.microsoft.com/office/powerpoint/2010/main" val="12568641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2" name="Straight Connector 41">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4" name="Rectangle 4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66592-6AB6-3B47-B8AB-E8BDED5D1164}"/>
              </a:ext>
            </a:extLst>
          </p:cNvPr>
          <p:cNvSpPr>
            <a:spLocks noGrp="1"/>
          </p:cNvSpPr>
          <p:nvPr>
            <p:ph type="title"/>
          </p:nvPr>
        </p:nvSpPr>
        <p:spPr>
          <a:xfrm>
            <a:off x="4348952" y="643467"/>
            <a:ext cx="7172487" cy="5054008"/>
          </a:xfrm>
        </p:spPr>
        <p:txBody>
          <a:bodyPr vert="horz" lIns="91440" tIns="45720" rIns="91440" bIns="45720" rtlCol="0" anchor="ctr">
            <a:normAutofit/>
          </a:bodyPr>
          <a:lstStyle/>
          <a:p>
            <a:r>
              <a:rPr lang="en-US" sz="6600" dirty="0">
                <a:solidFill>
                  <a:schemeClr val="tx2"/>
                </a:solidFill>
              </a:rPr>
              <a:t>Action Steps &amp; Implementation Timeline</a:t>
            </a:r>
          </a:p>
        </p:txBody>
      </p:sp>
      <p:cxnSp>
        <p:nvCxnSpPr>
          <p:cNvPr id="46" name="Straight Connector 4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A05250E5-90D0-4E41-B9BD-FF661DE54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165611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p:txBody>
          <a:bodyPr/>
          <a:lstStyle/>
          <a:p>
            <a:r>
              <a:rPr lang="en-US" dirty="0">
                <a:solidFill>
                  <a:schemeClr val="accent2"/>
                </a:solidFill>
              </a:rPr>
              <a:t>Action Step #1: [fill in here]</a:t>
            </a:r>
          </a:p>
        </p:txBody>
      </p:sp>
      <p:sp>
        <p:nvSpPr>
          <p:cNvPr id="3" name="Content Placeholder 2">
            <a:extLst>
              <a:ext uri="{FF2B5EF4-FFF2-40B4-BE49-F238E27FC236}">
                <a16:creationId xmlns:a16="http://schemas.microsoft.com/office/drawing/2014/main" id="{A85DEDCF-8D04-354F-9B1B-1C00C8DA343B}"/>
              </a:ext>
            </a:extLst>
          </p:cNvPr>
          <p:cNvSpPr>
            <a:spLocks noGrp="1"/>
          </p:cNvSpPr>
          <p:nvPr>
            <p:ph idx="1"/>
          </p:nvPr>
        </p:nvSpPr>
        <p:spPr>
          <a:xfrm>
            <a:off x="1097280" y="1954796"/>
            <a:ext cx="10058400" cy="4023360"/>
          </a:xfrm>
        </p:spPr>
        <p:txBody>
          <a:bodyPr/>
          <a:lstStyle/>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endParaRPr lang="en-US" sz="22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endParaRPr lang="en-US" sz="36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p>
          <a:p>
            <a:pPr marL="457200" indent="-381000">
              <a:spcBef>
                <a:spcPts val="0"/>
              </a:spcBef>
              <a:spcAft>
                <a:spcPts val="0"/>
              </a:spcAft>
              <a:buClr>
                <a:srgbClr val="434343"/>
              </a:buClr>
              <a:buSzPts val="2400"/>
              <a:buFont typeface="Calibri" panose="020F0502020204030204" pitchFamily="34" charset="0"/>
              <a:buChar char="●"/>
            </a:pPr>
            <a:endParaRPr lang="en-US" sz="3200" dirty="0">
              <a:solidFill>
                <a:srgbClr val="434343"/>
              </a:solidFill>
              <a:latin typeface="+mj-lt"/>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endParaRPr lang="en-US" sz="2400" dirty="0">
              <a:solidFill>
                <a:srgbClr val="434343"/>
              </a:solidFill>
              <a:latin typeface="+mj-lt"/>
            </a:endParaRPr>
          </a:p>
          <a:p>
            <a:pPr marL="457200" lvl="0" indent="-381000">
              <a:spcBef>
                <a:spcPts val="1000"/>
              </a:spcBef>
              <a:spcAft>
                <a:spcPts val="0"/>
              </a:spcAft>
              <a:buClr>
                <a:srgbClr val="434343"/>
              </a:buClr>
              <a:buSzPts val="2400"/>
              <a:buChar char="●"/>
            </a:pPr>
            <a:endParaRPr lang="en-US" dirty="0">
              <a:solidFill>
                <a:srgbClr val="434343"/>
              </a:solidFill>
            </a:endParaRPr>
          </a:p>
          <a:p>
            <a:endParaRPr lang="en-US" dirty="0"/>
          </a:p>
        </p:txBody>
      </p:sp>
    </p:spTree>
    <p:extLst>
      <p:ext uri="{BB962C8B-B14F-4D97-AF65-F5344CB8AC3E}">
        <p14:creationId xmlns:p14="http://schemas.microsoft.com/office/powerpoint/2010/main" val="342910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p:txBody>
          <a:bodyPr/>
          <a:lstStyle/>
          <a:p>
            <a:r>
              <a:rPr lang="en-US" dirty="0">
                <a:solidFill>
                  <a:schemeClr val="accent2"/>
                </a:solidFill>
              </a:rPr>
              <a:t>Action Step #2: [fill in here]</a:t>
            </a:r>
          </a:p>
        </p:txBody>
      </p:sp>
      <p:sp>
        <p:nvSpPr>
          <p:cNvPr id="3" name="Content Placeholder 2">
            <a:extLst>
              <a:ext uri="{FF2B5EF4-FFF2-40B4-BE49-F238E27FC236}">
                <a16:creationId xmlns:a16="http://schemas.microsoft.com/office/drawing/2014/main" id="{A85DEDCF-8D04-354F-9B1B-1C00C8DA343B}"/>
              </a:ext>
            </a:extLst>
          </p:cNvPr>
          <p:cNvSpPr>
            <a:spLocks noGrp="1"/>
          </p:cNvSpPr>
          <p:nvPr>
            <p:ph idx="1"/>
          </p:nvPr>
        </p:nvSpPr>
        <p:spPr>
          <a:xfrm>
            <a:off x="1097280" y="1954796"/>
            <a:ext cx="10058400" cy="4023360"/>
          </a:xfrm>
        </p:spPr>
        <p:txBody>
          <a:bodyPr/>
          <a:lstStyle/>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endParaRPr lang="en-US" sz="22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endParaRPr lang="en-US" sz="36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p>
          <a:p>
            <a:pPr marL="457200" indent="-381000">
              <a:spcBef>
                <a:spcPts val="0"/>
              </a:spcBef>
              <a:spcAft>
                <a:spcPts val="0"/>
              </a:spcAft>
              <a:buClr>
                <a:srgbClr val="434343"/>
              </a:buClr>
              <a:buSzPts val="2400"/>
              <a:buFont typeface="Calibri" panose="020F0502020204030204" pitchFamily="34" charset="0"/>
              <a:buChar char="●"/>
            </a:pPr>
            <a:endParaRPr lang="en-US" sz="3200" dirty="0">
              <a:solidFill>
                <a:srgbClr val="434343"/>
              </a:solidFill>
              <a:latin typeface="+mj-lt"/>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endParaRPr lang="en-US" sz="2400" dirty="0">
              <a:solidFill>
                <a:srgbClr val="434343"/>
              </a:solidFill>
              <a:latin typeface="+mj-lt"/>
            </a:endParaRPr>
          </a:p>
          <a:p>
            <a:pPr marL="457200" lvl="0" indent="-381000">
              <a:spcBef>
                <a:spcPts val="1000"/>
              </a:spcBef>
              <a:spcAft>
                <a:spcPts val="0"/>
              </a:spcAft>
              <a:buClr>
                <a:srgbClr val="434343"/>
              </a:buClr>
              <a:buSzPts val="2400"/>
              <a:buChar char="●"/>
            </a:pPr>
            <a:endParaRPr lang="en-US" dirty="0">
              <a:solidFill>
                <a:srgbClr val="434343"/>
              </a:solidFill>
            </a:endParaRPr>
          </a:p>
          <a:p>
            <a:endParaRPr lang="en-US" dirty="0"/>
          </a:p>
        </p:txBody>
      </p:sp>
    </p:spTree>
    <p:extLst>
      <p:ext uri="{BB962C8B-B14F-4D97-AF65-F5344CB8AC3E}">
        <p14:creationId xmlns:p14="http://schemas.microsoft.com/office/powerpoint/2010/main" val="4149800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p:txBody>
          <a:bodyPr/>
          <a:lstStyle/>
          <a:p>
            <a:r>
              <a:rPr lang="en-US" dirty="0">
                <a:solidFill>
                  <a:schemeClr val="accent2"/>
                </a:solidFill>
              </a:rPr>
              <a:t>Action Step #3: [fill in here]</a:t>
            </a:r>
          </a:p>
        </p:txBody>
      </p:sp>
      <p:sp>
        <p:nvSpPr>
          <p:cNvPr id="3" name="Content Placeholder 2">
            <a:extLst>
              <a:ext uri="{FF2B5EF4-FFF2-40B4-BE49-F238E27FC236}">
                <a16:creationId xmlns:a16="http://schemas.microsoft.com/office/drawing/2014/main" id="{A85DEDCF-8D04-354F-9B1B-1C00C8DA343B}"/>
              </a:ext>
            </a:extLst>
          </p:cNvPr>
          <p:cNvSpPr>
            <a:spLocks noGrp="1"/>
          </p:cNvSpPr>
          <p:nvPr>
            <p:ph idx="1"/>
          </p:nvPr>
        </p:nvSpPr>
        <p:spPr>
          <a:xfrm>
            <a:off x="1097280" y="1954796"/>
            <a:ext cx="10058400" cy="4023360"/>
          </a:xfrm>
        </p:spPr>
        <p:txBody>
          <a:bodyPr/>
          <a:lstStyle/>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endParaRPr lang="en-US" sz="22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endParaRPr lang="en-US" sz="36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p>
          <a:p>
            <a:pPr marL="457200" indent="-381000">
              <a:spcBef>
                <a:spcPts val="0"/>
              </a:spcBef>
              <a:spcAft>
                <a:spcPts val="0"/>
              </a:spcAft>
              <a:buClr>
                <a:srgbClr val="434343"/>
              </a:buClr>
              <a:buSzPts val="2400"/>
              <a:buFont typeface="Calibri" panose="020F0502020204030204" pitchFamily="34" charset="0"/>
              <a:buChar char="●"/>
            </a:pPr>
            <a:endParaRPr lang="en-US" sz="3200" dirty="0">
              <a:solidFill>
                <a:srgbClr val="434343"/>
              </a:solidFill>
              <a:latin typeface="+mj-lt"/>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Details</a:t>
            </a:r>
            <a:endParaRPr lang="en-US" sz="2400" dirty="0">
              <a:solidFill>
                <a:srgbClr val="434343"/>
              </a:solidFill>
              <a:latin typeface="+mj-lt"/>
            </a:endParaRPr>
          </a:p>
          <a:p>
            <a:pPr marL="457200" lvl="0" indent="-381000">
              <a:spcBef>
                <a:spcPts val="1000"/>
              </a:spcBef>
              <a:spcAft>
                <a:spcPts val="0"/>
              </a:spcAft>
              <a:buClr>
                <a:srgbClr val="434343"/>
              </a:buClr>
              <a:buSzPts val="2400"/>
              <a:buChar char="●"/>
            </a:pPr>
            <a:endParaRPr lang="en-US" dirty="0">
              <a:solidFill>
                <a:srgbClr val="434343"/>
              </a:solidFill>
            </a:endParaRPr>
          </a:p>
          <a:p>
            <a:endParaRPr lang="en-US" dirty="0"/>
          </a:p>
        </p:txBody>
      </p:sp>
    </p:spTree>
    <p:extLst>
      <p:ext uri="{BB962C8B-B14F-4D97-AF65-F5344CB8AC3E}">
        <p14:creationId xmlns:p14="http://schemas.microsoft.com/office/powerpoint/2010/main" val="12903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6592-6AB6-3B47-B8AB-E8BDED5D1164}"/>
              </a:ext>
            </a:extLst>
          </p:cNvPr>
          <p:cNvSpPr>
            <a:spLocks noGrp="1"/>
          </p:cNvSpPr>
          <p:nvPr>
            <p:ph type="title"/>
          </p:nvPr>
        </p:nvSpPr>
        <p:spPr>
          <a:xfrm>
            <a:off x="4348952" y="643467"/>
            <a:ext cx="7172487" cy="5054008"/>
          </a:xfrm>
        </p:spPr>
        <p:txBody>
          <a:bodyPr vert="horz" lIns="91440" tIns="45720" rIns="91440" bIns="45720" rtlCol="0" anchor="ctr">
            <a:normAutofit/>
          </a:bodyPr>
          <a:lstStyle/>
          <a:p>
            <a:r>
              <a:rPr lang="en-US" sz="6600" dirty="0">
                <a:solidFill>
                  <a:schemeClr val="tx2"/>
                </a:solidFill>
              </a:rPr>
              <a:t>Needed Resources for Implementation</a:t>
            </a:r>
          </a:p>
        </p:txBody>
      </p:sp>
    </p:spTree>
    <p:extLst>
      <p:ext uri="{BB962C8B-B14F-4D97-AF65-F5344CB8AC3E}">
        <p14:creationId xmlns:p14="http://schemas.microsoft.com/office/powerpoint/2010/main" val="341702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p:txBody>
          <a:bodyPr/>
          <a:lstStyle/>
          <a:p>
            <a:r>
              <a:rPr lang="en-US" dirty="0">
                <a:solidFill>
                  <a:schemeClr val="accent2"/>
                </a:solidFill>
              </a:rPr>
              <a:t>[Resource #1]</a:t>
            </a:r>
          </a:p>
        </p:txBody>
      </p:sp>
      <p:sp>
        <p:nvSpPr>
          <p:cNvPr id="3" name="Content Placeholder 2">
            <a:extLst>
              <a:ext uri="{FF2B5EF4-FFF2-40B4-BE49-F238E27FC236}">
                <a16:creationId xmlns:a16="http://schemas.microsoft.com/office/drawing/2014/main" id="{A85DEDCF-8D04-354F-9B1B-1C00C8DA343B}"/>
              </a:ext>
            </a:extLst>
          </p:cNvPr>
          <p:cNvSpPr>
            <a:spLocks noGrp="1"/>
          </p:cNvSpPr>
          <p:nvPr>
            <p:ph idx="1"/>
          </p:nvPr>
        </p:nvSpPr>
        <p:spPr>
          <a:xfrm>
            <a:off x="1097280" y="1954796"/>
            <a:ext cx="10058400" cy="4023360"/>
          </a:xfrm>
        </p:spPr>
        <p:txBody>
          <a:bodyPr/>
          <a:lstStyle/>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endParaRPr lang="en-US" sz="22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endParaRPr lang="en-US" sz="36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p>
          <a:p>
            <a:pPr marL="457200" indent="-381000">
              <a:spcBef>
                <a:spcPts val="0"/>
              </a:spcBef>
              <a:spcAft>
                <a:spcPts val="0"/>
              </a:spcAft>
              <a:buClr>
                <a:srgbClr val="434343"/>
              </a:buClr>
              <a:buSzPts val="2400"/>
              <a:buFont typeface="Calibri" panose="020F0502020204030204" pitchFamily="34" charset="0"/>
              <a:buChar char="●"/>
            </a:pPr>
            <a:endParaRPr lang="en-US" sz="3200" dirty="0">
              <a:solidFill>
                <a:srgbClr val="434343"/>
              </a:solidFill>
              <a:latin typeface="+mj-lt"/>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endParaRPr lang="en-US" sz="2400" dirty="0">
              <a:solidFill>
                <a:srgbClr val="434343"/>
              </a:solidFill>
              <a:latin typeface="+mj-lt"/>
            </a:endParaRPr>
          </a:p>
          <a:p>
            <a:pPr marL="457200" lvl="0" indent="-381000">
              <a:spcBef>
                <a:spcPts val="1000"/>
              </a:spcBef>
              <a:spcAft>
                <a:spcPts val="0"/>
              </a:spcAft>
              <a:buClr>
                <a:srgbClr val="434343"/>
              </a:buClr>
              <a:buSzPts val="2400"/>
              <a:buChar char="●"/>
            </a:pPr>
            <a:endParaRPr lang="en-US" dirty="0">
              <a:solidFill>
                <a:srgbClr val="434343"/>
              </a:solidFill>
            </a:endParaRPr>
          </a:p>
          <a:p>
            <a:endParaRPr lang="en-US" dirty="0"/>
          </a:p>
        </p:txBody>
      </p:sp>
    </p:spTree>
    <p:extLst>
      <p:ext uri="{BB962C8B-B14F-4D97-AF65-F5344CB8AC3E}">
        <p14:creationId xmlns:p14="http://schemas.microsoft.com/office/powerpoint/2010/main" val="221749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p:txBody>
          <a:bodyPr/>
          <a:lstStyle/>
          <a:p>
            <a:r>
              <a:rPr lang="en-US" dirty="0">
                <a:solidFill>
                  <a:schemeClr val="accent2"/>
                </a:solidFill>
              </a:rPr>
              <a:t>[Resource #2]</a:t>
            </a:r>
          </a:p>
        </p:txBody>
      </p:sp>
      <p:sp>
        <p:nvSpPr>
          <p:cNvPr id="3" name="Content Placeholder 2">
            <a:extLst>
              <a:ext uri="{FF2B5EF4-FFF2-40B4-BE49-F238E27FC236}">
                <a16:creationId xmlns:a16="http://schemas.microsoft.com/office/drawing/2014/main" id="{A85DEDCF-8D04-354F-9B1B-1C00C8DA343B}"/>
              </a:ext>
            </a:extLst>
          </p:cNvPr>
          <p:cNvSpPr>
            <a:spLocks noGrp="1"/>
          </p:cNvSpPr>
          <p:nvPr>
            <p:ph idx="1"/>
          </p:nvPr>
        </p:nvSpPr>
        <p:spPr>
          <a:xfrm>
            <a:off x="1097280" y="1954796"/>
            <a:ext cx="10058400" cy="4023360"/>
          </a:xfrm>
        </p:spPr>
        <p:txBody>
          <a:bodyPr/>
          <a:lstStyle/>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endParaRPr lang="en-US" sz="22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endParaRPr lang="en-US" sz="36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p>
          <a:p>
            <a:pPr marL="457200" indent="-381000">
              <a:spcBef>
                <a:spcPts val="0"/>
              </a:spcBef>
              <a:spcAft>
                <a:spcPts val="0"/>
              </a:spcAft>
              <a:buClr>
                <a:srgbClr val="434343"/>
              </a:buClr>
              <a:buSzPts val="2400"/>
              <a:buFont typeface="Calibri" panose="020F0502020204030204" pitchFamily="34" charset="0"/>
              <a:buChar char="●"/>
            </a:pPr>
            <a:endParaRPr lang="en-US" sz="3200" dirty="0">
              <a:solidFill>
                <a:srgbClr val="434343"/>
              </a:solidFill>
              <a:latin typeface="+mj-lt"/>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endParaRPr lang="en-US" sz="2400" dirty="0">
              <a:solidFill>
                <a:srgbClr val="434343"/>
              </a:solidFill>
              <a:latin typeface="+mj-lt"/>
            </a:endParaRPr>
          </a:p>
          <a:p>
            <a:pPr marL="457200" lvl="0" indent="-381000">
              <a:spcBef>
                <a:spcPts val="1000"/>
              </a:spcBef>
              <a:spcAft>
                <a:spcPts val="0"/>
              </a:spcAft>
              <a:buClr>
                <a:srgbClr val="434343"/>
              </a:buClr>
              <a:buSzPts val="2400"/>
              <a:buChar char="●"/>
            </a:pPr>
            <a:endParaRPr lang="en-US" dirty="0">
              <a:solidFill>
                <a:srgbClr val="434343"/>
              </a:solidFill>
            </a:endParaRPr>
          </a:p>
          <a:p>
            <a:endParaRPr lang="en-US" dirty="0"/>
          </a:p>
        </p:txBody>
      </p:sp>
    </p:spTree>
    <p:extLst>
      <p:ext uri="{BB962C8B-B14F-4D97-AF65-F5344CB8AC3E}">
        <p14:creationId xmlns:p14="http://schemas.microsoft.com/office/powerpoint/2010/main" val="132575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p:txBody>
          <a:bodyPr/>
          <a:lstStyle/>
          <a:p>
            <a:r>
              <a:rPr lang="en-US" dirty="0">
                <a:solidFill>
                  <a:schemeClr val="accent2"/>
                </a:solidFill>
              </a:rPr>
              <a:t>[Resource #3]</a:t>
            </a:r>
          </a:p>
        </p:txBody>
      </p:sp>
      <p:sp>
        <p:nvSpPr>
          <p:cNvPr id="3" name="Content Placeholder 2">
            <a:extLst>
              <a:ext uri="{FF2B5EF4-FFF2-40B4-BE49-F238E27FC236}">
                <a16:creationId xmlns:a16="http://schemas.microsoft.com/office/drawing/2014/main" id="{A85DEDCF-8D04-354F-9B1B-1C00C8DA343B}"/>
              </a:ext>
            </a:extLst>
          </p:cNvPr>
          <p:cNvSpPr>
            <a:spLocks noGrp="1"/>
          </p:cNvSpPr>
          <p:nvPr>
            <p:ph idx="1"/>
          </p:nvPr>
        </p:nvSpPr>
        <p:spPr>
          <a:xfrm>
            <a:off x="1097280" y="1954796"/>
            <a:ext cx="10058400" cy="4023360"/>
          </a:xfrm>
        </p:spPr>
        <p:txBody>
          <a:bodyPr/>
          <a:lstStyle/>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endParaRPr lang="en-US" sz="22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endParaRPr lang="en-US" sz="3600" dirty="0">
              <a:solidFill>
                <a:srgbClr val="434343"/>
              </a:solidFill>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p>
          <a:p>
            <a:pPr marL="457200" indent="-381000">
              <a:spcBef>
                <a:spcPts val="0"/>
              </a:spcBef>
              <a:spcAft>
                <a:spcPts val="0"/>
              </a:spcAft>
              <a:buClr>
                <a:srgbClr val="434343"/>
              </a:buClr>
              <a:buSzPts val="2400"/>
              <a:buFont typeface="Calibri" panose="020F0502020204030204" pitchFamily="34" charset="0"/>
              <a:buChar char="●"/>
            </a:pPr>
            <a:endParaRPr lang="en-US" sz="3200" dirty="0">
              <a:solidFill>
                <a:srgbClr val="434343"/>
              </a:solidFill>
              <a:latin typeface="+mj-lt"/>
            </a:endParaRPr>
          </a:p>
          <a:p>
            <a:pPr marL="457200" indent="-381000">
              <a:spcBef>
                <a:spcPts val="0"/>
              </a:spcBef>
              <a:spcAft>
                <a:spcPts val="0"/>
              </a:spcAft>
              <a:buClr>
                <a:srgbClr val="434343"/>
              </a:buClr>
              <a:buSzPts val="2400"/>
              <a:buFont typeface="Calibri" panose="020F0502020204030204" pitchFamily="34" charset="0"/>
              <a:buChar char="●"/>
            </a:pPr>
            <a:r>
              <a:rPr lang="en-US" sz="3200" dirty="0">
                <a:solidFill>
                  <a:srgbClr val="434343"/>
                </a:solidFill>
                <a:latin typeface="+mj-lt"/>
              </a:rPr>
              <a:t>Detail</a:t>
            </a:r>
            <a:endParaRPr lang="en-US" sz="2400" dirty="0">
              <a:solidFill>
                <a:srgbClr val="434343"/>
              </a:solidFill>
              <a:latin typeface="+mj-lt"/>
            </a:endParaRPr>
          </a:p>
          <a:p>
            <a:pPr marL="457200" lvl="0" indent="-381000">
              <a:spcBef>
                <a:spcPts val="1000"/>
              </a:spcBef>
              <a:spcAft>
                <a:spcPts val="0"/>
              </a:spcAft>
              <a:buClr>
                <a:srgbClr val="434343"/>
              </a:buClr>
              <a:buSzPts val="2400"/>
              <a:buChar char="●"/>
            </a:pPr>
            <a:endParaRPr lang="en-US" dirty="0">
              <a:solidFill>
                <a:srgbClr val="434343"/>
              </a:solidFill>
            </a:endParaRPr>
          </a:p>
          <a:p>
            <a:endParaRPr lang="en-US" dirty="0"/>
          </a:p>
        </p:txBody>
      </p:sp>
    </p:spTree>
    <p:extLst>
      <p:ext uri="{BB962C8B-B14F-4D97-AF65-F5344CB8AC3E}">
        <p14:creationId xmlns:p14="http://schemas.microsoft.com/office/powerpoint/2010/main" val="3465010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2" name="Straight Connector 41">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4" name="Rectangle 4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66592-6AB6-3B47-B8AB-E8BDED5D1164}"/>
              </a:ext>
            </a:extLst>
          </p:cNvPr>
          <p:cNvSpPr>
            <a:spLocks noGrp="1"/>
          </p:cNvSpPr>
          <p:nvPr>
            <p:ph type="title"/>
          </p:nvPr>
        </p:nvSpPr>
        <p:spPr>
          <a:xfrm>
            <a:off x="4348952" y="643467"/>
            <a:ext cx="7172487" cy="5054008"/>
          </a:xfrm>
        </p:spPr>
        <p:txBody>
          <a:bodyPr vert="horz" lIns="91440" tIns="45720" rIns="91440" bIns="45720" rtlCol="0" anchor="ctr">
            <a:normAutofit/>
          </a:bodyPr>
          <a:lstStyle/>
          <a:p>
            <a:r>
              <a:rPr lang="en-US" sz="6600" dirty="0">
                <a:solidFill>
                  <a:schemeClr val="tx2"/>
                </a:solidFill>
              </a:rPr>
              <a:t>Timeline for Implementation</a:t>
            </a:r>
          </a:p>
        </p:txBody>
      </p:sp>
      <p:cxnSp>
        <p:nvCxnSpPr>
          <p:cNvPr id="46" name="Straight Connector 4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A05250E5-90D0-4E41-B9BD-FF661DE54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8136618"/>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D88C-CDB0-C64A-86FC-077D7F87378E}"/>
              </a:ext>
            </a:extLst>
          </p:cNvPr>
          <p:cNvSpPr>
            <a:spLocks noGrp="1"/>
          </p:cNvSpPr>
          <p:nvPr>
            <p:ph type="title"/>
          </p:nvPr>
        </p:nvSpPr>
        <p:spPr>
          <a:xfrm>
            <a:off x="1167618" y="286603"/>
            <a:ext cx="10743028" cy="1450757"/>
          </a:xfrm>
        </p:spPr>
        <p:txBody>
          <a:bodyPr/>
          <a:lstStyle/>
          <a:p>
            <a:r>
              <a:rPr lang="en-US" dirty="0">
                <a:solidFill>
                  <a:schemeClr val="accent2"/>
                </a:solidFill>
              </a:rPr>
              <a:t>[Title of Timeline Here]</a:t>
            </a:r>
          </a:p>
        </p:txBody>
      </p:sp>
      <p:sp>
        <p:nvSpPr>
          <p:cNvPr id="3" name="Content Placeholder 2">
            <a:extLst>
              <a:ext uri="{FF2B5EF4-FFF2-40B4-BE49-F238E27FC236}">
                <a16:creationId xmlns:a16="http://schemas.microsoft.com/office/drawing/2014/main" id="{26AA1BB2-3802-3E4A-92AC-BDB58786FC5B}"/>
              </a:ext>
            </a:extLst>
          </p:cNvPr>
          <p:cNvSpPr>
            <a:spLocks noGrp="1"/>
          </p:cNvSpPr>
          <p:nvPr>
            <p:ph idx="1"/>
          </p:nvPr>
        </p:nvSpPr>
        <p:spPr>
          <a:xfrm>
            <a:off x="1097280" y="1785788"/>
            <a:ext cx="10058400" cy="4023360"/>
          </a:xfrm>
        </p:spPr>
        <p:txBody>
          <a:bodyPr>
            <a:normAutofit/>
          </a:bodyPr>
          <a:lstStyle/>
          <a:p>
            <a:pPr marL="76200" lvl="0" indent="0">
              <a:spcBef>
                <a:spcPts val="1000"/>
              </a:spcBef>
              <a:spcAft>
                <a:spcPts val="0"/>
              </a:spcAft>
              <a:buClr>
                <a:srgbClr val="434343"/>
              </a:buClr>
              <a:buSzPts val="2400"/>
              <a:buNone/>
            </a:pPr>
            <a:endParaRPr lang="en-US" sz="3600" dirty="0">
              <a:solidFill>
                <a:srgbClr val="434343"/>
              </a:solidFill>
            </a:endParaRPr>
          </a:p>
          <a:p>
            <a:endParaRPr lang="en-US" dirty="0"/>
          </a:p>
        </p:txBody>
      </p:sp>
      <p:graphicFrame>
        <p:nvGraphicFramePr>
          <p:cNvPr id="5" name="Content Placeholder 7">
            <a:extLst>
              <a:ext uri="{FF2B5EF4-FFF2-40B4-BE49-F238E27FC236}">
                <a16:creationId xmlns:a16="http://schemas.microsoft.com/office/drawing/2014/main" id="{B624A294-7F61-074F-A4BC-CFF218849D6F}"/>
              </a:ext>
            </a:extLst>
          </p:cNvPr>
          <p:cNvGraphicFramePr>
            <a:graphicFrameLocks/>
          </p:cNvGraphicFramePr>
          <p:nvPr>
            <p:extLst>
              <p:ext uri="{D42A27DB-BD31-4B8C-83A1-F6EECF244321}">
                <p14:modId xmlns:p14="http://schemas.microsoft.com/office/powerpoint/2010/main" val="49957684"/>
              </p:ext>
            </p:extLst>
          </p:nvPr>
        </p:nvGraphicFramePr>
        <p:xfrm>
          <a:off x="1249362" y="4246349"/>
          <a:ext cx="10942638" cy="1474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E33100E-769E-6548-BC01-5CD8CA8E3C06}"/>
              </a:ext>
            </a:extLst>
          </p:cNvPr>
          <p:cNvSpPr txBox="1"/>
          <p:nvPr/>
        </p:nvSpPr>
        <p:spPr>
          <a:xfrm>
            <a:off x="1512916" y="1263535"/>
            <a:ext cx="184731" cy="369332"/>
          </a:xfrm>
          <a:prstGeom prst="rect">
            <a:avLst/>
          </a:prstGeom>
          <a:noFill/>
        </p:spPr>
        <p:txBody>
          <a:bodyPr wrap="none" rtlCol="0">
            <a:spAutoFit/>
          </a:bodyPr>
          <a:lstStyle/>
          <a:p>
            <a:endParaRPr lang="en-US" dirty="0"/>
          </a:p>
        </p:txBody>
      </p:sp>
      <p:graphicFrame>
        <p:nvGraphicFramePr>
          <p:cNvPr id="7" name="Content Placeholder 7">
            <a:extLst>
              <a:ext uri="{FF2B5EF4-FFF2-40B4-BE49-F238E27FC236}">
                <a16:creationId xmlns:a16="http://schemas.microsoft.com/office/drawing/2014/main" id="{AA68167C-3A13-B74B-B9CD-E528DE005250}"/>
              </a:ext>
            </a:extLst>
          </p:cNvPr>
          <p:cNvGraphicFramePr>
            <a:graphicFrameLocks/>
          </p:cNvGraphicFramePr>
          <p:nvPr>
            <p:extLst>
              <p:ext uri="{D42A27DB-BD31-4B8C-83A1-F6EECF244321}">
                <p14:modId xmlns:p14="http://schemas.microsoft.com/office/powerpoint/2010/main" val="383881811"/>
              </p:ext>
            </p:extLst>
          </p:nvPr>
        </p:nvGraphicFramePr>
        <p:xfrm>
          <a:off x="213042" y="2254460"/>
          <a:ext cx="10942638" cy="14747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6339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9E80720-23E6-4B89-B77E-04A7689F1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1D3CA1-3EB6-41F3-A419-8424B56BE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934F708-E118-A048-AF7B-A1D09ECBBEAD}"/>
              </a:ext>
            </a:extLst>
          </p:cNvPr>
          <p:cNvSpPr>
            <a:spLocks noGrp="1"/>
          </p:cNvSpPr>
          <p:nvPr>
            <p:ph type="title"/>
          </p:nvPr>
        </p:nvSpPr>
        <p:spPr>
          <a:xfrm>
            <a:off x="1066800" y="5252936"/>
            <a:ext cx="10058400" cy="1028715"/>
          </a:xfrm>
        </p:spPr>
        <p:txBody>
          <a:bodyPr>
            <a:normAutofit/>
          </a:bodyPr>
          <a:lstStyle/>
          <a:p>
            <a:pPr algn="ctr"/>
            <a:r>
              <a:rPr lang="en-US" b="1" dirty="0">
                <a:solidFill>
                  <a:srgbClr val="FFFFFF"/>
                </a:solidFill>
              </a:rPr>
              <a:t>Focus of the Project</a:t>
            </a:r>
          </a:p>
        </p:txBody>
      </p:sp>
      <p:sp>
        <p:nvSpPr>
          <p:cNvPr id="22" name="Rectangle 21">
            <a:extLst>
              <a:ext uri="{FF2B5EF4-FFF2-40B4-BE49-F238E27FC236}">
                <a16:creationId xmlns:a16="http://schemas.microsoft.com/office/drawing/2014/main" id="{4D87F7B2-AA36-4B58-BC2C-1BBA135E8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reeform 3">
            <a:extLst>
              <a:ext uri="{FF2B5EF4-FFF2-40B4-BE49-F238E27FC236}">
                <a16:creationId xmlns:a16="http://schemas.microsoft.com/office/drawing/2014/main" id="{96542A62-D1BF-4644-86E7-FAFFE6152A9C}"/>
              </a:ext>
            </a:extLst>
          </p:cNvPr>
          <p:cNvSpPr/>
          <p:nvPr/>
        </p:nvSpPr>
        <p:spPr>
          <a:xfrm>
            <a:off x="703780" y="757409"/>
            <a:ext cx="6046358" cy="3619242"/>
          </a:xfrm>
          <a:custGeom>
            <a:avLst/>
            <a:gdLst>
              <a:gd name="connsiteX0" fmla="*/ 0 w 6046358"/>
              <a:gd name="connsiteY0" fmla="*/ 0 h 3619242"/>
              <a:gd name="connsiteX1" fmla="*/ 5141548 w 6046358"/>
              <a:gd name="connsiteY1" fmla="*/ 0 h 3619242"/>
              <a:gd name="connsiteX2" fmla="*/ 6046358 w 6046358"/>
              <a:gd name="connsiteY2" fmla="*/ 1809621 h 3619242"/>
              <a:gd name="connsiteX3" fmla="*/ 5141548 w 6046358"/>
              <a:gd name="connsiteY3" fmla="*/ 3619242 h 3619242"/>
              <a:gd name="connsiteX4" fmla="*/ 0 w 6046358"/>
              <a:gd name="connsiteY4" fmla="*/ 3619242 h 3619242"/>
              <a:gd name="connsiteX5" fmla="*/ 0 w 6046358"/>
              <a:gd name="connsiteY5" fmla="*/ 0 h 361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46358" h="3619242">
                <a:moveTo>
                  <a:pt x="0" y="0"/>
                </a:moveTo>
                <a:lnTo>
                  <a:pt x="5141548" y="0"/>
                </a:lnTo>
                <a:lnTo>
                  <a:pt x="6046358" y="1809621"/>
                </a:lnTo>
                <a:lnTo>
                  <a:pt x="5141548" y="3619242"/>
                </a:lnTo>
                <a:lnTo>
                  <a:pt x="0" y="3619242"/>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13302" tIns="38100" rIns="1305613" bIns="38100" numCol="1" spcCol="1270" anchor="t" anchorCtr="0">
            <a:noAutofit/>
          </a:bodyPr>
          <a:lstStyle/>
          <a:p>
            <a:pPr marL="0" lvl="0" indent="0" algn="l" defTabSz="666750">
              <a:lnSpc>
                <a:spcPct val="90000"/>
              </a:lnSpc>
              <a:spcBef>
                <a:spcPct val="0"/>
              </a:spcBef>
              <a:spcAft>
                <a:spcPts val="300"/>
              </a:spcAft>
              <a:buNone/>
            </a:pPr>
            <a:endParaRPr lang="en-US" sz="1500" kern="1200" dirty="0">
              <a:latin typeface="+mj-lt"/>
            </a:endParaRPr>
          </a:p>
          <a:p>
            <a:pPr marL="0" lvl="0" indent="0" algn="l" defTabSz="666750">
              <a:lnSpc>
                <a:spcPct val="90000"/>
              </a:lnSpc>
              <a:spcBef>
                <a:spcPct val="0"/>
              </a:spcBef>
              <a:spcAft>
                <a:spcPts val="300"/>
              </a:spcAft>
              <a:buNone/>
            </a:pPr>
            <a:r>
              <a:rPr lang="en-US" sz="3000" kern="1200" dirty="0">
                <a:latin typeface="+mj-lt"/>
              </a:rPr>
              <a:t>[describe the focus of this project here]</a:t>
            </a:r>
          </a:p>
          <a:p>
            <a:pPr marL="285750" lvl="1" indent="-285750" algn="l" defTabSz="1333500">
              <a:lnSpc>
                <a:spcPct val="90000"/>
              </a:lnSpc>
              <a:spcBef>
                <a:spcPct val="0"/>
              </a:spcBef>
              <a:spcAft>
                <a:spcPts val="300"/>
              </a:spcAft>
              <a:buChar char="•"/>
            </a:pPr>
            <a:endParaRPr lang="en-US" sz="3000" kern="1200" dirty="0">
              <a:latin typeface="+mj-lt"/>
            </a:endParaRPr>
          </a:p>
        </p:txBody>
      </p:sp>
      <p:sp>
        <p:nvSpPr>
          <p:cNvPr id="5" name="Freeform 4">
            <a:extLst>
              <a:ext uri="{FF2B5EF4-FFF2-40B4-BE49-F238E27FC236}">
                <a16:creationId xmlns:a16="http://schemas.microsoft.com/office/drawing/2014/main" id="{91899915-BD5D-564E-9A14-B17DCC4961B4}"/>
              </a:ext>
            </a:extLst>
          </p:cNvPr>
          <p:cNvSpPr/>
          <p:nvPr/>
        </p:nvSpPr>
        <p:spPr>
          <a:xfrm>
            <a:off x="5783216" y="757409"/>
            <a:ext cx="6046358" cy="3619242"/>
          </a:xfrm>
          <a:custGeom>
            <a:avLst/>
            <a:gdLst>
              <a:gd name="connsiteX0" fmla="*/ 0 w 6046358"/>
              <a:gd name="connsiteY0" fmla="*/ 0 h 3619242"/>
              <a:gd name="connsiteX1" fmla="*/ 5141548 w 6046358"/>
              <a:gd name="connsiteY1" fmla="*/ 0 h 3619242"/>
              <a:gd name="connsiteX2" fmla="*/ 6046358 w 6046358"/>
              <a:gd name="connsiteY2" fmla="*/ 1809621 h 3619242"/>
              <a:gd name="connsiteX3" fmla="*/ 5141548 w 6046358"/>
              <a:gd name="connsiteY3" fmla="*/ 3619242 h 3619242"/>
              <a:gd name="connsiteX4" fmla="*/ 0 w 6046358"/>
              <a:gd name="connsiteY4" fmla="*/ 3619242 h 3619242"/>
              <a:gd name="connsiteX5" fmla="*/ 904811 w 6046358"/>
              <a:gd name="connsiteY5" fmla="*/ 1809621 h 3619242"/>
              <a:gd name="connsiteX6" fmla="*/ 0 w 6046358"/>
              <a:gd name="connsiteY6" fmla="*/ 0 h 361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46358" h="3619242">
                <a:moveTo>
                  <a:pt x="0" y="0"/>
                </a:moveTo>
                <a:lnTo>
                  <a:pt x="5141548" y="0"/>
                </a:lnTo>
                <a:lnTo>
                  <a:pt x="6046358" y="1809621"/>
                </a:lnTo>
                <a:lnTo>
                  <a:pt x="5141548" y="3619242"/>
                </a:lnTo>
                <a:lnTo>
                  <a:pt x="0" y="3619242"/>
                </a:lnTo>
                <a:lnTo>
                  <a:pt x="904811" y="1809621"/>
                </a:lnTo>
                <a:lnTo>
                  <a:pt x="0" y="0"/>
                </a:lnTo>
                <a:close/>
              </a:path>
            </a:pathLst>
          </a:custGeom>
        </p:spPr>
        <p:style>
          <a:lnRef idx="2">
            <a:schemeClr val="lt1">
              <a:hueOff val="0"/>
              <a:satOff val="0"/>
              <a:lumOff val="0"/>
              <a:alphaOff val="0"/>
            </a:schemeClr>
          </a:lnRef>
          <a:fillRef idx="1">
            <a:schemeClr val="accent2">
              <a:hueOff val="633540"/>
              <a:satOff val="-41088"/>
              <a:lumOff val="-2941"/>
              <a:alphaOff val="0"/>
            </a:schemeClr>
          </a:fillRef>
          <a:effectRef idx="0">
            <a:schemeClr val="accent2">
              <a:hueOff val="633540"/>
              <a:satOff val="-41088"/>
              <a:lumOff val="-2941"/>
              <a:alphaOff val="0"/>
            </a:schemeClr>
          </a:effectRef>
          <a:fontRef idx="minor">
            <a:schemeClr val="lt1"/>
          </a:fontRef>
        </p:style>
        <p:txBody>
          <a:bodyPr spcFirstLastPara="0" vert="horz" wrap="square" lIns="1118113" tIns="81280" rIns="1118112" bIns="81280" numCol="1" spcCol="1270" anchor="t" anchorCtr="0">
            <a:noAutofit/>
          </a:bodyPr>
          <a:lstStyle/>
          <a:p>
            <a:pPr marL="0" lvl="0" indent="0" defTabSz="1422400">
              <a:lnSpc>
                <a:spcPct val="90000"/>
              </a:lnSpc>
              <a:spcBef>
                <a:spcPct val="0"/>
              </a:spcBef>
              <a:spcAft>
                <a:spcPct val="35000"/>
              </a:spcAft>
              <a:buNone/>
            </a:pPr>
            <a:endParaRPr lang="en-US" sz="3000" kern="1200" dirty="0">
              <a:latin typeface="+mj-lt"/>
            </a:endParaRPr>
          </a:p>
        </p:txBody>
      </p:sp>
    </p:spTree>
    <p:extLst>
      <p:ext uri="{BB962C8B-B14F-4D97-AF65-F5344CB8AC3E}">
        <p14:creationId xmlns:p14="http://schemas.microsoft.com/office/powerpoint/2010/main" val="36520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9E80720-23E6-4B89-B77E-04A7689F1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1D3CA1-3EB6-41F3-A419-8424B56BE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8E0D88C-CDB0-C64A-86FC-077D7F87378E}"/>
              </a:ext>
            </a:extLst>
          </p:cNvPr>
          <p:cNvSpPr>
            <a:spLocks noGrp="1"/>
          </p:cNvSpPr>
          <p:nvPr>
            <p:ph type="title"/>
          </p:nvPr>
        </p:nvSpPr>
        <p:spPr>
          <a:xfrm>
            <a:off x="1066800" y="5252936"/>
            <a:ext cx="10058400" cy="1028715"/>
          </a:xfrm>
        </p:spPr>
        <p:txBody>
          <a:bodyPr vert="horz" lIns="91440" tIns="45720" rIns="91440" bIns="45720" rtlCol="0" anchor="b">
            <a:normAutofit/>
          </a:bodyPr>
          <a:lstStyle/>
          <a:p>
            <a:pPr algn="ctr"/>
            <a:r>
              <a:rPr lang="en-US" dirty="0">
                <a:solidFill>
                  <a:srgbClr val="FFFFFF"/>
                </a:solidFill>
              </a:rPr>
              <a:t>Summary</a:t>
            </a:r>
          </a:p>
        </p:txBody>
      </p:sp>
      <p:sp>
        <p:nvSpPr>
          <p:cNvPr id="15" name="Rectangle 14">
            <a:extLst>
              <a:ext uri="{FF2B5EF4-FFF2-40B4-BE49-F238E27FC236}">
                <a16:creationId xmlns:a16="http://schemas.microsoft.com/office/drawing/2014/main" id="{4D87F7B2-AA36-4B58-BC2C-1BBA135E8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4">
            <a:extLst>
              <a:ext uri="{FF2B5EF4-FFF2-40B4-BE49-F238E27FC236}">
                <a16:creationId xmlns:a16="http://schemas.microsoft.com/office/drawing/2014/main" id="{16DEB9AD-455D-234D-B145-029E55C24229}"/>
              </a:ext>
            </a:extLst>
          </p:cNvPr>
          <p:cNvSpPr/>
          <p:nvPr/>
        </p:nvSpPr>
        <p:spPr>
          <a:xfrm>
            <a:off x="130629" y="223600"/>
            <a:ext cx="10146132" cy="1402976"/>
          </a:xfrm>
          <a:custGeom>
            <a:avLst/>
            <a:gdLst>
              <a:gd name="connsiteX0" fmla="*/ 0 w 10146132"/>
              <a:gd name="connsiteY0" fmla="*/ 140298 h 1402976"/>
              <a:gd name="connsiteX1" fmla="*/ 140298 w 10146132"/>
              <a:gd name="connsiteY1" fmla="*/ 0 h 1402976"/>
              <a:gd name="connsiteX2" fmla="*/ 10005834 w 10146132"/>
              <a:gd name="connsiteY2" fmla="*/ 0 h 1402976"/>
              <a:gd name="connsiteX3" fmla="*/ 10146132 w 10146132"/>
              <a:gd name="connsiteY3" fmla="*/ 140298 h 1402976"/>
              <a:gd name="connsiteX4" fmla="*/ 10146132 w 10146132"/>
              <a:gd name="connsiteY4" fmla="*/ 1262678 h 1402976"/>
              <a:gd name="connsiteX5" fmla="*/ 10005834 w 10146132"/>
              <a:gd name="connsiteY5" fmla="*/ 1402976 h 1402976"/>
              <a:gd name="connsiteX6" fmla="*/ 140298 w 10146132"/>
              <a:gd name="connsiteY6" fmla="*/ 1402976 h 1402976"/>
              <a:gd name="connsiteX7" fmla="*/ 0 w 10146132"/>
              <a:gd name="connsiteY7" fmla="*/ 1262678 h 1402976"/>
              <a:gd name="connsiteX8" fmla="*/ 0 w 10146132"/>
              <a:gd name="connsiteY8" fmla="*/ 140298 h 140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46132" h="1402976">
                <a:moveTo>
                  <a:pt x="0" y="140298"/>
                </a:moveTo>
                <a:cubicBezTo>
                  <a:pt x="0" y="62814"/>
                  <a:pt x="62814" y="0"/>
                  <a:pt x="140298" y="0"/>
                </a:cubicBezTo>
                <a:lnTo>
                  <a:pt x="10005834" y="0"/>
                </a:lnTo>
                <a:cubicBezTo>
                  <a:pt x="10083318" y="0"/>
                  <a:pt x="10146132" y="62814"/>
                  <a:pt x="10146132" y="140298"/>
                </a:cubicBezTo>
                <a:lnTo>
                  <a:pt x="10146132" y="1262678"/>
                </a:lnTo>
                <a:cubicBezTo>
                  <a:pt x="10146132" y="1340162"/>
                  <a:pt x="10083318" y="1402976"/>
                  <a:pt x="10005834" y="1402976"/>
                </a:cubicBezTo>
                <a:lnTo>
                  <a:pt x="140298" y="1402976"/>
                </a:lnTo>
                <a:cubicBezTo>
                  <a:pt x="62814" y="1402976"/>
                  <a:pt x="0" y="1340162"/>
                  <a:pt x="0" y="1262678"/>
                </a:cubicBezTo>
                <a:lnTo>
                  <a:pt x="0" y="14029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47772" tIns="147772" rIns="1579509" bIns="147772" numCol="1" spcCol="1270" anchor="ctr" anchorCtr="0">
            <a:noAutofit/>
          </a:bodyPr>
          <a:lstStyle/>
          <a:p>
            <a:pPr marL="0" lvl="0" indent="0" algn="l" defTabSz="1244600">
              <a:lnSpc>
                <a:spcPct val="90000"/>
              </a:lnSpc>
              <a:spcBef>
                <a:spcPct val="0"/>
              </a:spcBef>
              <a:spcAft>
                <a:spcPct val="35000"/>
              </a:spcAft>
              <a:buNone/>
            </a:pPr>
            <a:r>
              <a:rPr lang="en-US" sz="2800" kern="1200" dirty="0"/>
              <a:t>[Guiding Question]</a:t>
            </a:r>
            <a:endParaRPr lang="en-US" sz="1600" kern="1200" dirty="0"/>
          </a:p>
        </p:txBody>
      </p:sp>
      <p:sp>
        <p:nvSpPr>
          <p:cNvPr id="7" name="Freeform 6">
            <a:extLst>
              <a:ext uri="{FF2B5EF4-FFF2-40B4-BE49-F238E27FC236}">
                <a16:creationId xmlns:a16="http://schemas.microsoft.com/office/drawing/2014/main" id="{3499283B-10F7-804E-A333-84752E362875}"/>
              </a:ext>
            </a:extLst>
          </p:cNvPr>
          <p:cNvSpPr/>
          <p:nvPr/>
        </p:nvSpPr>
        <p:spPr>
          <a:xfrm>
            <a:off x="1025876" y="1810977"/>
            <a:ext cx="10146132" cy="1402976"/>
          </a:xfrm>
          <a:custGeom>
            <a:avLst/>
            <a:gdLst>
              <a:gd name="connsiteX0" fmla="*/ 0 w 10146132"/>
              <a:gd name="connsiteY0" fmla="*/ 140298 h 1402976"/>
              <a:gd name="connsiteX1" fmla="*/ 140298 w 10146132"/>
              <a:gd name="connsiteY1" fmla="*/ 0 h 1402976"/>
              <a:gd name="connsiteX2" fmla="*/ 10005834 w 10146132"/>
              <a:gd name="connsiteY2" fmla="*/ 0 h 1402976"/>
              <a:gd name="connsiteX3" fmla="*/ 10146132 w 10146132"/>
              <a:gd name="connsiteY3" fmla="*/ 140298 h 1402976"/>
              <a:gd name="connsiteX4" fmla="*/ 10146132 w 10146132"/>
              <a:gd name="connsiteY4" fmla="*/ 1262678 h 1402976"/>
              <a:gd name="connsiteX5" fmla="*/ 10005834 w 10146132"/>
              <a:gd name="connsiteY5" fmla="*/ 1402976 h 1402976"/>
              <a:gd name="connsiteX6" fmla="*/ 140298 w 10146132"/>
              <a:gd name="connsiteY6" fmla="*/ 1402976 h 1402976"/>
              <a:gd name="connsiteX7" fmla="*/ 0 w 10146132"/>
              <a:gd name="connsiteY7" fmla="*/ 1262678 h 1402976"/>
              <a:gd name="connsiteX8" fmla="*/ 0 w 10146132"/>
              <a:gd name="connsiteY8" fmla="*/ 140298 h 140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46132" h="1402976">
                <a:moveTo>
                  <a:pt x="0" y="140298"/>
                </a:moveTo>
                <a:cubicBezTo>
                  <a:pt x="0" y="62814"/>
                  <a:pt x="62814" y="0"/>
                  <a:pt x="140298" y="0"/>
                </a:cubicBezTo>
                <a:lnTo>
                  <a:pt x="10005834" y="0"/>
                </a:lnTo>
                <a:cubicBezTo>
                  <a:pt x="10083318" y="0"/>
                  <a:pt x="10146132" y="62814"/>
                  <a:pt x="10146132" y="140298"/>
                </a:cubicBezTo>
                <a:lnTo>
                  <a:pt x="10146132" y="1262678"/>
                </a:lnTo>
                <a:cubicBezTo>
                  <a:pt x="10146132" y="1340162"/>
                  <a:pt x="10083318" y="1402976"/>
                  <a:pt x="10005834" y="1402976"/>
                </a:cubicBezTo>
                <a:lnTo>
                  <a:pt x="140298" y="1402976"/>
                </a:lnTo>
                <a:cubicBezTo>
                  <a:pt x="62814" y="1402976"/>
                  <a:pt x="0" y="1340162"/>
                  <a:pt x="0" y="1262678"/>
                </a:cubicBezTo>
                <a:lnTo>
                  <a:pt x="0" y="140298"/>
                </a:lnTo>
                <a:close/>
              </a:path>
            </a:pathLst>
          </a:custGeom>
        </p:spPr>
        <p:style>
          <a:lnRef idx="2">
            <a:schemeClr val="lt1">
              <a:hueOff val="0"/>
              <a:satOff val="0"/>
              <a:lumOff val="0"/>
              <a:alphaOff val="0"/>
            </a:schemeClr>
          </a:lnRef>
          <a:fillRef idx="1">
            <a:schemeClr val="accent2">
              <a:hueOff val="316770"/>
              <a:satOff val="-20544"/>
              <a:lumOff val="-1471"/>
              <a:alphaOff val="0"/>
            </a:schemeClr>
          </a:fillRef>
          <a:effectRef idx="0">
            <a:schemeClr val="accent2">
              <a:hueOff val="316770"/>
              <a:satOff val="-20544"/>
              <a:lumOff val="-1471"/>
              <a:alphaOff val="0"/>
            </a:schemeClr>
          </a:effectRef>
          <a:fontRef idx="minor">
            <a:schemeClr val="lt1"/>
          </a:fontRef>
        </p:style>
        <p:txBody>
          <a:bodyPr spcFirstLastPara="0" vert="horz" wrap="square" lIns="147772" tIns="147772" rIns="1954953" bIns="147772" numCol="1" spcCol="1270" anchor="ctr" anchorCtr="0">
            <a:noAutofit/>
          </a:bodyPr>
          <a:lstStyle/>
          <a:p>
            <a:pPr marL="0" lvl="0" indent="0" algn="l" defTabSz="1244600">
              <a:lnSpc>
                <a:spcPct val="90000"/>
              </a:lnSpc>
              <a:spcBef>
                <a:spcPct val="0"/>
              </a:spcBef>
              <a:spcAft>
                <a:spcPct val="35000"/>
              </a:spcAft>
              <a:buNone/>
            </a:pPr>
            <a:r>
              <a:rPr lang="en-US" sz="2800" kern="1200" dirty="0"/>
              <a:t>[Proposed Solution]</a:t>
            </a:r>
            <a:endParaRPr lang="en-US" sz="2000" kern="1200" dirty="0">
              <a:solidFill>
                <a:schemeClr val="bg1"/>
              </a:solidFill>
            </a:endParaRPr>
          </a:p>
        </p:txBody>
      </p:sp>
      <p:sp>
        <p:nvSpPr>
          <p:cNvPr id="8" name="Freeform 7">
            <a:extLst>
              <a:ext uri="{FF2B5EF4-FFF2-40B4-BE49-F238E27FC236}">
                <a16:creationId xmlns:a16="http://schemas.microsoft.com/office/drawing/2014/main" id="{9CFE62D6-DF04-A64D-B7AA-FB5B5B9146F5}"/>
              </a:ext>
            </a:extLst>
          </p:cNvPr>
          <p:cNvSpPr/>
          <p:nvPr/>
        </p:nvSpPr>
        <p:spPr>
          <a:xfrm>
            <a:off x="1921123" y="3398355"/>
            <a:ext cx="10146132" cy="1402976"/>
          </a:xfrm>
          <a:custGeom>
            <a:avLst/>
            <a:gdLst>
              <a:gd name="connsiteX0" fmla="*/ 0 w 10146132"/>
              <a:gd name="connsiteY0" fmla="*/ 140298 h 1402976"/>
              <a:gd name="connsiteX1" fmla="*/ 140298 w 10146132"/>
              <a:gd name="connsiteY1" fmla="*/ 0 h 1402976"/>
              <a:gd name="connsiteX2" fmla="*/ 10005834 w 10146132"/>
              <a:gd name="connsiteY2" fmla="*/ 0 h 1402976"/>
              <a:gd name="connsiteX3" fmla="*/ 10146132 w 10146132"/>
              <a:gd name="connsiteY3" fmla="*/ 140298 h 1402976"/>
              <a:gd name="connsiteX4" fmla="*/ 10146132 w 10146132"/>
              <a:gd name="connsiteY4" fmla="*/ 1262678 h 1402976"/>
              <a:gd name="connsiteX5" fmla="*/ 10005834 w 10146132"/>
              <a:gd name="connsiteY5" fmla="*/ 1402976 h 1402976"/>
              <a:gd name="connsiteX6" fmla="*/ 140298 w 10146132"/>
              <a:gd name="connsiteY6" fmla="*/ 1402976 h 1402976"/>
              <a:gd name="connsiteX7" fmla="*/ 0 w 10146132"/>
              <a:gd name="connsiteY7" fmla="*/ 1262678 h 1402976"/>
              <a:gd name="connsiteX8" fmla="*/ 0 w 10146132"/>
              <a:gd name="connsiteY8" fmla="*/ 140298 h 1402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46132" h="1402976">
                <a:moveTo>
                  <a:pt x="0" y="140298"/>
                </a:moveTo>
                <a:cubicBezTo>
                  <a:pt x="0" y="62814"/>
                  <a:pt x="62814" y="0"/>
                  <a:pt x="140298" y="0"/>
                </a:cubicBezTo>
                <a:lnTo>
                  <a:pt x="10005834" y="0"/>
                </a:lnTo>
                <a:cubicBezTo>
                  <a:pt x="10083318" y="0"/>
                  <a:pt x="10146132" y="62814"/>
                  <a:pt x="10146132" y="140298"/>
                </a:cubicBezTo>
                <a:lnTo>
                  <a:pt x="10146132" y="1262678"/>
                </a:lnTo>
                <a:cubicBezTo>
                  <a:pt x="10146132" y="1340162"/>
                  <a:pt x="10083318" y="1402976"/>
                  <a:pt x="10005834" y="1402976"/>
                </a:cubicBezTo>
                <a:lnTo>
                  <a:pt x="140298" y="1402976"/>
                </a:lnTo>
                <a:cubicBezTo>
                  <a:pt x="62814" y="1402976"/>
                  <a:pt x="0" y="1340162"/>
                  <a:pt x="0" y="1262678"/>
                </a:cubicBezTo>
                <a:lnTo>
                  <a:pt x="0" y="140298"/>
                </a:lnTo>
                <a:close/>
              </a:path>
            </a:pathLst>
          </a:custGeom>
        </p:spPr>
        <p:style>
          <a:lnRef idx="2">
            <a:schemeClr val="lt1">
              <a:hueOff val="0"/>
              <a:satOff val="0"/>
              <a:lumOff val="0"/>
              <a:alphaOff val="0"/>
            </a:schemeClr>
          </a:lnRef>
          <a:fillRef idx="1">
            <a:schemeClr val="accent2">
              <a:hueOff val="633540"/>
              <a:satOff val="-41088"/>
              <a:lumOff val="-2941"/>
              <a:alphaOff val="0"/>
            </a:schemeClr>
          </a:fillRef>
          <a:effectRef idx="0">
            <a:schemeClr val="accent2">
              <a:hueOff val="633540"/>
              <a:satOff val="-41088"/>
              <a:lumOff val="-2941"/>
              <a:alphaOff val="0"/>
            </a:schemeClr>
          </a:effectRef>
          <a:fontRef idx="minor">
            <a:schemeClr val="lt1"/>
          </a:fontRef>
        </p:style>
        <p:txBody>
          <a:bodyPr spcFirstLastPara="0" vert="horz" wrap="square" lIns="147772" tIns="147772" rIns="1954953" bIns="147772" numCol="1" spcCol="1270" anchor="ctr" anchorCtr="0">
            <a:noAutofit/>
          </a:bodyPr>
          <a:lstStyle/>
          <a:p>
            <a:pPr marL="0" lvl="0" indent="0" algn="l" defTabSz="1244600">
              <a:lnSpc>
                <a:spcPct val="90000"/>
              </a:lnSpc>
              <a:spcBef>
                <a:spcPct val="0"/>
              </a:spcBef>
              <a:spcAft>
                <a:spcPct val="35000"/>
              </a:spcAft>
              <a:buNone/>
            </a:pPr>
            <a:r>
              <a:rPr lang="en-US" sz="2800" kern="1200" dirty="0"/>
              <a:t>[Vision for Campus with Solution Implemented]</a:t>
            </a:r>
          </a:p>
        </p:txBody>
      </p:sp>
      <p:sp>
        <p:nvSpPr>
          <p:cNvPr id="9" name="Freeform 8">
            <a:extLst>
              <a:ext uri="{FF2B5EF4-FFF2-40B4-BE49-F238E27FC236}">
                <a16:creationId xmlns:a16="http://schemas.microsoft.com/office/drawing/2014/main" id="{A6CA8184-47A4-5F45-8963-1B59FD6A6C09}"/>
              </a:ext>
            </a:extLst>
          </p:cNvPr>
          <p:cNvSpPr/>
          <p:nvPr/>
        </p:nvSpPr>
        <p:spPr>
          <a:xfrm>
            <a:off x="9364827" y="1238095"/>
            <a:ext cx="911934" cy="911934"/>
          </a:xfrm>
          <a:custGeom>
            <a:avLst/>
            <a:gdLst>
              <a:gd name="connsiteX0" fmla="*/ 0 w 911934"/>
              <a:gd name="connsiteY0" fmla="*/ 501564 h 911934"/>
              <a:gd name="connsiteX1" fmla="*/ 205185 w 911934"/>
              <a:gd name="connsiteY1" fmla="*/ 501564 h 911934"/>
              <a:gd name="connsiteX2" fmla="*/ 205185 w 911934"/>
              <a:gd name="connsiteY2" fmla="*/ 0 h 911934"/>
              <a:gd name="connsiteX3" fmla="*/ 706749 w 911934"/>
              <a:gd name="connsiteY3" fmla="*/ 0 h 911934"/>
              <a:gd name="connsiteX4" fmla="*/ 706749 w 911934"/>
              <a:gd name="connsiteY4" fmla="*/ 501564 h 911934"/>
              <a:gd name="connsiteX5" fmla="*/ 911934 w 911934"/>
              <a:gd name="connsiteY5" fmla="*/ 501564 h 911934"/>
              <a:gd name="connsiteX6" fmla="*/ 455967 w 911934"/>
              <a:gd name="connsiteY6" fmla="*/ 911934 h 911934"/>
              <a:gd name="connsiteX7" fmla="*/ 0 w 911934"/>
              <a:gd name="connsiteY7" fmla="*/ 501564 h 91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934" h="911934">
                <a:moveTo>
                  <a:pt x="0" y="501564"/>
                </a:moveTo>
                <a:lnTo>
                  <a:pt x="205185" y="501564"/>
                </a:lnTo>
                <a:lnTo>
                  <a:pt x="205185" y="0"/>
                </a:lnTo>
                <a:lnTo>
                  <a:pt x="706749" y="0"/>
                </a:lnTo>
                <a:lnTo>
                  <a:pt x="706749" y="501564"/>
                </a:lnTo>
                <a:lnTo>
                  <a:pt x="911934" y="501564"/>
                </a:lnTo>
                <a:lnTo>
                  <a:pt x="455967" y="911934"/>
                </a:lnTo>
                <a:lnTo>
                  <a:pt x="0" y="501564"/>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50905" tIns="45720" rIns="250905" bIns="271424"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
        <p:nvSpPr>
          <p:cNvPr id="10" name="Freeform 9">
            <a:extLst>
              <a:ext uri="{FF2B5EF4-FFF2-40B4-BE49-F238E27FC236}">
                <a16:creationId xmlns:a16="http://schemas.microsoft.com/office/drawing/2014/main" id="{5570B103-BB2D-BC47-8397-D573822BC79C}"/>
              </a:ext>
            </a:extLst>
          </p:cNvPr>
          <p:cNvSpPr/>
          <p:nvPr/>
        </p:nvSpPr>
        <p:spPr>
          <a:xfrm>
            <a:off x="10260074" y="2816120"/>
            <a:ext cx="911934" cy="911934"/>
          </a:xfrm>
          <a:custGeom>
            <a:avLst/>
            <a:gdLst>
              <a:gd name="connsiteX0" fmla="*/ 0 w 911934"/>
              <a:gd name="connsiteY0" fmla="*/ 501564 h 911934"/>
              <a:gd name="connsiteX1" fmla="*/ 205185 w 911934"/>
              <a:gd name="connsiteY1" fmla="*/ 501564 h 911934"/>
              <a:gd name="connsiteX2" fmla="*/ 205185 w 911934"/>
              <a:gd name="connsiteY2" fmla="*/ 0 h 911934"/>
              <a:gd name="connsiteX3" fmla="*/ 706749 w 911934"/>
              <a:gd name="connsiteY3" fmla="*/ 0 h 911934"/>
              <a:gd name="connsiteX4" fmla="*/ 706749 w 911934"/>
              <a:gd name="connsiteY4" fmla="*/ 501564 h 911934"/>
              <a:gd name="connsiteX5" fmla="*/ 911934 w 911934"/>
              <a:gd name="connsiteY5" fmla="*/ 501564 h 911934"/>
              <a:gd name="connsiteX6" fmla="*/ 455967 w 911934"/>
              <a:gd name="connsiteY6" fmla="*/ 911934 h 911934"/>
              <a:gd name="connsiteX7" fmla="*/ 0 w 911934"/>
              <a:gd name="connsiteY7" fmla="*/ 501564 h 91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934" h="911934">
                <a:moveTo>
                  <a:pt x="0" y="501564"/>
                </a:moveTo>
                <a:lnTo>
                  <a:pt x="205185" y="501564"/>
                </a:lnTo>
                <a:lnTo>
                  <a:pt x="205185" y="0"/>
                </a:lnTo>
                <a:lnTo>
                  <a:pt x="706749" y="0"/>
                </a:lnTo>
                <a:lnTo>
                  <a:pt x="706749" y="501564"/>
                </a:lnTo>
                <a:lnTo>
                  <a:pt x="911934" y="501564"/>
                </a:lnTo>
                <a:lnTo>
                  <a:pt x="455967" y="911934"/>
                </a:lnTo>
                <a:lnTo>
                  <a:pt x="0" y="501564"/>
                </a:lnTo>
                <a:close/>
              </a:path>
            </a:pathLst>
          </a:custGeom>
        </p:spPr>
        <p:style>
          <a:lnRef idx="2">
            <a:schemeClr val="accent2">
              <a:tint val="40000"/>
              <a:alpha val="90000"/>
              <a:hueOff val="230693"/>
              <a:satOff val="-25118"/>
              <a:lumOff val="-2240"/>
              <a:alphaOff val="0"/>
            </a:schemeClr>
          </a:lnRef>
          <a:fillRef idx="1">
            <a:schemeClr val="accent2">
              <a:tint val="40000"/>
              <a:alpha val="90000"/>
              <a:hueOff val="230693"/>
              <a:satOff val="-25118"/>
              <a:lumOff val="-2240"/>
              <a:alphaOff val="0"/>
            </a:schemeClr>
          </a:fillRef>
          <a:effectRef idx="0">
            <a:schemeClr val="accent2">
              <a:tint val="40000"/>
              <a:alpha val="90000"/>
              <a:hueOff val="230693"/>
              <a:satOff val="-25118"/>
              <a:lumOff val="-2240"/>
              <a:alphaOff val="0"/>
            </a:schemeClr>
          </a:effectRef>
          <a:fontRef idx="minor">
            <a:schemeClr val="dk1">
              <a:hueOff val="0"/>
              <a:satOff val="0"/>
              <a:lumOff val="0"/>
              <a:alphaOff val="0"/>
            </a:schemeClr>
          </a:fontRef>
        </p:style>
        <p:txBody>
          <a:bodyPr spcFirstLastPara="0" vert="horz" wrap="square" lIns="250905" tIns="45720" rIns="250905" bIns="271424" numCol="1" spcCol="1270" anchor="ctr" anchorCtr="0">
            <a:noAutofit/>
          </a:bodyPr>
          <a:lstStyle/>
          <a:p>
            <a:pPr marL="0" lvl="0" indent="0" algn="ctr" defTabSz="1600200">
              <a:lnSpc>
                <a:spcPct val="90000"/>
              </a:lnSpc>
              <a:spcBef>
                <a:spcPct val="0"/>
              </a:spcBef>
              <a:spcAft>
                <a:spcPct val="35000"/>
              </a:spcAft>
              <a:buNone/>
            </a:pPr>
            <a:endParaRPr lang="en-US" sz="3600" kern="1200"/>
          </a:p>
        </p:txBody>
      </p:sp>
    </p:spTree>
    <p:extLst>
      <p:ext uri="{BB962C8B-B14F-4D97-AF65-F5344CB8AC3E}">
        <p14:creationId xmlns:p14="http://schemas.microsoft.com/office/powerpoint/2010/main" val="84664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0.70"/>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strVal val="#ppt_w*0.70"/>
                                          </p:val>
                                        </p:tav>
                                        <p:tav tm="100000">
                                          <p:val>
                                            <p:strVal val="#ppt_w"/>
                                          </p:val>
                                        </p:tav>
                                      </p:tavLst>
                                    </p:anim>
                                    <p:anim calcmode="lin" valueType="num">
                                      <p:cBhvr>
                                        <p:cTn id="32" dur="1000" fill="hold"/>
                                        <p:tgtEl>
                                          <p:spTgt spid="8"/>
                                        </p:tgtEl>
                                        <p:attrNameLst>
                                          <p:attrName>ppt_h</p:attrName>
                                        </p:attrNameLst>
                                      </p:cBhvr>
                                      <p:tavLst>
                                        <p:tav tm="0">
                                          <p:val>
                                            <p:strVal val="#ppt_h"/>
                                          </p:val>
                                        </p:tav>
                                        <p:tav tm="100000">
                                          <p:val>
                                            <p:strVal val="#ppt_h"/>
                                          </p:val>
                                        </p:tav>
                                      </p:tavLst>
                                    </p:anim>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9">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2" name="Straight Connector 41">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4" name="Rectangle 4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66592-6AB6-3B47-B8AB-E8BDED5D1164}"/>
              </a:ext>
            </a:extLst>
          </p:cNvPr>
          <p:cNvSpPr>
            <a:spLocks noGrp="1"/>
          </p:cNvSpPr>
          <p:nvPr>
            <p:ph type="title"/>
          </p:nvPr>
        </p:nvSpPr>
        <p:spPr>
          <a:xfrm>
            <a:off x="4348952" y="643467"/>
            <a:ext cx="7172487" cy="5054008"/>
          </a:xfrm>
        </p:spPr>
        <p:txBody>
          <a:bodyPr vert="horz" lIns="91440" tIns="45720" rIns="91440" bIns="45720" rtlCol="0" anchor="ctr">
            <a:normAutofit/>
          </a:bodyPr>
          <a:lstStyle/>
          <a:p>
            <a:r>
              <a:rPr lang="en-US" sz="6600" dirty="0">
                <a:solidFill>
                  <a:schemeClr val="tx2"/>
                </a:solidFill>
              </a:rPr>
              <a:t>Concluding Remarks</a:t>
            </a:r>
          </a:p>
        </p:txBody>
      </p:sp>
      <p:cxnSp>
        <p:nvCxnSpPr>
          <p:cNvPr id="46" name="Straight Connector 45">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A05250E5-90D0-4E41-B9BD-FF661DE54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827904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4" name="Straight Connector 43">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6" name="Rectangle 45">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48952" y="643467"/>
            <a:ext cx="7172487" cy="5054008"/>
          </a:xfrm>
        </p:spPr>
        <p:txBody>
          <a:bodyPr vert="horz" lIns="91440" tIns="45720" rIns="91440" bIns="45720" rtlCol="0" anchor="ctr">
            <a:normAutofit/>
          </a:bodyPr>
          <a:lstStyle/>
          <a:p>
            <a:r>
              <a:rPr lang="en-US" sz="6600" dirty="0">
                <a:solidFill>
                  <a:schemeClr val="tx2"/>
                </a:solidFill>
              </a:rPr>
              <a:t>Questions   </a:t>
            </a:r>
          </a:p>
        </p:txBody>
      </p:sp>
      <p:cxnSp>
        <p:nvCxnSpPr>
          <p:cNvPr id="48" name="Straight Connector 47">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05250E5-90D0-4E41-B9BD-FF661DE54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424287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44">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7" name="Rectangle 46">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E50F74E1-9DAD-9147-BE07-0954F0532C7D}"/>
              </a:ext>
            </a:extLst>
          </p:cNvPr>
          <p:cNvSpPr>
            <a:spLocks noGrp="1"/>
          </p:cNvSpPr>
          <p:nvPr>
            <p:ph type="body" idx="1"/>
          </p:nvPr>
        </p:nvSpPr>
        <p:spPr>
          <a:xfrm>
            <a:off x="3849790" y="4614904"/>
            <a:ext cx="7321946" cy="1429621"/>
          </a:xfrm>
        </p:spPr>
        <p:txBody>
          <a:bodyPr vert="horz" lIns="91440" tIns="45720" rIns="91440" bIns="45720" rtlCol="0">
            <a:normAutofit lnSpcReduction="10000"/>
          </a:bodyPr>
          <a:lstStyle/>
          <a:p>
            <a:pPr lvl="0" algn="ctr">
              <a:lnSpc>
                <a:spcPct val="100000"/>
              </a:lnSpc>
              <a:spcBef>
                <a:spcPts val="0"/>
              </a:spcBef>
              <a:spcAft>
                <a:spcPts val="0"/>
              </a:spcAft>
              <a:buClrTx/>
              <a:buSzTx/>
            </a:pPr>
            <a:r>
              <a:rPr lang="en-US" sz="1800" b="1" kern="0" cap="none" spc="0" dirty="0">
                <a:ln/>
                <a:solidFill>
                  <a:schemeClr val="accent3"/>
                </a:solidFill>
              </a:rPr>
              <a:t>Credo</a:t>
            </a:r>
            <a:r>
              <a:rPr lang="en-US" sz="1800" kern="0" cap="none" spc="0" dirty="0">
                <a:ln/>
                <a:solidFill>
                  <a:schemeClr val="accent3"/>
                </a:solidFill>
              </a:rPr>
              <a:t> is the trusted partner and catalyst to leaders of colleges and universities providing customized comprehensive integrated services all around the country to keep students at the center of every decision and action during an era when the value and sustainability of higher education is in question</a:t>
            </a:r>
          </a:p>
        </p:txBody>
      </p:sp>
      <p:pic>
        <p:nvPicPr>
          <p:cNvPr id="5" name="Picture 4">
            <a:extLst>
              <a:ext uri="{FF2B5EF4-FFF2-40B4-BE49-F238E27FC236}">
                <a16:creationId xmlns:a16="http://schemas.microsoft.com/office/drawing/2014/main" id="{256C731B-C86D-2941-BA9C-BA37D1B1985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99796" y="2493606"/>
            <a:ext cx="3136708" cy="1176265"/>
          </a:xfrm>
          <a:prstGeom prst="rect">
            <a:avLst/>
          </a:prstGeom>
        </p:spPr>
      </p:pic>
      <p:sp>
        <p:nvSpPr>
          <p:cNvPr id="51" name="Rectangle 50">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Rectangle 52">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5" name="Graphic 34" descr="Internet">
            <a:extLst>
              <a:ext uri="{FF2B5EF4-FFF2-40B4-BE49-F238E27FC236}">
                <a16:creationId xmlns:a16="http://schemas.microsoft.com/office/drawing/2014/main" id="{CCC5F710-23E1-8B4C-80C3-CDEABFA94E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524524" y="555138"/>
            <a:ext cx="914400" cy="914400"/>
          </a:xfrm>
          <a:prstGeom prst="rect">
            <a:avLst/>
          </a:prstGeom>
        </p:spPr>
      </p:pic>
      <p:pic>
        <p:nvPicPr>
          <p:cNvPr id="37" name="Graphic 36" descr="Envelope">
            <a:extLst>
              <a:ext uri="{FF2B5EF4-FFF2-40B4-BE49-F238E27FC236}">
                <a16:creationId xmlns:a16="http://schemas.microsoft.com/office/drawing/2014/main" id="{B3F65CF7-B1EF-E648-8883-F325FB2D321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24524" y="1722217"/>
            <a:ext cx="914400" cy="914400"/>
          </a:xfrm>
          <a:prstGeom prst="rect">
            <a:avLst/>
          </a:prstGeom>
        </p:spPr>
      </p:pic>
      <p:pic>
        <p:nvPicPr>
          <p:cNvPr id="38" name="Graphic 37" descr="Connections">
            <a:extLst>
              <a:ext uri="{FF2B5EF4-FFF2-40B4-BE49-F238E27FC236}">
                <a16:creationId xmlns:a16="http://schemas.microsoft.com/office/drawing/2014/main" id="{DEBE6E10-E6FC-F142-A345-ADA324890D2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24524" y="3081739"/>
            <a:ext cx="914400" cy="914400"/>
          </a:xfrm>
          <a:prstGeom prst="rect">
            <a:avLst/>
          </a:prstGeom>
        </p:spPr>
      </p:pic>
      <p:sp>
        <p:nvSpPr>
          <p:cNvPr id="40" name="TextBox 39">
            <a:extLst>
              <a:ext uri="{FF2B5EF4-FFF2-40B4-BE49-F238E27FC236}">
                <a16:creationId xmlns:a16="http://schemas.microsoft.com/office/drawing/2014/main" id="{C254F7A3-FBC0-3348-B6A1-57DBC813B998}"/>
              </a:ext>
            </a:extLst>
          </p:cNvPr>
          <p:cNvSpPr txBox="1"/>
          <p:nvPr/>
        </p:nvSpPr>
        <p:spPr>
          <a:xfrm>
            <a:off x="5568127" y="807551"/>
            <a:ext cx="5379592" cy="413959"/>
          </a:xfrm>
          <a:prstGeom prst="rect">
            <a:avLst/>
          </a:prstGeom>
          <a:noFill/>
        </p:spPr>
        <p:txBody>
          <a:bodyPr wrap="square" rtlCol="0">
            <a:spAutoFit/>
          </a:bodyPr>
          <a:lstStyle/>
          <a:p>
            <a:pPr algn="ctr">
              <a:lnSpc>
                <a:spcPct val="110000"/>
              </a:lnSpc>
            </a:pPr>
            <a:r>
              <a:rPr lang="en-US" sz="2000" i="1" dirty="0">
                <a:solidFill>
                  <a:schemeClr val="accent2"/>
                </a:solidFill>
                <a:ea typeface="Verdana" charset="0"/>
                <a:cs typeface="Verdana" charset="0"/>
              </a:rPr>
              <a:t>https://</a:t>
            </a:r>
            <a:r>
              <a:rPr lang="en-US" sz="2000" i="1" dirty="0" err="1">
                <a:solidFill>
                  <a:schemeClr val="accent2"/>
                </a:solidFill>
                <a:ea typeface="Verdana" charset="0"/>
                <a:cs typeface="Verdana" charset="0"/>
              </a:rPr>
              <a:t>www.credohighered.com</a:t>
            </a:r>
            <a:endParaRPr lang="en-US" sz="2000" i="1" dirty="0">
              <a:solidFill>
                <a:schemeClr val="accent2"/>
              </a:solidFill>
              <a:ea typeface="Verdana" charset="0"/>
              <a:cs typeface="Verdana" charset="0"/>
            </a:endParaRPr>
          </a:p>
        </p:txBody>
      </p:sp>
      <p:sp>
        <p:nvSpPr>
          <p:cNvPr id="42" name="TextBox 41">
            <a:extLst>
              <a:ext uri="{FF2B5EF4-FFF2-40B4-BE49-F238E27FC236}">
                <a16:creationId xmlns:a16="http://schemas.microsoft.com/office/drawing/2014/main" id="{A422D65E-B9DC-2A46-9627-2EAF9B2D48B5}"/>
              </a:ext>
            </a:extLst>
          </p:cNvPr>
          <p:cNvSpPr txBox="1"/>
          <p:nvPr/>
        </p:nvSpPr>
        <p:spPr>
          <a:xfrm>
            <a:off x="5568127" y="1951535"/>
            <a:ext cx="5379592" cy="413959"/>
          </a:xfrm>
          <a:prstGeom prst="rect">
            <a:avLst/>
          </a:prstGeom>
          <a:noFill/>
        </p:spPr>
        <p:txBody>
          <a:bodyPr wrap="square" rtlCol="0">
            <a:spAutoFit/>
          </a:bodyPr>
          <a:lstStyle/>
          <a:p>
            <a:pPr algn="ctr">
              <a:lnSpc>
                <a:spcPct val="110000"/>
              </a:lnSpc>
            </a:pPr>
            <a:r>
              <a:rPr lang="en-US" sz="2000" i="1" dirty="0" err="1">
                <a:solidFill>
                  <a:schemeClr val="accent2"/>
                </a:solidFill>
                <a:ea typeface="Verdana" charset="0"/>
                <a:cs typeface="Verdana" charset="0"/>
              </a:rPr>
              <a:t>info@credohighered.com</a:t>
            </a:r>
            <a:endParaRPr lang="en-US" sz="2000" i="1" dirty="0">
              <a:solidFill>
                <a:schemeClr val="accent2"/>
              </a:solidFill>
              <a:ea typeface="Verdana" charset="0"/>
              <a:cs typeface="Verdana" charset="0"/>
            </a:endParaRPr>
          </a:p>
        </p:txBody>
      </p:sp>
      <p:sp>
        <p:nvSpPr>
          <p:cNvPr id="44" name="TextBox 43">
            <a:extLst>
              <a:ext uri="{FF2B5EF4-FFF2-40B4-BE49-F238E27FC236}">
                <a16:creationId xmlns:a16="http://schemas.microsoft.com/office/drawing/2014/main" id="{67510B66-525B-FD4A-A1ED-A2EA8D41AA93}"/>
              </a:ext>
            </a:extLst>
          </p:cNvPr>
          <p:cNvSpPr txBox="1"/>
          <p:nvPr/>
        </p:nvSpPr>
        <p:spPr>
          <a:xfrm>
            <a:off x="5438924" y="2802198"/>
            <a:ext cx="5637999" cy="1429622"/>
          </a:xfrm>
          <a:prstGeom prst="rect">
            <a:avLst/>
          </a:prstGeom>
          <a:noFill/>
        </p:spPr>
        <p:txBody>
          <a:bodyPr wrap="square" rtlCol="0">
            <a:spAutoFit/>
          </a:bodyPr>
          <a:lstStyle/>
          <a:p>
            <a:pPr algn="ctr">
              <a:lnSpc>
                <a:spcPct val="110000"/>
              </a:lnSpc>
            </a:pPr>
            <a:r>
              <a:rPr lang="en-US" sz="2000" i="1" dirty="0">
                <a:solidFill>
                  <a:schemeClr val="accent2"/>
                </a:solidFill>
                <a:ea typeface="Verdana" charset="0"/>
                <a:cs typeface="Verdana" charset="0"/>
              </a:rPr>
              <a:t>Twitter: @</a:t>
            </a:r>
            <a:r>
              <a:rPr lang="en-US" sz="2000" i="1" dirty="0" err="1">
                <a:solidFill>
                  <a:schemeClr val="accent2"/>
                </a:solidFill>
                <a:ea typeface="Verdana" charset="0"/>
                <a:cs typeface="Verdana" charset="0"/>
              </a:rPr>
              <a:t>CredoHigherEd</a:t>
            </a:r>
            <a:endParaRPr lang="en-US" sz="2000" i="1" dirty="0">
              <a:solidFill>
                <a:schemeClr val="accent2"/>
              </a:solidFill>
              <a:ea typeface="Verdana" charset="0"/>
              <a:cs typeface="Verdana" charset="0"/>
            </a:endParaRPr>
          </a:p>
          <a:p>
            <a:pPr algn="ctr">
              <a:lnSpc>
                <a:spcPct val="110000"/>
              </a:lnSpc>
            </a:pPr>
            <a:r>
              <a:rPr lang="en-US" sz="2000" i="1" dirty="0">
                <a:solidFill>
                  <a:schemeClr val="accent2"/>
                </a:solidFill>
                <a:ea typeface="Verdana" charset="0"/>
                <a:cs typeface="Verdana" charset="0"/>
              </a:rPr>
              <a:t>LinkedIn: Credo – </a:t>
            </a:r>
            <a:r>
              <a:rPr lang="en-US" sz="2000" i="1" dirty="0" err="1">
                <a:solidFill>
                  <a:schemeClr val="accent2"/>
                </a:solidFill>
                <a:ea typeface="Verdana" charset="0"/>
                <a:cs typeface="Verdana" charset="0"/>
              </a:rPr>
              <a:t>HigherEducation</a:t>
            </a:r>
            <a:r>
              <a:rPr lang="en-US" sz="2000" i="1" dirty="0">
                <a:solidFill>
                  <a:schemeClr val="accent2"/>
                </a:solidFill>
                <a:ea typeface="Verdana" charset="0"/>
                <a:cs typeface="Verdana" charset="0"/>
              </a:rPr>
              <a:t> Consulting </a:t>
            </a:r>
          </a:p>
          <a:p>
            <a:pPr algn="ctr">
              <a:lnSpc>
                <a:spcPct val="110000"/>
              </a:lnSpc>
            </a:pPr>
            <a:r>
              <a:rPr lang="en-US" sz="2000" i="1" dirty="0">
                <a:solidFill>
                  <a:schemeClr val="accent2"/>
                </a:solidFill>
                <a:ea typeface="Verdana" charset="0"/>
                <a:cs typeface="Verdana" charset="0"/>
              </a:rPr>
              <a:t>Facebook: @</a:t>
            </a:r>
            <a:r>
              <a:rPr lang="en-US" sz="2000" i="1" dirty="0" err="1">
                <a:solidFill>
                  <a:schemeClr val="accent2"/>
                </a:solidFill>
                <a:ea typeface="Verdana" charset="0"/>
                <a:cs typeface="Verdana" charset="0"/>
              </a:rPr>
              <a:t>CredoHigherEd</a:t>
            </a:r>
            <a:endParaRPr lang="en-US" sz="2000" i="1" dirty="0">
              <a:solidFill>
                <a:schemeClr val="accent2"/>
              </a:solidFill>
              <a:ea typeface="Verdana" charset="0"/>
              <a:cs typeface="Verdana" charset="0"/>
            </a:endParaRPr>
          </a:p>
          <a:p>
            <a:pPr algn="ctr">
              <a:lnSpc>
                <a:spcPct val="110000"/>
              </a:lnSpc>
            </a:pPr>
            <a:r>
              <a:rPr lang="en-US" sz="2000" i="1" dirty="0">
                <a:solidFill>
                  <a:schemeClr val="accent2"/>
                </a:solidFill>
                <a:ea typeface="Verdana" charset="0"/>
                <a:cs typeface="Verdana" charset="0"/>
              </a:rPr>
              <a:t>Instagram: @</a:t>
            </a:r>
            <a:r>
              <a:rPr lang="en-US" sz="2000" i="1" dirty="0" err="1">
                <a:solidFill>
                  <a:schemeClr val="accent2"/>
                </a:solidFill>
                <a:ea typeface="Verdana" charset="0"/>
                <a:cs typeface="Verdana" charset="0"/>
              </a:rPr>
              <a:t>credo.design.architects</a:t>
            </a:r>
            <a:r>
              <a:rPr lang="en-US" sz="2000" i="1" dirty="0">
                <a:solidFill>
                  <a:schemeClr val="accent2"/>
                </a:solidFill>
                <a:ea typeface="Verdana" charset="0"/>
                <a:cs typeface="Verdana" charset="0"/>
              </a:rPr>
              <a:t> </a:t>
            </a:r>
          </a:p>
        </p:txBody>
      </p:sp>
    </p:spTree>
    <p:extLst>
      <p:ext uri="{BB962C8B-B14F-4D97-AF65-F5344CB8AC3E}">
        <p14:creationId xmlns:p14="http://schemas.microsoft.com/office/powerpoint/2010/main" val="102356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F708-E118-A048-AF7B-A1D09ECBBEAD}"/>
              </a:ext>
            </a:extLst>
          </p:cNvPr>
          <p:cNvSpPr>
            <a:spLocks noGrp="1"/>
          </p:cNvSpPr>
          <p:nvPr>
            <p:ph type="title"/>
          </p:nvPr>
        </p:nvSpPr>
        <p:spPr>
          <a:xfrm>
            <a:off x="1097280" y="286603"/>
            <a:ext cx="10058400" cy="1450757"/>
          </a:xfrm>
        </p:spPr>
        <p:txBody>
          <a:bodyPr>
            <a:normAutofit/>
          </a:bodyPr>
          <a:lstStyle/>
          <a:p>
            <a:r>
              <a:rPr lang="en-US" b="1" dirty="0">
                <a:solidFill>
                  <a:schemeClr val="accent2"/>
                </a:solidFill>
              </a:rPr>
              <a:t>Guiding Question</a:t>
            </a:r>
          </a:p>
        </p:txBody>
      </p:sp>
      <p:sp>
        <p:nvSpPr>
          <p:cNvPr id="3" name="Content Placeholder 2">
            <a:extLst>
              <a:ext uri="{FF2B5EF4-FFF2-40B4-BE49-F238E27FC236}">
                <a16:creationId xmlns:a16="http://schemas.microsoft.com/office/drawing/2014/main" id="{CF492955-FBA1-ED4C-B95E-EF25750844CD}"/>
              </a:ext>
            </a:extLst>
          </p:cNvPr>
          <p:cNvSpPr>
            <a:spLocks noGrp="1"/>
          </p:cNvSpPr>
          <p:nvPr>
            <p:ph idx="1"/>
          </p:nvPr>
        </p:nvSpPr>
        <p:spPr>
          <a:xfrm>
            <a:off x="1097280" y="2000250"/>
            <a:ext cx="10058400" cy="3905250"/>
          </a:xfrm>
        </p:spPr>
        <p:txBody>
          <a:bodyPr>
            <a:normAutofit/>
          </a:bodyPr>
          <a:lstStyle/>
          <a:p>
            <a:pPr algn="ctr">
              <a:lnSpc>
                <a:spcPct val="100000"/>
              </a:lnSpc>
              <a:spcBef>
                <a:spcPts val="0"/>
              </a:spcBef>
              <a:spcAft>
                <a:spcPts val="500"/>
              </a:spcAft>
            </a:pPr>
            <a:r>
              <a:rPr lang="en-US" sz="4400" dirty="0">
                <a:latin typeface="+mj-lt"/>
              </a:rPr>
              <a:t>[provide the question that is guiding your project]</a:t>
            </a:r>
          </a:p>
          <a:p>
            <a:endParaRPr lang="en-US" dirty="0"/>
          </a:p>
        </p:txBody>
      </p:sp>
    </p:spTree>
    <p:extLst>
      <p:ext uri="{BB962C8B-B14F-4D97-AF65-F5344CB8AC3E}">
        <p14:creationId xmlns:p14="http://schemas.microsoft.com/office/powerpoint/2010/main" val="53646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29">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7" name="Rectangle 31">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A4064875-B8B0-A24D-90B4-C90BA3F042B3}"/>
              </a:ext>
            </a:extLst>
          </p:cNvPr>
          <p:cNvSpPr txBox="1"/>
          <p:nvPr/>
        </p:nvSpPr>
        <p:spPr>
          <a:xfrm>
            <a:off x="1044204" y="2023962"/>
            <a:ext cx="6697715" cy="3845131"/>
          </a:xfrm>
          <a:prstGeom prst="rect">
            <a:avLst/>
          </a:prstGeom>
        </p:spPr>
        <p:txBody>
          <a:bodyPr vert="horz" lIns="0" tIns="45720" rIns="0" bIns="45720" rtlCol="0">
            <a:normAutofit/>
          </a:bodyPr>
          <a:lstStyle/>
          <a:p>
            <a:pPr algn="ctr" defTabSz="914400">
              <a:lnSpc>
                <a:spcPct val="90000"/>
              </a:lnSpc>
              <a:spcAft>
                <a:spcPts val="600"/>
              </a:spcAft>
              <a:buClr>
                <a:schemeClr val="accent1"/>
              </a:buClr>
              <a:buFont typeface="Calibri" panose="020F0502020204030204" pitchFamily="34" charset="0"/>
            </a:pPr>
            <a:endParaRPr lang="en-US" sz="3600" dirty="0">
              <a:solidFill>
                <a:schemeClr val="tx1">
                  <a:lumMod val="75000"/>
                  <a:lumOff val="25000"/>
                </a:schemeClr>
              </a:solidFill>
            </a:endParaRPr>
          </a:p>
        </p:txBody>
      </p:sp>
      <p:sp>
        <p:nvSpPr>
          <p:cNvPr id="11" name="Title 11">
            <a:extLst>
              <a:ext uri="{FF2B5EF4-FFF2-40B4-BE49-F238E27FC236}">
                <a16:creationId xmlns:a16="http://schemas.microsoft.com/office/drawing/2014/main" id="{3AC3F78D-54FA-2640-9A7F-36875F8AEC91}"/>
              </a:ext>
            </a:extLst>
          </p:cNvPr>
          <p:cNvSpPr txBox="1">
            <a:spLocks/>
          </p:cNvSpPr>
          <p:nvPr/>
        </p:nvSpPr>
        <p:spPr>
          <a:xfrm>
            <a:off x="767139" y="1353700"/>
            <a:ext cx="6467404" cy="475131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r">
              <a:lnSpc>
                <a:spcPct val="150000"/>
              </a:lnSpc>
              <a:spcAft>
                <a:spcPts val="600"/>
              </a:spcAft>
            </a:pPr>
            <a:r>
              <a:rPr lang="en-US" sz="3100" dirty="0"/>
              <a:t>[Inspirational Quote here. This quote could be something that communicates the vision of your plan. Example: “Alone we can do so little; together, we can do so much.”]</a:t>
            </a:r>
            <a:br>
              <a:rPr lang="en-US" sz="3200" dirty="0"/>
            </a:br>
            <a:br>
              <a:rPr lang="en-US" sz="3200" dirty="0"/>
            </a:br>
            <a:endParaRPr lang="en-US" sz="3200" dirty="0"/>
          </a:p>
        </p:txBody>
      </p:sp>
      <p:sp>
        <p:nvSpPr>
          <p:cNvPr id="13" name="Subtitle 13">
            <a:extLst>
              <a:ext uri="{FF2B5EF4-FFF2-40B4-BE49-F238E27FC236}">
                <a16:creationId xmlns:a16="http://schemas.microsoft.com/office/drawing/2014/main" id="{E36FAE0E-9DD1-FD49-BF4C-B1B776FBDEF3}"/>
              </a:ext>
            </a:extLst>
          </p:cNvPr>
          <p:cNvSpPr txBox="1">
            <a:spLocks/>
          </p:cNvSpPr>
          <p:nvPr/>
        </p:nvSpPr>
        <p:spPr>
          <a:xfrm>
            <a:off x="7797766" y="3554378"/>
            <a:ext cx="3627095" cy="1703494"/>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spcBef>
                <a:spcPts val="0"/>
              </a:spcBef>
              <a:spcAft>
                <a:spcPts val="800"/>
              </a:spcAft>
            </a:pPr>
            <a:r>
              <a:rPr lang="en-US" sz="2800" i="1" dirty="0"/>
              <a:t>-Helen Keller</a:t>
            </a:r>
            <a:endParaRPr lang="en-US" sz="2800" dirty="0"/>
          </a:p>
        </p:txBody>
      </p:sp>
    </p:spTree>
    <p:extLst>
      <p:ext uri="{BB962C8B-B14F-4D97-AF65-F5344CB8AC3E}">
        <p14:creationId xmlns:p14="http://schemas.microsoft.com/office/powerpoint/2010/main" val="392575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4" name="Straight Connector 63">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66" name="Rectangle 65">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66592-6AB6-3B47-B8AB-E8BDED5D1164}"/>
              </a:ext>
            </a:extLst>
          </p:cNvPr>
          <p:cNvSpPr>
            <a:spLocks noGrp="1"/>
          </p:cNvSpPr>
          <p:nvPr>
            <p:ph type="title"/>
          </p:nvPr>
        </p:nvSpPr>
        <p:spPr>
          <a:xfrm>
            <a:off x="4348952" y="643467"/>
            <a:ext cx="7172487" cy="5054008"/>
          </a:xfrm>
        </p:spPr>
        <p:txBody>
          <a:bodyPr vert="horz" lIns="91440" tIns="45720" rIns="91440" bIns="45720" rtlCol="0" anchor="ctr">
            <a:normAutofit/>
          </a:bodyPr>
          <a:lstStyle/>
          <a:p>
            <a:r>
              <a:rPr lang="en-US" sz="6600" dirty="0">
                <a:solidFill>
                  <a:schemeClr val="tx2"/>
                </a:solidFill>
              </a:rPr>
              <a:t>Proposed Solution</a:t>
            </a:r>
          </a:p>
        </p:txBody>
      </p:sp>
      <p:cxnSp>
        <p:nvCxnSpPr>
          <p:cNvPr id="68" name="Straight Connector 67">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A05250E5-90D0-4E41-B9BD-FF661DE54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782587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a:xfrm>
            <a:off x="1097280" y="286603"/>
            <a:ext cx="10058400" cy="1450757"/>
          </a:xfrm>
        </p:spPr>
        <p:txBody>
          <a:bodyPr/>
          <a:lstStyle/>
          <a:p>
            <a:r>
              <a:rPr lang="en-US" dirty="0">
                <a:solidFill>
                  <a:schemeClr val="accent2"/>
                </a:solidFill>
              </a:rPr>
              <a:t>Overview of Proposed Plan</a:t>
            </a:r>
          </a:p>
        </p:txBody>
      </p:sp>
      <p:sp>
        <p:nvSpPr>
          <p:cNvPr id="4" name="Google Shape;172;p31">
            <a:extLst>
              <a:ext uri="{FF2B5EF4-FFF2-40B4-BE49-F238E27FC236}">
                <a16:creationId xmlns:a16="http://schemas.microsoft.com/office/drawing/2014/main" id="{8A35EAA4-946B-4044-954A-D28C671E2969}"/>
              </a:ext>
            </a:extLst>
          </p:cNvPr>
          <p:cNvSpPr txBox="1">
            <a:spLocks noGrp="1"/>
          </p:cNvSpPr>
          <p:nvPr>
            <p:ph idx="1"/>
          </p:nvPr>
        </p:nvSpPr>
        <p:spPr>
          <a:xfrm>
            <a:off x="1097280" y="1149173"/>
            <a:ext cx="10058400" cy="3443946"/>
          </a:xfrm>
          <a:prstGeom prst="rect">
            <a:avLst/>
          </a:prstGeom>
        </p:spPr>
        <p:txBody>
          <a:bodyPr spcFirstLastPara="1" wrap="square" lIns="91425" tIns="91425" rIns="91425" bIns="91425" anchor="t" anchorCtr="0">
            <a:noAutofit/>
          </a:bodyPr>
          <a:lstStyle/>
          <a:p>
            <a:pPr marL="76200" lvl="0" indent="0" algn="l" rtl="0">
              <a:spcBef>
                <a:spcPts val="1000"/>
              </a:spcBef>
              <a:spcAft>
                <a:spcPts val="0"/>
              </a:spcAft>
              <a:buClr>
                <a:srgbClr val="434343"/>
              </a:buClr>
              <a:buSzPts val="2400"/>
              <a:buNone/>
            </a:pPr>
            <a:endParaRPr lang="en-US" sz="2400" dirty="0">
              <a:solidFill>
                <a:srgbClr val="434343"/>
              </a:solidFill>
            </a:endParaRPr>
          </a:p>
          <a:p>
            <a:pPr marL="76200" lvl="0" indent="0">
              <a:lnSpc>
                <a:spcPct val="150000"/>
              </a:lnSpc>
              <a:spcBef>
                <a:spcPts val="1000"/>
              </a:spcBef>
              <a:spcAft>
                <a:spcPts val="0"/>
              </a:spcAft>
              <a:buClr>
                <a:srgbClr val="434343"/>
              </a:buClr>
              <a:buSzPts val="2400"/>
              <a:buNone/>
            </a:pPr>
            <a:r>
              <a:rPr lang="en-US" sz="3200" dirty="0">
                <a:latin typeface="+mj-lt"/>
              </a:rPr>
              <a:t>[Provide 1-2 sentences for audience to understand the main point of your proposed plan.]</a:t>
            </a:r>
            <a:endParaRPr lang="en-US" sz="2400" dirty="0">
              <a:latin typeface="+mj-lt"/>
            </a:endParaRPr>
          </a:p>
          <a:p>
            <a:pPr marL="76200" lvl="0" indent="0" algn="l" rtl="0">
              <a:spcBef>
                <a:spcPts val="1000"/>
              </a:spcBef>
              <a:spcAft>
                <a:spcPts val="0"/>
              </a:spcAft>
              <a:buClr>
                <a:srgbClr val="434343"/>
              </a:buClr>
              <a:buSzPts val="2400"/>
              <a:buNone/>
            </a:pPr>
            <a:endParaRPr lang="en-US" sz="2400" dirty="0">
              <a:solidFill>
                <a:srgbClr val="434343"/>
              </a:solidFill>
              <a:latin typeface="+mj-lt"/>
            </a:endParaRPr>
          </a:p>
          <a:p>
            <a:pPr marL="457200" lvl="0" indent="-381000" algn="l" rtl="0">
              <a:spcBef>
                <a:spcPts val="1000"/>
              </a:spcBef>
              <a:spcAft>
                <a:spcPts val="0"/>
              </a:spcAft>
              <a:buClr>
                <a:srgbClr val="434343"/>
              </a:buClr>
              <a:buSzPts val="2400"/>
              <a:buChar char="●"/>
            </a:pPr>
            <a:endParaRPr sz="2400" dirty="0">
              <a:solidFill>
                <a:srgbClr val="434343"/>
              </a:solidFill>
              <a:latin typeface="+mj-lt"/>
            </a:endParaRPr>
          </a:p>
          <a:p>
            <a:pPr marL="0" lvl="0" indent="0" algn="l" rtl="0">
              <a:spcBef>
                <a:spcPts val="1000"/>
              </a:spcBef>
              <a:spcAft>
                <a:spcPts val="1000"/>
              </a:spcAft>
              <a:buNone/>
            </a:pPr>
            <a:endParaRPr lang="en-US" dirty="0">
              <a:solidFill>
                <a:srgbClr val="434343"/>
              </a:solidFill>
            </a:endParaRPr>
          </a:p>
          <a:p>
            <a:pPr marL="0" lvl="0" indent="0" algn="l" rtl="0">
              <a:spcBef>
                <a:spcPts val="1000"/>
              </a:spcBef>
              <a:spcAft>
                <a:spcPts val="1000"/>
              </a:spcAft>
              <a:buNone/>
            </a:pPr>
            <a:endParaRPr dirty="0">
              <a:solidFill>
                <a:srgbClr val="434343"/>
              </a:solidFill>
            </a:endParaRPr>
          </a:p>
        </p:txBody>
      </p:sp>
    </p:spTree>
    <p:extLst>
      <p:ext uri="{BB962C8B-B14F-4D97-AF65-F5344CB8AC3E}">
        <p14:creationId xmlns:p14="http://schemas.microsoft.com/office/powerpoint/2010/main" val="377843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a:xfrm>
            <a:off x="1066800" y="795130"/>
            <a:ext cx="10058400" cy="958855"/>
          </a:xfrm>
        </p:spPr>
        <p:txBody>
          <a:bodyPr/>
          <a:lstStyle/>
          <a:p>
            <a:r>
              <a:rPr lang="en-US" dirty="0">
                <a:solidFill>
                  <a:schemeClr val="accent2"/>
                </a:solidFill>
              </a:rPr>
              <a:t>[Idea #1]</a:t>
            </a:r>
          </a:p>
        </p:txBody>
      </p:sp>
      <p:sp>
        <p:nvSpPr>
          <p:cNvPr id="4" name="Google Shape;172;p31">
            <a:extLst>
              <a:ext uri="{FF2B5EF4-FFF2-40B4-BE49-F238E27FC236}">
                <a16:creationId xmlns:a16="http://schemas.microsoft.com/office/drawing/2014/main" id="{8A35EAA4-946B-4044-954A-D28C671E2969}"/>
              </a:ext>
            </a:extLst>
          </p:cNvPr>
          <p:cNvSpPr txBox="1">
            <a:spLocks noGrp="1"/>
          </p:cNvSpPr>
          <p:nvPr>
            <p:ph idx="1"/>
          </p:nvPr>
        </p:nvSpPr>
        <p:spPr>
          <a:xfrm>
            <a:off x="1097280" y="1753985"/>
            <a:ext cx="10058400" cy="2839134"/>
          </a:xfrm>
          <a:prstGeom prst="rect">
            <a:avLst/>
          </a:prstGeom>
        </p:spPr>
        <p:txBody>
          <a:bodyPr spcFirstLastPara="1" wrap="square" lIns="91425" tIns="91425" rIns="91425" bIns="91425" anchor="t" anchorCtr="0">
            <a:noAutofit/>
          </a:bodyPr>
          <a:lstStyle/>
          <a:p>
            <a:pPr marL="457200" lvl="0" indent="-381000">
              <a:lnSpc>
                <a:spcPct val="150000"/>
              </a:lnSpc>
              <a:spcBef>
                <a:spcPts val="1000"/>
              </a:spcBef>
              <a:spcAft>
                <a:spcPts val="0"/>
              </a:spcAft>
              <a:buClr>
                <a:srgbClr val="434343"/>
              </a:buClr>
              <a:buSzPts val="2400"/>
              <a:buChar char="●"/>
            </a:pPr>
            <a:r>
              <a:rPr lang="en-US" sz="3200" dirty="0">
                <a:latin typeface="+mj-lt"/>
              </a:rPr>
              <a:t>Detail / First Point</a:t>
            </a:r>
          </a:p>
          <a:p>
            <a:pPr marL="457200" lvl="0" indent="-381000">
              <a:lnSpc>
                <a:spcPct val="150000"/>
              </a:lnSpc>
              <a:spcBef>
                <a:spcPts val="1000"/>
              </a:spcBef>
              <a:spcAft>
                <a:spcPts val="0"/>
              </a:spcAft>
              <a:buClr>
                <a:srgbClr val="434343"/>
              </a:buClr>
              <a:buSzPts val="2400"/>
              <a:buChar char="●"/>
            </a:pPr>
            <a:r>
              <a:rPr lang="en-US" sz="3200" dirty="0">
                <a:latin typeface="+mj-lt"/>
              </a:rPr>
              <a:t>Detail / Second Point</a:t>
            </a:r>
          </a:p>
          <a:p>
            <a:pPr marL="457200" lvl="0" indent="-381000">
              <a:lnSpc>
                <a:spcPct val="150000"/>
              </a:lnSpc>
              <a:spcBef>
                <a:spcPts val="1000"/>
              </a:spcBef>
              <a:spcAft>
                <a:spcPts val="0"/>
              </a:spcAft>
              <a:buClr>
                <a:srgbClr val="434343"/>
              </a:buClr>
              <a:buSzPts val="2400"/>
              <a:buChar char="●"/>
            </a:pPr>
            <a:r>
              <a:rPr lang="en-US" sz="3200" dirty="0">
                <a:latin typeface="+mj-lt"/>
              </a:rPr>
              <a:t>Detail / Third Point</a:t>
            </a:r>
          </a:p>
          <a:p>
            <a:pPr marL="76200" lvl="0" indent="0" algn="l" rtl="0">
              <a:spcBef>
                <a:spcPts val="1000"/>
              </a:spcBef>
              <a:spcAft>
                <a:spcPts val="0"/>
              </a:spcAft>
              <a:buClr>
                <a:srgbClr val="434343"/>
              </a:buClr>
              <a:buSzPts val="2400"/>
              <a:buNone/>
            </a:pPr>
            <a:endParaRPr lang="en-US" sz="2400" dirty="0">
              <a:solidFill>
                <a:srgbClr val="434343"/>
              </a:solidFill>
              <a:latin typeface="+mj-lt"/>
            </a:endParaRPr>
          </a:p>
          <a:p>
            <a:pPr marL="457200" lvl="0" indent="-381000" algn="l" rtl="0">
              <a:spcBef>
                <a:spcPts val="1000"/>
              </a:spcBef>
              <a:spcAft>
                <a:spcPts val="0"/>
              </a:spcAft>
              <a:buClr>
                <a:srgbClr val="434343"/>
              </a:buClr>
              <a:buSzPts val="2400"/>
              <a:buChar char="●"/>
            </a:pPr>
            <a:endParaRPr sz="2400" dirty="0">
              <a:solidFill>
                <a:srgbClr val="434343"/>
              </a:solidFill>
              <a:latin typeface="+mj-lt"/>
            </a:endParaRPr>
          </a:p>
          <a:p>
            <a:pPr marL="0" lvl="0" indent="0" algn="l" rtl="0">
              <a:spcBef>
                <a:spcPts val="1000"/>
              </a:spcBef>
              <a:spcAft>
                <a:spcPts val="1000"/>
              </a:spcAft>
              <a:buNone/>
            </a:pPr>
            <a:endParaRPr lang="en-US" dirty="0">
              <a:solidFill>
                <a:srgbClr val="434343"/>
              </a:solidFill>
            </a:endParaRPr>
          </a:p>
          <a:p>
            <a:pPr marL="0" lvl="0" indent="0" algn="l" rtl="0">
              <a:spcBef>
                <a:spcPts val="1000"/>
              </a:spcBef>
              <a:spcAft>
                <a:spcPts val="1000"/>
              </a:spcAft>
              <a:buNone/>
            </a:pPr>
            <a:endParaRPr dirty="0">
              <a:solidFill>
                <a:srgbClr val="434343"/>
              </a:solidFill>
            </a:endParaRPr>
          </a:p>
        </p:txBody>
      </p:sp>
    </p:spTree>
    <p:extLst>
      <p:ext uri="{BB962C8B-B14F-4D97-AF65-F5344CB8AC3E}">
        <p14:creationId xmlns:p14="http://schemas.microsoft.com/office/powerpoint/2010/main" val="1023201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a:xfrm>
            <a:off x="1066800" y="795130"/>
            <a:ext cx="10058400" cy="958855"/>
          </a:xfrm>
        </p:spPr>
        <p:txBody>
          <a:bodyPr/>
          <a:lstStyle/>
          <a:p>
            <a:r>
              <a:rPr lang="en-US" dirty="0">
                <a:solidFill>
                  <a:schemeClr val="accent2"/>
                </a:solidFill>
              </a:rPr>
              <a:t>[Idea #2]</a:t>
            </a:r>
          </a:p>
        </p:txBody>
      </p:sp>
      <p:sp>
        <p:nvSpPr>
          <p:cNvPr id="4" name="Google Shape;172;p31">
            <a:extLst>
              <a:ext uri="{FF2B5EF4-FFF2-40B4-BE49-F238E27FC236}">
                <a16:creationId xmlns:a16="http://schemas.microsoft.com/office/drawing/2014/main" id="{8A35EAA4-946B-4044-954A-D28C671E2969}"/>
              </a:ext>
            </a:extLst>
          </p:cNvPr>
          <p:cNvSpPr txBox="1">
            <a:spLocks noGrp="1"/>
          </p:cNvSpPr>
          <p:nvPr>
            <p:ph idx="1"/>
          </p:nvPr>
        </p:nvSpPr>
        <p:spPr>
          <a:xfrm>
            <a:off x="1097280" y="1753985"/>
            <a:ext cx="10058400" cy="2839134"/>
          </a:xfrm>
          <a:prstGeom prst="rect">
            <a:avLst/>
          </a:prstGeom>
        </p:spPr>
        <p:txBody>
          <a:bodyPr spcFirstLastPara="1" wrap="square" lIns="91425" tIns="91425" rIns="91425" bIns="91425" anchor="t" anchorCtr="0">
            <a:noAutofit/>
          </a:bodyPr>
          <a:lstStyle/>
          <a:p>
            <a:pPr marL="457200" lvl="0" indent="-381000">
              <a:lnSpc>
                <a:spcPct val="150000"/>
              </a:lnSpc>
              <a:spcBef>
                <a:spcPts val="1000"/>
              </a:spcBef>
              <a:spcAft>
                <a:spcPts val="0"/>
              </a:spcAft>
              <a:buClr>
                <a:srgbClr val="434343"/>
              </a:buClr>
              <a:buSzPts val="2400"/>
              <a:buChar char="●"/>
            </a:pPr>
            <a:r>
              <a:rPr lang="en-US" sz="3200" dirty="0">
                <a:latin typeface="+mj-lt"/>
              </a:rPr>
              <a:t>Detail / First Point</a:t>
            </a:r>
          </a:p>
          <a:p>
            <a:pPr marL="457200" lvl="0" indent="-381000">
              <a:lnSpc>
                <a:spcPct val="150000"/>
              </a:lnSpc>
              <a:spcBef>
                <a:spcPts val="1000"/>
              </a:spcBef>
              <a:spcAft>
                <a:spcPts val="0"/>
              </a:spcAft>
              <a:buClr>
                <a:srgbClr val="434343"/>
              </a:buClr>
              <a:buSzPts val="2400"/>
              <a:buChar char="●"/>
            </a:pPr>
            <a:r>
              <a:rPr lang="en-US" sz="3200" dirty="0">
                <a:latin typeface="+mj-lt"/>
              </a:rPr>
              <a:t>Detail / Second Point</a:t>
            </a:r>
          </a:p>
          <a:p>
            <a:pPr marL="457200" lvl="0" indent="-381000">
              <a:lnSpc>
                <a:spcPct val="150000"/>
              </a:lnSpc>
              <a:spcBef>
                <a:spcPts val="1000"/>
              </a:spcBef>
              <a:spcAft>
                <a:spcPts val="0"/>
              </a:spcAft>
              <a:buClr>
                <a:srgbClr val="434343"/>
              </a:buClr>
              <a:buSzPts val="2400"/>
              <a:buChar char="●"/>
            </a:pPr>
            <a:r>
              <a:rPr lang="en-US" sz="3200" dirty="0">
                <a:latin typeface="+mj-lt"/>
              </a:rPr>
              <a:t>Detail / Third Point</a:t>
            </a:r>
          </a:p>
          <a:p>
            <a:pPr marL="76200" lvl="0" indent="0" algn="l" rtl="0">
              <a:spcBef>
                <a:spcPts val="1000"/>
              </a:spcBef>
              <a:spcAft>
                <a:spcPts val="0"/>
              </a:spcAft>
              <a:buClr>
                <a:srgbClr val="434343"/>
              </a:buClr>
              <a:buSzPts val="2400"/>
              <a:buNone/>
            </a:pPr>
            <a:endParaRPr lang="en-US" sz="2400" dirty="0">
              <a:solidFill>
                <a:srgbClr val="434343"/>
              </a:solidFill>
              <a:latin typeface="+mj-lt"/>
            </a:endParaRPr>
          </a:p>
          <a:p>
            <a:pPr marL="457200" lvl="0" indent="-381000" algn="l" rtl="0">
              <a:spcBef>
                <a:spcPts val="1000"/>
              </a:spcBef>
              <a:spcAft>
                <a:spcPts val="0"/>
              </a:spcAft>
              <a:buClr>
                <a:srgbClr val="434343"/>
              </a:buClr>
              <a:buSzPts val="2400"/>
              <a:buChar char="●"/>
            </a:pPr>
            <a:endParaRPr sz="2400" dirty="0">
              <a:solidFill>
                <a:srgbClr val="434343"/>
              </a:solidFill>
              <a:latin typeface="+mj-lt"/>
            </a:endParaRPr>
          </a:p>
          <a:p>
            <a:pPr marL="0" lvl="0" indent="0" algn="l" rtl="0">
              <a:spcBef>
                <a:spcPts val="1000"/>
              </a:spcBef>
              <a:spcAft>
                <a:spcPts val="1000"/>
              </a:spcAft>
              <a:buNone/>
            </a:pPr>
            <a:endParaRPr lang="en-US" dirty="0">
              <a:solidFill>
                <a:srgbClr val="434343"/>
              </a:solidFill>
            </a:endParaRPr>
          </a:p>
          <a:p>
            <a:pPr marL="0" lvl="0" indent="0" algn="l" rtl="0">
              <a:spcBef>
                <a:spcPts val="1000"/>
              </a:spcBef>
              <a:spcAft>
                <a:spcPts val="1000"/>
              </a:spcAft>
              <a:buNone/>
            </a:pPr>
            <a:endParaRPr dirty="0">
              <a:solidFill>
                <a:srgbClr val="434343"/>
              </a:solidFill>
            </a:endParaRPr>
          </a:p>
        </p:txBody>
      </p:sp>
    </p:spTree>
    <p:extLst>
      <p:ext uri="{BB962C8B-B14F-4D97-AF65-F5344CB8AC3E}">
        <p14:creationId xmlns:p14="http://schemas.microsoft.com/office/powerpoint/2010/main" val="191884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FA0E-F62F-3C41-A74E-0D4151F588D1}"/>
              </a:ext>
            </a:extLst>
          </p:cNvPr>
          <p:cNvSpPr>
            <a:spLocks noGrp="1"/>
          </p:cNvSpPr>
          <p:nvPr>
            <p:ph type="title"/>
          </p:nvPr>
        </p:nvSpPr>
        <p:spPr>
          <a:xfrm>
            <a:off x="1066800" y="795130"/>
            <a:ext cx="10058400" cy="958855"/>
          </a:xfrm>
        </p:spPr>
        <p:txBody>
          <a:bodyPr/>
          <a:lstStyle/>
          <a:p>
            <a:r>
              <a:rPr lang="en-US" dirty="0">
                <a:solidFill>
                  <a:schemeClr val="accent2"/>
                </a:solidFill>
              </a:rPr>
              <a:t>[Idea #3]</a:t>
            </a:r>
          </a:p>
        </p:txBody>
      </p:sp>
      <p:sp>
        <p:nvSpPr>
          <p:cNvPr id="4" name="Google Shape;172;p31">
            <a:extLst>
              <a:ext uri="{FF2B5EF4-FFF2-40B4-BE49-F238E27FC236}">
                <a16:creationId xmlns:a16="http://schemas.microsoft.com/office/drawing/2014/main" id="{8A35EAA4-946B-4044-954A-D28C671E2969}"/>
              </a:ext>
            </a:extLst>
          </p:cNvPr>
          <p:cNvSpPr txBox="1">
            <a:spLocks noGrp="1"/>
          </p:cNvSpPr>
          <p:nvPr>
            <p:ph idx="1"/>
          </p:nvPr>
        </p:nvSpPr>
        <p:spPr>
          <a:xfrm>
            <a:off x="1097280" y="1753985"/>
            <a:ext cx="10058400" cy="2839134"/>
          </a:xfrm>
          <a:prstGeom prst="rect">
            <a:avLst/>
          </a:prstGeom>
        </p:spPr>
        <p:txBody>
          <a:bodyPr spcFirstLastPara="1" wrap="square" lIns="91425" tIns="91425" rIns="91425" bIns="91425" anchor="t" anchorCtr="0">
            <a:noAutofit/>
          </a:bodyPr>
          <a:lstStyle/>
          <a:p>
            <a:pPr marL="457200" lvl="0" indent="-381000">
              <a:lnSpc>
                <a:spcPct val="150000"/>
              </a:lnSpc>
              <a:spcBef>
                <a:spcPts val="1000"/>
              </a:spcBef>
              <a:spcAft>
                <a:spcPts val="0"/>
              </a:spcAft>
              <a:buClr>
                <a:srgbClr val="434343"/>
              </a:buClr>
              <a:buSzPts val="2400"/>
              <a:buChar char="●"/>
            </a:pPr>
            <a:r>
              <a:rPr lang="en-US" sz="3200" dirty="0">
                <a:latin typeface="+mj-lt"/>
              </a:rPr>
              <a:t>Detail / First Point</a:t>
            </a:r>
          </a:p>
          <a:p>
            <a:pPr marL="457200" lvl="0" indent="-381000">
              <a:lnSpc>
                <a:spcPct val="150000"/>
              </a:lnSpc>
              <a:spcBef>
                <a:spcPts val="1000"/>
              </a:spcBef>
              <a:spcAft>
                <a:spcPts val="0"/>
              </a:spcAft>
              <a:buClr>
                <a:srgbClr val="434343"/>
              </a:buClr>
              <a:buSzPts val="2400"/>
              <a:buChar char="●"/>
            </a:pPr>
            <a:r>
              <a:rPr lang="en-US" sz="3200" dirty="0">
                <a:latin typeface="+mj-lt"/>
              </a:rPr>
              <a:t>Detail / Second Point</a:t>
            </a:r>
          </a:p>
          <a:p>
            <a:pPr marL="457200" lvl="0" indent="-381000">
              <a:lnSpc>
                <a:spcPct val="150000"/>
              </a:lnSpc>
              <a:spcBef>
                <a:spcPts val="1000"/>
              </a:spcBef>
              <a:spcAft>
                <a:spcPts val="0"/>
              </a:spcAft>
              <a:buClr>
                <a:srgbClr val="434343"/>
              </a:buClr>
              <a:buSzPts val="2400"/>
              <a:buChar char="●"/>
            </a:pPr>
            <a:r>
              <a:rPr lang="en-US" sz="3200" dirty="0">
                <a:latin typeface="+mj-lt"/>
              </a:rPr>
              <a:t>Detail / Third Point</a:t>
            </a:r>
          </a:p>
          <a:p>
            <a:pPr marL="76200" lvl="0" indent="0" algn="l" rtl="0">
              <a:spcBef>
                <a:spcPts val="1000"/>
              </a:spcBef>
              <a:spcAft>
                <a:spcPts val="0"/>
              </a:spcAft>
              <a:buClr>
                <a:srgbClr val="434343"/>
              </a:buClr>
              <a:buSzPts val="2400"/>
              <a:buNone/>
            </a:pPr>
            <a:endParaRPr lang="en-US" sz="2400" dirty="0">
              <a:solidFill>
                <a:srgbClr val="434343"/>
              </a:solidFill>
              <a:latin typeface="+mj-lt"/>
            </a:endParaRPr>
          </a:p>
          <a:p>
            <a:pPr marL="457200" lvl="0" indent="-381000" algn="l" rtl="0">
              <a:spcBef>
                <a:spcPts val="1000"/>
              </a:spcBef>
              <a:spcAft>
                <a:spcPts val="0"/>
              </a:spcAft>
              <a:buClr>
                <a:srgbClr val="434343"/>
              </a:buClr>
              <a:buSzPts val="2400"/>
              <a:buChar char="●"/>
            </a:pPr>
            <a:endParaRPr sz="2400" dirty="0">
              <a:solidFill>
                <a:srgbClr val="434343"/>
              </a:solidFill>
              <a:latin typeface="+mj-lt"/>
            </a:endParaRPr>
          </a:p>
          <a:p>
            <a:pPr marL="0" lvl="0" indent="0" algn="l" rtl="0">
              <a:spcBef>
                <a:spcPts val="1000"/>
              </a:spcBef>
              <a:spcAft>
                <a:spcPts val="1000"/>
              </a:spcAft>
              <a:buNone/>
            </a:pPr>
            <a:endParaRPr lang="en-US" dirty="0">
              <a:solidFill>
                <a:srgbClr val="434343"/>
              </a:solidFill>
            </a:endParaRPr>
          </a:p>
          <a:p>
            <a:pPr marL="0" lvl="0" indent="0" algn="l" rtl="0">
              <a:spcBef>
                <a:spcPts val="1000"/>
              </a:spcBef>
              <a:spcAft>
                <a:spcPts val="1000"/>
              </a:spcAft>
              <a:buNone/>
            </a:pPr>
            <a:endParaRPr dirty="0">
              <a:solidFill>
                <a:srgbClr val="434343"/>
              </a:solidFill>
            </a:endParaRPr>
          </a:p>
        </p:txBody>
      </p:sp>
    </p:spTree>
    <p:extLst>
      <p:ext uri="{BB962C8B-B14F-4D97-AF65-F5344CB8AC3E}">
        <p14:creationId xmlns:p14="http://schemas.microsoft.com/office/powerpoint/2010/main" val="3970767503"/>
      </p:ext>
    </p:extLst>
  </p:cSld>
  <p:clrMapOvr>
    <a:masterClrMapping/>
  </p:clrMapOvr>
</p:sld>
</file>

<file path=ppt/theme/theme1.xml><?xml version="1.0" encoding="utf-8"?>
<a:theme xmlns:a="http://schemas.openxmlformats.org/drawingml/2006/main" name="Retrospect">
  <a:themeElements>
    <a:clrScheme name="Custom 3">
      <a:dk1>
        <a:srgbClr val="000000"/>
      </a:dk1>
      <a:lt1>
        <a:srgbClr val="FFFFFF"/>
      </a:lt1>
      <a:dk2>
        <a:srgbClr val="637052"/>
      </a:dk2>
      <a:lt2>
        <a:srgbClr val="CCDDEA"/>
      </a:lt2>
      <a:accent1>
        <a:srgbClr val="81E4E0"/>
      </a:accent1>
      <a:accent2>
        <a:srgbClr val="1F77BD"/>
      </a:accent2>
      <a:accent3>
        <a:srgbClr val="475F86"/>
      </a:accent3>
      <a:accent4>
        <a:srgbClr val="1F6E9B"/>
      </a:accent4>
      <a:accent5>
        <a:srgbClr val="A4A7C2"/>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379</Words>
  <Application>Microsoft Macintosh PowerPoint</Application>
  <PresentationFormat>Widescreen</PresentationFormat>
  <Paragraphs>119</Paragraphs>
  <Slides>23</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Calibri Light</vt:lpstr>
      <vt:lpstr>Retrospect</vt:lpstr>
      <vt:lpstr>S.A.F.E.   Students as Fellow Experts  Presentation</vt:lpstr>
      <vt:lpstr>Focus of the Project</vt:lpstr>
      <vt:lpstr>Guiding Question</vt:lpstr>
      <vt:lpstr>PowerPoint Presentation</vt:lpstr>
      <vt:lpstr>Proposed Solution</vt:lpstr>
      <vt:lpstr>Overview of Proposed Plan</vt:lpstr>
      <vt:lpstr>[Idea #1]</vt:lpstr>
      <vt:lpstr>[Idea #2]</vt:lpstr>
      <vt:lpstr>[Idea #3]</vt:lpstr>
      <vt:lpstr>Action Steps &amp; Implementation Timeline</vt:lpstr>
      <vt:lpstr>Action Step #1: [fill in here]</vt:lpstr>
      <vt:lpstr>Action Step #2: [fill in here]</vt:lpstr>
      <vt:lpstr>Action Step #3: [fill in here]</vt:lpstr>
      <vt:lpstr>Needed Resources for Implementation</vt:lpstr>
      <vt:lpstr>[Resource #1]</vt:lpstr>
      <vt:lpstr>[Resource #2]</vt:lpstr>
      <vt:lpstr>[Resource #3]</vt:lpstr>
      <vt:lpstr>Timeline for Implementation</vt:lpstr>
      <vt:lpstr>[Title of Timeline Here]</vt:lpstr>
      <vt:lpstr>Summary</vt:lpstr>
      <vt:lpstr>Concluding Remarks</vt:lpstr>
      <vt:lpstr>Questions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Students as Fellow Experts  Presentation</dc:title>
  <dc:creator>Julia Mork</dc:creator>
  <cp:lastModifiedBy>VanDerWerf Carroll, Amy</cp:lastModifiedBy>
  <cp:revision>4</cp:revision>
  <dcterms:created xsi:type="dcterms:W3CDTF">2020-07-16T15:40:01Z</dcterms:created>
  <dcterms:modified xsi:type="dcterms:W3CDTF">2020-07-20T15:35:16Z</dcterms:modified>
</cp:coreProperties>
</file>